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/Azure-SQL-DevO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Saturday Richmond – 2024</a:t>
            </a:r>
          </a:p>
          <a:p>
            <a:r>
              <a:rPr lang="en-US" dirty="0" smtClean="0"/>
              <a:t>George Walkey</a:t>
            </a:r>
          </a:p>
          <a:p>
            <a:r>
              <a:rPr lang="en-US" dirty="0" err="1" smtClean="0"/>
              <a:t>PatientFirst</a:t>
            </a:r>
            <a:r>
              <a:rPr lang="en-US" dirty="0" smtClean="0"/>
              <a:t> Corp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63417"/>
            <a:ext cx="321564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Org Setup</a:t>
            </a:r>
          </a:p>
          <a:p>
            <a:r>
              <a:rPr lang="en-US" sz="2800" dirty="0" smtClean="0"/>
              <a:t>Project Setup</a:t>
            </a:r>
          </a:p>
          <a:p>
            <a:r>
              <a:rPr lang="en-US" sz="2800" dirty="0" smtClean="0"/>
              <a:t>Service Connection</a:t>
            </a:r>
          </a:p>
          <a:p>
            <a:r>
              <a:rPr lang="en-US" sz="2800" dirty="0" smtClean="0"/>
              <a:t>Build Pipeline Construction</a:t>
            </a:r>
          </a:p>
          <a:p>
            <a:r>
              <a:rPr lang="en-US" sz="2800" dirty="0" smtClean="0"/>
              <a:t>Release Pipeline Construction</a:t>
            </a:r>
          </a:p>
          <a:p>
            <a:r>
              <a:rPr lang="en-US" sz="2800" dirty="0" smtClean="0"/>
              <a:t>Live Demo of SQL DB Project Schema change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3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at Account Creation</a:t>
            </a:r>
          </a:p>
          <a:p>
            <a:r>
              <a:rPr lang="en-US" dirty="0" smtClean="0"/>
              <a:t>New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Organization Settings</a:t>
            </a:r>
          </a:p>
          <a:p>
            <a:r>
              <a:rPr lang="en-US" dirty="0" smtClean="0"/>
              <a:t>General, Projects</a:t>
            </a:r>
          </a:p>
          <a:p>
            <a:r>
              <a:rPr lang="en-US" dirty="0" smtClean="0"/>
              <a:t>+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9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Link between your Project and your Azure Resources</a:t>
            </a:r>
          </a:p>
          <a:p>
            <a:pPr lvl="1"/>
            <a:r>
              <a:rPr lang="en-US" dirty="0" err="1" smtClean="0"/>
              <a:t>WebApps</a:t>
            </a:r>
            <a:endParaRPr lang="en-US" dirty="0" smtClean="0"/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Create Service Connection</a:t>
            </a:r>
          </a:p>
          <a:p>
            <a:pPr lvl="1"/>
            <a:r>
              <a:rPr lang="en-US" dirty="0" smtClean="0"/>
              <a:t>Azure Resource Manager</a:t>
            </a:r>
          </a:p>
          <a:p>
            <a:pPr lvl="1"/>
            <a:r>
              <a:rPr lang="en-US" dirty="0" smtClean="0"/>
              <a:t>Workload Identity federation</a:t>
            </a:r>
          </a:p>
          <a:p>
            <a:pPr lvl="1"/>
            <a:r>
              <a:rPr lang="en-US" dirty="0" smtClean="0"/>
              <a:t>Pick your subscription</a:t>
            </a:r>
          </a:p>
          <a:p>
            <a:pPr lvl="1"/>
            <a:r>
              <a:rPr lang="en-US" dirty="0" smtClean="0"/>
              <a:t>Pick a Resource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Syllabus at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github.com/gwalkey/Azure-SQL-DevOps</a:t>
            </a:r>
            <a:endParaRPr lang="en-US" dirty="0" smtClean="0"/>
          </a:p>
          <a:p>
            <a:r>
              <a:rPr lang="en-US" dirty="0" smtClean="0"/>
              <a:t>Create Agent Job with 3 Tasks</a:t>
            </a:r>
          </a:p>
          <a:p>
            <a:pPr lvl="1"/>
            <a:r>
              <a:rPr lang="en-US" dirty="0"/>
              <a:t>Visual Studio </a:t>
            </a:r>
            <a:r>
              <a:rPr lang="en-US" dirty="0" smtClean="0"/>
              <a:t>Build</a:t>
            </a:r>
          </a:p>
          <a:p>
            <a:pPr lvl="1"/>
            <a:r>
              <a:rPr lang="en-US" smtClean="0"/>
              <a:t>Copy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Publish Build Artifacts</a:t>
            </a:r>
          </a:p>
        </p:txBody>
      </p:sp>
    </p:spTree>
    <p:extLst>
      <p:ext uri="{BB962C8B-B14F-4D97-AF65-F5344CB8AC3E}">
        <p14:creationId xmlns:p14="http://schemas.microsoft.com/office/powerpoint/2010/main" val="365036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Release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Artifact from Build Pipeline – “the Hookup”</a:t>
            </a:r>
          </a:p>
          <a:p>
            <a:r>
              <a:rPr lang="en-US" dirty="0" smtClean="0"/>
              <a:t>Edit Agent Job</a:t>
            </a:r>
          </a:p>
          <a:p>
            <a:pPr lvl="1"/>
            <a:r>
              <a:rPr lang="en-US" dirty="0" smtClean="0"/>
              <a:t>Add Azure SQL Database Deployment task</a:t>
            </a:r>
          </a:p>
          <a:p>
            <a:pPr lvl="1"/>
            <a:r>
              <a:rPr lang="en-US" dirty="0" smtClean="0"/>
              <a:t>Setup optional Keyvault for SQL admin username/passwords</a:t>
            </a:r>
          </a:p>
          <a:p>
            <a:pPr lvl="1"/>
            <a:r>
              <a:rPr lang="en-US" dirty="0" smtClean="0"/>
              <a:t>Setup SQLPackage.EXE options</a:t>
            </a:r>
          </a:p>
          <a:p>
            <a:r>
              <a:rPr lang="en-US" dirty="0" smtClean="0"/>
              <a:t>Enable CI/CD Trigger</a:t>
            </a:r>
          </a:p>
          <a:p>
            <a:r>
              <a:rPr lang="en-US" dirty="0" smtClean="0"/>
              <a:t>Add optional Approvals and Notifications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build pipeline example uses the “Classic Editor” not YAML</a:t>
            </a:r>
          </a:p>
          <a:p>
            <a:r>
              <a:rPr lang="en-US" dirty="0" smtClean="0"/>
              <a:t>YAML requires a get-provider repo type, VSTS/TFS not </a:t>
            </a:r>
            <a:r>
              <a:rPr lang="en-US" dirty="0" err="1" smtClean="0"/>
              <a:t>suppoted</a:t>
            </a:r>
            <a:endParaRPr lang="en-US" dirty="0" smtClean="0"/>
          </a:p>
          <a:p>
            <a:r>
              <a:rPr lang="en-US" dirty="0" smtClean="0"/>
              <a:t>You can trigger a build by editing the repo files directly</a:t>
            </a:r>
          </a:p>
          <a:p>
            <a:r>
              <a:rPr lang="en-US" dirty="0" smtClean="0"/>
              <a:t>You *CAN* use DevOps pipelines to deploy to on-</a:t>
            </a:r>
            <a:r>
              <a:rPr lang="en-US" dirty="0" err="1" smtClean="0"/>
              <a:t>prem</a:t>
            </a:r>
            <a:r>
              <a:rPr lang="en-US" dirty="0" smtClean="0"/>
              <a:t> servers with local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2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197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SQL Server DevOps</vt:lpstr>
      <vt:lpstr>Agenda</vt:lpstr>
      <vt:lpstr>DevOps Organization</vt:lpstr>
      <vt:lpstr>Project Setup</vt:lpstr>
      <vt:lpstr>Service Connection</vt:lpstr>
      <vt:lpstr>Create Build Pipeline</vt:lpstr>
      <vt:lpstr>Create Release Pipeline</vt:lpstr>
      <vt:lpstr>Notes</vt:lpstr>
    </vt:vector>
  </TitlesOfParts>
  <Company>Patient First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George Walkey</dc:creator>
  <cp:lastModifiedBy>George Walkey</cp:lastModifiedBy>
  <cp:revision>5</cp:revision>
  <dcterms:created xsi:type="dcterms:W3CDTF">2024-05-15T20:16:46Z</dcterms:created>
  <dcterms:modified xsi:type="dcterms:W3CDTF">2024-05-15T20:42:22Z</dcterms:modified>
</cp:coreProperties>
</file>