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3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?view=azure-devo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walkey/AzureSQLDevOp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CI/CD for Azure SQL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Making it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94000"/>
          </a:blip>
          <a:srcRect/>
          <a:stretch/>
        </p:blipFill>
        <p:spPr>
          <a:xfrm>
            <a:off x="5197151" y="1347790"/>
            <a:ext cx="6453239" cy="4577621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55889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Develop your Database Project in Visual Studio and check it in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Create a Build Pipeline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Create a Release Pipeline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Enable the CI/CD Trigger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Enable Pre-Deployment Approvals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Verify your DB Changes</a:t>
            </a:r>
          </a:p>
          <a:p>
            <a:pPr lvl="0">
              <a:spcAft>
                <a:spcPts val="600"/>
              </a:spcAft>
              <a:buAutoNum type="arabicParenR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Setup the DevOps Dashboard Badges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Build Pipeline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Build Pipeline takes your source code and creates an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artifact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requires that you store your code in a DevOps Repo. This Demo uses the TFVC Source Control provider.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21207" y="373102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46168" y="375918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Because this is a SQL instance, the build process simply runs SQLPACKAGE.EXE to create a DacPac as the artifact.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466010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470029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DacPac becomes the input for the next step, the 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FC7DD-FE43-4FBC-9A1E-954890AD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27927" y="1737114"/>
            <a:ext cx="5947306" cy="31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Release Pipeline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Release Pipeline takes the DacPac and publishes it to an Azure SQL instance.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7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chain deployments to QA, DEV, Prod tiers on the same or separate SQL Servers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73102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759184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ask a Process Manager to Approve the Deployment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66010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70029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system emails you and sets Project Dashboard build badges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86EE1-C360-4904-B304-B64C19D6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2186" y="1845832"/>
            <a:ext cx="5723434" cy="31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7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CI/CD Trigger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414153" cy="7523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Continuous Integration/Continuous Deployment trigger is foun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on the Artifact object in the Release Pipeline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69D067B-9994-4DD2-9AE4-E37551D9D5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2369861"/>
            <a:ext cx="8197720" cy="4040083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9195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CI/CD in Azure SQL?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2000" u="sng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Pipleline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Docs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Gwalkey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00" y="2493392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00" y="327636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{CCC8C605-2FC2-425B-9C5A-1A4AA0BC14FE}tf10001108_win32</Template>
  <TotalTime>39</TotalTime>
  <Words>237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WelcomeDoc</vt:lpstr>
      <vt:lpstr>CI/CD for Azure SQL in DevOps</vt:lpstr>
      <vt:lpstr>Overall Process</vt:lpstr>
      <vt:lpstr>Creating a Build Pipeline</vt:lpstr>
      <vt:lpstr>Creating a Release Pipeline</vt:lpstr>
      <vt:lpstr>CI/CD Trigger</vt:lpstr>
      <vt:lpstr>More questions about CI/CD in Azure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for Azure SQL in DevOps</dc:title>
  <dc:creator>byte head</dc:creator>
  <cp:keywords/>
  <cp:lastModifiedBy>byte head</cp:lastModifiedBy>
  <cp:revision>13</cp:revision>
  <dcterms:created xsi:type="dcterms:W3CDTF">2021-05-15T17:09:22Z</dcterms:created>
  <dcterms:modified xsi:type="dcterms:W3CDTF">2021-05-15T17:58:13Z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