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0" r:id="rId7"/>
    <p:sldId id="275" r:id="rId8"/>
    <p:sldId id="276" r:id="rId9"/>
    <p:sldId id="277" r:id="rId10"/>
    <p:sldId id="278" r:id="rId11"/>
    <p:sldId id="280" r:id="rId12"/>
    <p:sldId id="282" r:id="rId13"/>
    <p:sldId id="281" r:id="rId14"/>
    <p:sldId id="287" r:id="rId15"/>
    <p:sldId id="274" r:id="rId16"/>
    <p:sldId id="285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Who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Often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75716DE5-66F7-4A78-B4CD-A5A62FC4B46E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102701C3-26D5-4418-B70E-7E8A2A25A1AD}" type="parTrans" cxnId="{6EB540ED-B2C0-47B4-9C37-BB8138347577}">
      <dgm:prSet/>
      <dgm:spPr/>
      <dgm:t>
        <a:bodyPr/>
        <a:lstStyle/>
        <a:p>
          <a:endParaRPr lang="en-US"/>
        </a:p>
      </dgm:t>
    </dgm:pt>
    <dgm:pt modelId="{4ED55800-9C70-4D62-98F1-1821ADE914C7}" type="sibTrans" cxnId="{6EB540ED-B2C0-47B4-9C37-BB8138347577}">
      <dgm:prSet/>
      <dgm:spPr/>
      <dgm:t>
        <a:bodyPr/>
        <a:lstStyle/>
        <a:p>
          <a:endParaRPr lang="en-US"/>
        </a:p>
      </dgm:t>
    </dgm:pt>
    <dgm:pt modelId="{2BB82362-C850-4FAF-8004-D3B6A4B31445}">
      <dgm:prSet/>
      <dgm:spPr/>
      <dgm:t>
        <a:bodyPr/>
        <a:lstStyle/>
        <a:p>
          <a:r>
            <a:rPr lang="en-US" dirty="0"/>
            <a:t>Client/Host</a:t>
          </a:r>
        </a:p>
      </dgm:t>
    </dgm:pt>
    <dgm:pt modelId="{2D2E4889-FB5C-4C4C-90BC-99D217F37EB5}" type="parTrans" cxnId="{A1A2A99D-11EF-436A-9ADE-D6656AF53879}">
      <dgm:prSet/>
      <dgm:spPr/>
      <dgm:t>
        <a:bodyPr/>
        <a:lstStyle/>
        <a:p>
          <a:endParaRPr lang="en-US"/>
        </a:p>
      </dgm:t>
    </dgm:pt>
    <dgm:pt modelId="{E7C0FEF2-8D47-45B9-BA82-BFE63F00485F}" type="sibTrans" cxnId="{A1A2A99D-11EF-436A-9ADE-D6656AF53879}">
      <dgm:prSet/>
      <dgm:spPr/>
      <dgm:t>
        <a:bodyPr/>
        <a:lstStyle/>
        <a:p>
          <a:endParaRPr lang="en-US"/>
        </a:p>
      </dgm:t>
    </dgm:pt>
    <dgm:pt modelId="{8597FAFB-4A25-41A2-80EB-53A50EB1670F}">
      <dgm:prSet/>
      <dgm:spPr/>
      <dgm:t>
        <a:bodyPr/>
        <a:lstStyle/>
        <a:p>
          <a:r>
            <a:rPr lang="en-US" dirty="0"/>
            <a:t>When</a:t>
          </a:r>
        </a:p>
      </dgm:t>
    </dgm:pt>
    <dgm:pt modelId="{AC175AC9-9915-4327-A1FB-B1CA24D87541}" type="parTrans" cxnId="{32C6D687-5A0F-45F2-8995-CC1B1E4E8C99}">
      <dgm:prSet/>
      <dgm:spPr/>
      <dgm:t>
        <a:bodyPr/>
        <a:lstStyle/>
        <a:p>
          <a:endParaRPr lang="en-US"/>
        </a:p>
      </dgm:t>
    </dgm:pt>
    <dgm:pt modelId="{BFDB5324-C257-4052-A910-294320CB7301}" type="sibTrans" cxnId="{32C6D687-5A0F-45F2-8995-CC1B1E4E8C99}">
      <dgm:prSet/>
      <dgm:spPr/>
      <dgm:t>
        <a:bodyPr/>
        <a:lstStyle/>
        <a:p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Server</a:t>
          </a:r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7"/>
      <dgm:spPr/>
    </dgm:pt>
    <dgm:pt modelId="{F55B2F71-E638-412C-8147-FC7081E08B04}" type="pres">
      <dgm:prSet presAssocID="{66039115-797B-304C-9FC0-EFABB1F21232}" presName="iconRect" presStyleLbl="node1" presStyleIdx="0" presStyleCnt="7" custLinFactY="169030" custLinFactNeighborX="-4406" custLinFactNeighborY="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7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7"/>
      <dgm:spPr/>
    </dgm:pt>
    <dgm:pt modelId="{C425A8E1-258A-4D4B-9D55-24376C0AB360}" type="pres">
      <dgm:prSet presAssocID="{E39563C5-C199-4F5B-A899-8CC0710341A0}" presName="iconRect" presStyleLbl="node1" presStyleIdx="1" presStyleCnt="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7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7"/>
      <dgm:spPr/>
    </dgm:pt>
    <dgm:pt modelId="{D99F53AC-3AF2-437B-A5AB-1239ADEC0676}" type="pres">
      <dgm:prSet presAssocID="{15B1A768-2666-4AB4-BDA7-F0E3C4160D59}" presName="iconRect" presStyleLbl="node1" presStyleIdx="2" presStyleCnt="7" custLinFactY="-195382" custLinFactNeighborX="416" custLinFactNeighborY="-2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7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7"/>
      <dgm:spPr/>
    </dgm:pt>
    <dgm:pt modelId="{41C0BC0F-FFD5-42B5-B952-9316B9364F6F}" type="pres">
      <dgm:prSet presAssocID="{3AA5586A-C40E-4DDA-98A5-6545F36F46AB}" presName="iconRect" presStyleLbl="node1" presStyleIdx="3" presStyleCnt="7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7">
        <dgm:presLayoutVars>
          <dgm:chMax val="1"/>
          <dgm:chPref val="1"/>
        </dgm:presLayoutVars>
      </dgm:prSet>
      <dgm:spPr/>
    </dgm:pt>
    <dgm:pt modelId="{56E996B1-A11D-4FDC-80A3-6C7B6E1319F1}" type="pres">
      <dgm:prSet presAssocID="{19FB306E-81B4-4F3F-99EE-765120CBB6B3}" presName="sibTrans" presStyleLbl="sibTrans2D1" presStyleIdx="0" presStyleCnt="0"/>
      <dgm:spPr/>
    </dgm:pt>
    <dgm:pt modelId="{F9AF13DA-80E7-437A-8455-888EBCB085D1}" type="pres">
      <dgm:prSet presAssocID="{2BB82362-C850-4FAF-8004-D3B6A4B31445}" presName="compNode" presStyleCnt="0"/>
      <dgm:spPr/>
    </dgm:pt>
    <dgm:pt modelId="{D27749A4-C6FC-4FBE-94FB-958AB2EE9E23}" type="pres">
      <dgm:prSet presAssocID="{2BB82362-C850-4FAF-8004-D3B6A4B31445}" presName="iconBgRect" presStyleLbl="bgShp" presStyleIdx="4" presStyleCnt="7"/>
      <dgm:spPr/>
    </dgm:pt>
    <dgm:pt modelId="{68D600B2-B5C5-49B6-A4C0-FD4491B96BE2}" type="pres">
      <dgm:prSet presAssocID="{2BB82362-C850-4FAF-8004-D3B6A4B31445}" presName="iconRect" presStyleLbl="node1" presStyleIdx="4" presStyleCnt="7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6B335464-41B2-4D21-8C4E-AAEA358E6F0C}" type="pres">
      <dgm:prSet presAssocID="{2BB82362-C850-4FAF-8004-D3B6A4B31445}" presName="spaceRect" presStyleCnt="0"/>
      <dgm:spPr/>
    </dgm:pt>
    <dgm:pt modelId="{11A89CC7-2590-45C6-8C26-DAF96F7352A6}" type="pres">
      <dgm:prSet presAssocID="{2BB82362-C850-4FAF-8004-D3B6A4B31445}" presName="textRect" presStyleLbl="revTx" presStyleIdx="4" presStyleCnt="7">
        <dgm:presLayoutVars>
          <dgm:chMax val="1"/>
          <dgm:chPref val="1"/>
        </dgm:presLayoutVars>
      </dgm:prSet>
      <dgm:spPr/>
    </dgm:pt>
    <dgm:pt modelId="{924A17C5-5AF1-4405-B849-0658CA0FF65A}" type="pres">
      <dgm:prSet presAssocID="{E7C0FEF2-8D47-45B9-BA82-BFE63F00485F}" presName="sibTrans" presStyleLbl="sibTrans2D1" presStyleIdx="0" presStyleCnt="0"/>
      <dgm:spPr/>
    </dgm:pt>
    <dgm:pt modelId="{EB1251D6-A500-4451-908B-65AF9CF63EE5}" type="pres">
      <dgm:prSet presAssocID="{75716DE5-66F7-4A78-B4CD-A5A62FC4B46E}" presName="compNode" presStyleCnt="0"/>
      <dgm:spPr/>
    </dgm:pt>
    <dgm:pt modelId="{256845B4-0153-4D30-AF4D-73A11C3EC7E2}" type="pres">
      <dgm:prSet presAssocID="{75716DE5-66F7-4A78-B4CD-A5A62FC4B46E}" presName="iconBgRect" presStyleLbl="bgShp" presStyleIdx="5" presStyleCnt="7"/>
      <dgm:spPr/>
    </dgm:pt>
    <dgm:pt modelId="{98E3170A-7634-4AAF-8D7C-0D159B6061DA}" type="pres">
      <dgm:prSet presAssocID="{75716DE5-66F7-4A78-B4CD-A5A62FC4B46E}" presName="iconRect" presStyleLbl="node1" presStyleIdx="5" presStyleCnt="7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77556B7-816E-4360-93D5-4DB88C783FEB}" type="pres">
      <dgm:prSet presAssocID="{75716DE5-66F7-4A78-B4CD-A5A62FC4B46E}" presName="spaceRect" presStyleCnt="0"/>
      <dgm:spPr/>
    </dgm:pt>
    <dgm:pt modelId="{B99E62A6-84B5-4865-A9B6-9B17531F5CCD}" type="pres">
      <dgm:prSet presAssocID="{75716DE5-66F7-4A78-B4CD-A5A62FC4B46E}" presName="textRect" presStyleLbl="revTx" presStyleIdx="5" presStyleCnt="7">
        <dgm:presLayoutVars>
          <dgm:chMax val="1"/>
          <dgm:chPref val="1"/>
        </dgm:presLayoutVars>
      </dgm:prSet>
      <dgm:spPr/>
    </dgm:pt>
    <dgm:pt modelId="{709E19E7-491A-4D73-8924-7D0DFA264DB0}" type="pres">
      <dgm:prSet presAssocID="{4ED55800-9C70-4D62-98F1-1821ADE914C7}" presName="sibTrans" presStyleLbl="sibTrans2D1" presStyleIdx="0" presStyleCnt="0"/>
      <dgm:spPr/>
    </dgm:pt>
    <dgm:pt modelId="{4351B8AD-7531-4E16-B316-4CA0AB46637D}" type="pres">
      <dgm:prSet presAssocID="{8597FAFB-4A25-41A2-80EB-53A50EB1670F}" presName="compNode" presStyleCnt="0"/>
      <dgm:spPr/>
    </dgm:pt>
    <dgm:pt modelId="{0D873EBB-3EC8-43D8-B2F8-4F36FCC388D2}" type="pres">
      <dgm:prSet presAssocID="{8597FAFB-4A25-41A2-80EB-53A50EB1670F}" presName="iconBgRect" presStyleLbl="bgShp" presStyleIdx="6" presStyleCnt="7" custLinFactNeighborY="-25550"/>
      <dgm:spPr/>
    </dgm:pt>
    <dgm:pt modelId="{E66386E2-5843-486A-90FD-5425347B0653}" type="pres">
      <dgm:prSet presAssocID="{8597FAFB-4A25-41A2-80EB-53A50EB1670F}" presName="iconRect" presStyleLbl="node1" presStyleIdx="6" presStyleCnt="7" custLinFactNeighborY="-44060"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</dgm:pt>
    <dgm:pt modelId="{EC9EAF13-93EE-41C2-ACA4-044852E35FDB}" type="pres">
      <dgm:prSet presAssocID="{8597FAFB-4A25-41A2-80EB-53A50EB1670F}" presName="spaceRect" presStyleCnt="0"/>
      <dgm:spPr/>
    </dgm:pt>
    <dgm:pt modelId="{F8982B2A-1B48-4E39-A85C-AC54128E5887}" type="pres">
      <dgm:prSet presAssocID="{8597FAFB-4A25-41A2-80EB-53A50EB1670F}" presName="textRect" presStyleLbl="revTx" presStyleIdx="6" presStyleCnt="7" custLinFactNeighborY="-20440">
        <dgm:presLayoutVars>
          <dgm:chMax val="1"/>
          <dgm:chPref val="1"/>
        </dgm:presLayoutVars>
      </dgm:prSet>
      <dgm:spPr/>
    </dgm:pt>
  </dgm:ptLst>
  <dgm:cxnLst>
    <dgm:cxn modelId="{E610AB10-7E25-4606-96D8-D3F34D9209CB}" type="presOf" srcId="{19FB306E-81B4-4F3F-99EE-765120CBB6B3}" destId="{56E996B1-A11D-4FDC-80A3-6C7B6E1319F1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A4B1882E-49E5-45A0-B1BD-1DDDB48CD129}" type="presOf" srcId="{E7C0FEF2-8D47-45B9-BA82-BFE63F00485F}" destId="{924A17C5-5AF1-4405-B849-0658CA0FF65A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255D993A-7ED0-4E21-B453-66122E05DCB5}" type="presOf" srcId="{4ED55800-9C70-4D62-98F1-1821ADE914C7}" destId="{709E19E7-491A-4D73-8924-7D0DFA264DB0}" srcOrd="0" destOrd="0" presId="urn:microsoft.com/office/officeart/2018/2/layout/IconCircleList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32C6D687-5A0F-45F2-8995-CC1B1E4E8C99}" srcId="{489A589A-46DE-0F49-B460-E7914F3E440D}" destId="{8597FAFB-4A25-41A2-80EB-53A50EB1670F}" srcOrd="6" destOrd="0" parTransId="{AC175AC9-9915-4327-A1FB-B1CA24D87541}" sibTransId="{BFDB5324-C257-4052-A910-294320CB7301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A1A2A99D-11EF-436A-9ADE-D6656AF53879}" srcId="{489A589A-46DE-0F49-B460-E7914F3E440D}" destId="{2BB82362-C850-4FAF-8004-D3B6A4B31445}" srcOrd="4" destOrd="0" parTransId="{2D2E4889-FB5C-4C4C-90BC-99D217F37EB5}" sibTransId="{E7C0FEF2-8D47-45B9-BA82-BFE63F00485F}"/>
    <dgm:cxn modelId="{4DE8B5A2-95C8-4E88-B70A-841F2238FF9F}" type="presOf" srcId="{2BB82362-C850-4FAF-8004-D3B6A4B31445}" destId="{11A89CC7-2590-45C6-8C26-DAF96F7352A6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623456D4-A482-4BD9-90FA-BC99FF23640C}" type="presOf" srcId="{75716DE5-66F7-4A78-B4CD-A5A62FC4B46E}" destId="{B99E62A6-84B5-4865-A9B6-9B17531F5CCD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EB540ED-B2C0-47B4-9C37-BB8138347577}" srcId="{489A589A-46DE-0F49-B460-E7914F3E440D}" destId="{75716DE5-66F7-4A78-B4CD-A5A62FC4B46E}" srcOrd="5" destOrd="0" parTransId="{102701C3-26D5-4418-B70E-7E8A2A25A1AD}" sibTransId="{4ED55800-9C70-4D62-98F1-1821ADE914C7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5BB587F5-F0E9-45B7-8886-02D64D0FD024}" type="presOf" srcId="{8597FAFB-4A25-41A2-80EB-53A50EB1670F}" destId="{F8982B2A-1B48-4E39-A85C-AC54128E5887}" srcOrd="0" destOrd="0" presId="urn:microsoft.com/office/officeart/2018/2/layout/IconCircleList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  <dgm:cxn modelId="{D7900D8F-8B71-4DA0-82C4-92478FBA90DE}" type="presParOf" srcId="{326FDCF2-F375-4C3F-9814-C84BA9388F92}" destId="{56E996B1-A11D-4FDC-80A3-6C7B6E1319F1}" srcOrd="7" destOrd="0" presId="urn:microsoft.com/office/officeart/2018/2/layout/IconCircleList"/>
    <dgm:cxn modelId="{C5C79C1E-A1FF-4BE7-913C-84D34F49C979}" type="presParOf" srcId="{326FDCF2-F375-4C3F-9814-C84BA9388F92}" destId="{F9AF13DA-80E7-437A-8455-888EBCB085D1}" srcOrd="8" destOrd="0" presId="urn:microsoft.com/office/officeart/2018/2/layout/IconCircleList"/>
    <dgm:cxn modelId="{0291932F-F06C-48C1-AC7A-7680B9E276BA}" type="presParOf" srcId="{F9AF13DA-80E7-437A-8455-888EBCB085D1}" destId="{D27749A4-C6FC-4FBE-94FB-958AB2EE9E23}" srcOrd="0" destOrd="0" presId="urn:microsoft.com/office/officeart/2018/2/layout/IconCircleList"/>
    <dgm:cxn modelId="{8EE703F4-87A7-4EF3-8F33-D714C10B19C4}" type="presParOf" srcId="{F9AF13DA-80E7-437A-8455-888EBCB085D1}" destId="{68D600B2-B5C5-49B6-A4C0-FD4491B96BE2}" srcOrd="1" destOrd="0" presId="urn:microsoft.com/office/officeart/2018/2/layout/IconCircleList"/>
    <dgm:cxn modelId="{5C8E4FF3-15B5-407A-B620-C066A67FE6E8}" type="presParOf" srcId="{F9AF13DA-80E7-437A-8455-888EBCB085D1}" destId="{6B335464-41B2-4D21-8C4E-AAEA358E6F0C}" srcOrd="2" destOrd="0" presId="urn:microsoft.com/office/officeart/2018/2/layout/IconCircleList"/>
    <dgm:cxn modelId="{5E0339DD-5691-46D0-9CC4-2E7D514A5FE0}" type="presParOf" srcId="{F9AF13DA-80E7-437A-8455-888EBCB085D1}" destId="{11A89CC7-2590-45C6-8C26-DAF96F7352A6}" srcOrd="3" destOrd="0" presId="urn:microsoft.com/office/officeart/2018/2/layout/IconCircleList"/>
    <dgm:cxn modelId="{ED2835C4-6EE0-4C7D-B7B4-9CB87919191E}" type="presParOf" srcId="{326FDCF2-F375-4C3F-9814-C84BA9388F92}" destId="{924A17C5-5AF1-4405-B849-0658CA0FF65A}" srcOrd="9" destOrd="0" presId="urn:microsoft.com/office/officeart/2018/2/layout/IconCircleList"/>
    <dgm:cxn modelId="{26DD2C5C-7AE6-4DE4-B995-FF1904CA7A47}" type="presParOf" srcId="{326FDCF2-F375-4C3F-9814-C84BA9388F92}" destId="{EB1251D6-A500-4451-908B-65AF9CF63EE5}" srcOrd="10" destOrd="0" presId="urn:microsoft.com/office/officeart/2018/2/layout/IconCircleList"/>
    <dgm:cxn modelId="{EDF92BF1-83E2-4444-814E-414A2384679F}" type="presParOf" srcId="{EB1251D6-A500-4451-908B-65AF9CF63EE5}" destId="{256845B4-0153-4D30-AF4D-73A11C3EC7E2}" srcOrd="0" destOrd="0" presId="urn:microsoft.com/office/officeart/2018/2/layout/IconCircleList"/>
    <dgm:cxn modelId="{DF9716C6-1BB2-478F-A662-0E5EB2684BBF}" type="presParOf" srcId="{EB1251D6-A500-4451-908B-65AF9CF63EE5}" destId="{98E3170A-7634-4AAF-8D7C-0D159B6061DA}" srcOrd="1" destOrd="0" presId="urn:microsoft.com/office/officeart/2018/2/layout/IconCircleList"/>
    <dgm:cxn modelId="{6B2077E1-B59E-426C-B790-86E41858F81B}" type="presParOf" srcId="{EB1251D6-A500-4451-908B-65AF9CF63EE5}" destId="{477556B7-816E-4360-93D5-4DB88C783FEB}" srcOrd="2" destOrd="0" presId="urn:microsoft.com/office/officeart/2018/2/layout/IconCircleList"/>
    <dgm:cxn modelId="{A83FF3BB-CC19-4046-934A-1949DB736307}" type="presParOf" srcId="{EB1251D6-A500-4451-908B-65AF9CF63EE5}" destId="{B99E62A6-84B5-4865-A9B6-9B17531F5CCD}" srcOrd="3" destOrd="0" presId="urn:microsoft.com/office/officeart/2018/2/layout/IconCircleList"/>
    <dgm:cxn modelId="{3F03CA7A-13B3-46B4-9B03-C0E875BC5D61}" type="presParOf" srcId="{326FDCF2-F375-4C3F-9814-C84BA9388F92}" destId="{709E19E7-491A-4D73-8924-7D0DFA264DB0}" srcOrd="11" destOrd="0" presId="urn:microsoft.com/office/officeart/2018/2/layout/IconCircleList"/>
    <dgm:cxn modelId="{9D3EDB6B-D1F9-405C-BD84-E49E2E01048A}" type="presParOf" srcId="{326FDCF2-F375-4C3F-9814-C84BA9388F92}" destId="{4351B8AD-7531-4E16-B316-4CA0AB46637D}" srcOrd="12" destOrd="0" presId="urn:microsoft.com/office/officeart/2018/2/layout/IconCircleList"/>
    <dgm:cxn modelId="{C4A58CE4-A550-40D2-B3A0-6BA5007211A1}" type="presParOf" srcId="{4351B8AD-7531-4E16-B316-4CA0AB46637D}" destId="{0D873EBB-3EC8-43D8-B2F8-4F36FCC388D2}" srcOrd="0" destOrd="0" presId="urn:microsoft.com/office/officeart/2018/2/layout/IconCircleList"/>
    <dgm:cxn modelId="{1572CD1D-EC20-455E-AEFC-7C69C8F322B7}" type="presParOf" srcId="{4351B8AD-7531-4E16-B316-4CA0AB46637D}" destId="{E66386E2-5843-486A-90FD-5425347B0653}" srcOrd="1" destOrd="0" presId="urn:microsoft.com/office/officeart/2018/2/layout/IconCircleList"/>
    <dgm:cxn modelId="{DDE88B09-4BC5-49A2-A844-56CAB0FC8608}" type="presParOf" srcId="{4351B8AD-7531-4E16-B316-4CA0AB46637D}" destId="{EC9EAF13-93EE-41C2-ACA4-044852E35FDB}" srcOrd="2" destOrd="0" presId="urn:microsoft.com/office/officeart/2018/2/layout/IconCircleList"/>
    <dgm:cxn modelId="{5D3B3377-B5F8-4AD3-B4E7-5136C1F00D9F}" type="presParOf" srcId="{4351B8AD-7531-4E16-B316-4CA0AB46637D}" destId="{F8982B2A-1B48-4E39-A85C-AC54128E58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642352" y="556"/>
          <a:ext cx="580584" cy="580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749438" y="1365147"/>
          <a:ext cx="336738" cy="336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347347" y="556"/>
          <a:ext cx="1368520" cy="58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Who</a:t>
          </a:r>
        </a:p>
      </dsp:txBody>
      <dsp:txXfrm>
        <a:off x="1347347" y="556"/>
        <a:ext cx="1368520" cy="580584"/>
      </dsp:txXfrm>
    </dsp:sp>
    <dsp:sp modelId="{75512A68-FA50-4392-A441-C6EC352FE606}">
      <dsp:nvSpPr>
        <dsp:cNvPr id="0" name=""/>
        <dsp:cNvSpPr/>
      </dsp:nvSpPr>
      <dsp:spPr>
        <a:xfrm>
          <a:off x="2954322" y="556"/>
          <a:ext cx="580584" cy="580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076244" y="122479"/>
          <a:ext cx="336738" cy="33673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3659317" y="556"/>
          <a:ext cx="1368520" cy="58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Often</a:t>
          </a:r>
        </a:p>
      </dsp:txBody>
      <dsp:txXfrm>
        <a:off x="3659317" y="556"/>
        <a:ext cx="1368520" cy="580584"/>
      </dsp:txXfrm>
    </dsp:sp>
    <dsp:sp modelId="{2CA4BD4C-87EF-4944-9E57-97154B3B633C}">
      <dsp:nvSpPr>
        <dsp:cNvPr id="0" name=""/>
        <dsp:cNvSpPr/>
      </dsp:nvSpPr>
      <dsp:spPr>
        <a:xfrm>
          <a:off x="642352" y="1324003"/>
          <a:ext cx="580584" cy="580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765675" y="114521"/>
          <a:ext cx="336738" cy="33673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347347" y="1324003"/>
          <a:ext cx="1368520" cy="58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Server</a:t>
          </a:r>
        </a:p>
      </dsp:txBody>
      <dsp:txXfrm>
        <a:off x="1347347" y="1324003"/>
        <a:ext cx="1368520" cy="580584"/>
      </dsp:txXfrm>
    </dsp:sp>
    <dsp:sp modelId="{7089FE6B-57E5-4306-8097-E758E000C828}">
      <dsp:nvSpPr>
        <dsp:cNvPr id="0" name=""/>
        <dsp:cNvSpPr/>
      </dsp:nvSpPr>
      <dsp:spPr>
        <a:xfrm>
          <a:off x="2954322" y="1324003"/>
          <a:ext cx="580584" cy="580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076244" y="1445926"/>
          <a:ext cx="336738" cy="336738"/>
        </a:xfrm>
        <a:prstGeom prst="rect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3659317" y="1324003"/>
          <a:ext cx="1368520" cy="58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</a:p>
      </dsp:txBody>
      <dsp:txXfrm>
        <a:off x="3659317" y="1324003"/>
        <a:ext cx="1368520" cy="580584"/>
      </dsp:txXfrm>
    </dsp:sp>
    <dsp:sp modelId="{D27749A4-C6FC-4FBE-94FB-958AB2EE9E23}">
      <dsp:nvSpPr>
        <dsp:cNvPr id="0" name=""/>
        <dsp:cNvSpPr/>
      </dsp:nvSpPr>
      <dsp:spPr>
        <a:xfrm>
          <a:off x="642352" y="2647450"/>
          <a:ext cx="580584" cy="580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600B2-B5C5-49B6-A4C0-FD4491B96BE2}">
      <dsp:nvSpPr>
        <dsp:cNvPr id="0" name=""/>
        <dsp:cNvSpPr/>
      </dsp:nvSpPr>
      <dsp:spPr>
        <a:xfrm>
          <a:off x="764274" y="2769373"/>
          <a:ext cx="336738" cy="336738"/>
        </a:xfrm>
        <a:prstGeom prst="rect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89CC7-2590-45C6-8C26-DAF96F7352A6}">
      <dsp:nvSpPr>
        <dsp:cNvPr id="0" name=""/>
        <dsp:cNvSpPr/>
      </dsp:nvSpPr>
      <dsp:spPr>
        <a:xfrm>
          <a:off x="1347347" y="2647450"/>
          <a:ext cx="1368520" cy="58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Client/Host</a:t>
          </a:r>
        </a:p>
      </dsp:txBody>
      <dsp:txXfrm>
        <a:off x="1347347" y="2647450"/>
        <a:ext cx="1368520" cy="580584"/>
      </dsp:txXfrm>
    </dsp:sp>
    <dsp:sp modelId="{256845B4-0153-4D30-AF4D-73A11C3EC7E2}">
      <dsp:nvSpPr>
        <dsp:cNvPr id="0" name=""/>
        <dsp:cNvSpPr/>
      </dsp:nvSpPr>
      <dsp:spPr>
        <a:xfrm>
          <a:off x="2954322" y="2647450"/>
          <a:ext cx="580584" cy="580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3170A-7634-4AAF-8D7C-0D159B6061DA}">
      <dsp:nvSpPr>
        <dsp:cNvPr id="0" name=""/>
        <dsp:cNvSpPr/>
      </dsp:nvSpPr>
      <dsp:spPr>
        <a:xfrm>
          <a:off x="3076244" y="2769373"/>
          <a:ext cx="336738" cy="336738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E62A6-84B5-4865-A9B6-9B17531F5CCD}">
      <dsp:nvSpPr>
        <dsp:cNvPr id="0" name=""/>
        <dsp:cNvSpPr/>
      </dsp:nvSpPr>
      <dsp:spPr>
        <a:xfrm>
          <a:off x="3659317" y="2647450"/>
          <a:ext cx="1368520" cy="58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Application</a:t>
          </a:r>
        </a:p>
      </dsp:txBody>
      <dsp:txXfrm>
        <a:off x="3659317" y="2647450"/>
        <a:ext cx="1368520" cy="580584"/>
      </dsp:txXfrm>
    </dsp:sp>
    <dsp:sp modelId="{0D873EBB-3EC8-43D8-B2F8-4F36FCC388D2}">
      <dsp:nvSpPr>
        <dsp:cNvPr id="0" name=""/>
        <dsp:cNvSpPr/>
      </dsp:nvSpPr>
      <dsp:spPr>
        <a:xfrm>
          <a:off x="642352" y="3822558"/>
          <a:ext cx="580584" cy="580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386E2-5843-486A-90FD-5425347B0653}">
      <dsp:nvSpPr>
        <dsp:cNvPr id="0" name=""/>
        <dsp:cNvSpPr/>
      </dsp:nvSpPr>
      <dsp:spPr>
        <a:xfrm>
          <a:off x="764274" y="3944453"/>
          <a:ext cx="336738" cy="336738"/>
        </a:xfrm>
        <a:prstGeom prst="rect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82B2A-1B48-4E39-A85C-AC54128E5887}">
      <dsp:nvSpPr>
        <dsp:cNvPr id="0" name=""/>
        <dsp:cNvSpPr/>
      </dsp:nvSpPr>
      <dsp:spPr>
        <a:xfrm>
          <a:off x="1347347" y="3852226"/>
          <a:ext cx="1368520" cy="58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</a:t>
          </a:r>
        </a:p>
      </dsp:txBody>
      <dsp:txXfrm>
        <a:off x="1347347" y="3852226"/>
        <a:ext cx="1368520" cy="58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76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4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4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1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3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7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2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9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24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6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5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walke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walke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walke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jpeg"/><Relationship Id="rId4" Type="http://schemas.openxmlformats.org/officeDocument/2006/relationships/diagramData" Target="../diagrams/data1.xml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ystem-functions/sys-fn-xe-file-target-read-file-transact-sql?view=sql-server-20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a.stackexchange.com/questions/206863/what-is-the-right-tool-to-process-big-xel-files-sql-server-extended-events-lo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7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316663"/>
            <a:ext cx="9673390" cy="705851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Segoe UI" pitchFamily="34" charset="0"/>
                <a:cs typeface="Segoe UI" pitchFamily="34" charset="0"/>
              </a:rPr>
              <a:t>SQl</a:t>
            </a:r>
            <a:r>
              <a:rPr lang="en-US" sz="4000" b="1" dirty="0">
                <a:latin typeface="Segoe UI" pitchFamily="34" charset="0"/>
                <a:cs typeface="Segoe UI" pitchFamily="34" charset="0"/>
              </a:rPr>
              <a:t> Saturday  - SALT LAKE CITY - 2020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5220" y="3404767"/>
            <a:ext cx="7197726" cy="256289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George Walkey</a:t>
            </a:r>
          </a:p>
          <a:p>
            <a:r>
              <a:rPr lang="en-US" sz="2400" dirty="0" err="1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Sr</a:t>
            </a:r>
            <a:r>
              <a:rPr lang="en-US" sz="2400" dirty="0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 SQL DBA</a:t>
            </a:r>
          </a:p>
          <a:p>
            <a:r>
              <a:rPr lang="en-US" sz="2400" dirty="0" err="1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PatientFirst</a:t>
            </a:r>
            <a:r>
              <a:rPr lang="en-US" sz="2400" dirty="0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 Corp</a:t>
            </a:r>
          </a:p>
          <a:p>
            <a:r>
              <a:rPr lang="en-US" sz="2400" dirty="0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Richmond, VA</a:t>
            </a:r>
          </a:p>
          <a:p>
            <a:r>
              <a:rPr lang="en-US" sz="2400" dirty="0">
                <a:latin typeface="Segoe UI" pitchFamily="34" charset="0"/>
                <a:cs typeface="Segoe UI" pitchFamily="34" charset="0"/>
                <a:hlinkClick r:id="rId4"/>
              </a:rPr>
              <a:t>https://github.com/gwalkey</a:t>
            </a:r>
            <a:endParaRPr lang="en-US" sz="2400" dirty="0">
              <a:solidFill>
                <a:srgbClr val="FFFF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 txBox="1">
            <a:spLocks/>
          </p:cNvSpPr>
          <p:nvPr/>
        </p:nvSpPr>
        <p:spPr>
          <a:xfrm>
            <a:off x="4969565" y="2113378"/>
            <a:ext cx="6471297" cy="8014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Segoe UI" pitchFamily="34" charset="0"/>
                <a:cs typeface="Segoe UI" pitchFamily="34" charset="0"/>
              </a:rPr>
              <a:t>SQL Login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55447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Excel Front-End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337" y="2065867"/>
            <a:ext cx="9168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Why Excel and Not Power BI?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Pivot Tables fit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Easier Drill-Down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Easier Filtering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776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55447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Excel Front-End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F0414-B750-4D35-931A-06E141D8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53" y="1800534"/>
            <a:ext cx="7497304" cy="48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https://github.com/gwalkey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55447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Extended setup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337" y="2025908"/>
            <a:ext cx="106788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Posh, SQL and Agent Job Script Customizations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Posh – remote and local XEL file copy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SQL – Cleaning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Jobs – Edit XE Job on remote servers for XEL file target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Jobs – Edit Step 3 Job on Central Server to match above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Tabular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Default </a:t>
            </a:r>
            <a:r>
              <a:rPr lang="en-US" sz="2800" dirty="0" err="1">
                <a:sym typeface="Wingdings" panose="05000000000000000000" pitchFamily="2" charset="2"/>
              </a:rPr>
              <a:t>Datasource</a:t>
            </a:r>
            <a:r>
              <a:rPr lang="en-US" sz="2800" dirty="0">
                <a:sym typeface="Wingdings" panose="05000000000000000000" pitchFamily="2" charset="2"/>
              </a:rPr>
              <a:t> connects to SSAS Instance on localhost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Assumes your SQL engine and SSAS instance are on same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Publish included VS Solution or restore sample ABF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Edit the Tabular solution </a:t>
            </a:r>
            <a:r>
              <a:rPr lang="en-US" sz="2800" dirty="0" err="1">
                <a:sym typeface="Wingdings" panose="05000000000000000000" pitchFamily="2" charset="2"/>
              </a:rPr>
              <a:t>Datasource</a:t>
            </a:r>
            <a:r>
              <a:rPr lang="en-US" sz="2800" dirty="0">
                <a:sym typeface="Wingdings" panose="05000000000000000000" pitchFamily="2" charset="2"/>
              </a:rPr>
              <a:t> connection and republish to put each on different boxes</a:t>
            </a:r>
          </a:p>
        </p:txBody>
      </p:sp>
    </p:spTree>
    <p:extLst>
      <p:ext uri="{BB962C8B-B14F-4D97-AF65-F5344CB8AC3E}">
        <p14:creationId xmlns:p14="http://schemas.microsoft.com/office/powerpoint/2010/main" val="102946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itchFamily="34" charset="0"/>
                <a:cs typeface="Segoe UI" pitchFamily="34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https://github.com/gwalkey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82336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itchFamily="34" charset="0"/>
                <a:cs typeface="Segoe UI" pitchFamily="34" charset="0"/>
              </a:rPr>
              <a:t>Answer my Login question:</a:t>
            </a:r>
            <a:endParaRPr lang="ru-RU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022808"/>
              </p:ext>
            </p:extLst>
          </p:nvPr>
        </p:nvGraphicFramePr>
        <p:xfrm>
          <a:off x="799884" y="1868226"/>
          <a:ext cx="5670190" cy="455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8" name="Picture 7" descr="icons8-cutlery-5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7548" y="3245523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55447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Pieces of the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337" y="2065867"/>
            <a:ext cx="89595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Extended Event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Powershell XE Importer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OLTP 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OLAP Star Schema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SSAS Tabular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SQL Agent Jobs – Data Collectors/Aggregators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Excel Pivot Table as Front-End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554473" cy="14562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" pitchFamily="34" charset="0"/>
                <a:cs typeface="Segoe UI" pitchFamily="34" charset="0"/>
              </a:rPr>
              <a:t>ExtendeD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Event Session</a:t>
            </a:r>
            <a:endParaRPr lang="en-US" dirty="0"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337" y="2065867"/>
            <a:ext cx="9168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Collects only the XE Login Event to a file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Collects only successful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XE is very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with fast-polling apps (50 logins/sec)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XE Sessions automatically start when SQL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Logs 18M+ Events per day for one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XEL trace files are copied up to the Central Server for ETL and reporting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86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976745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itchFamily="34" charset="0"/>
                <a:cs typeface="Segoe UI" pitchFamily="34" charset="0"/>
              </a:rPr>
              <a:t>Powershell extended Events importer</a:t>
            </a:r>
            <a:endParaRPr lang="en-US" dirty="0"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337" y="2065867"/>
            <a:ext cx="11301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MS Recommends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  <a:hlinkClick r:id="rId3"/>
              </a:rPr>
              <a:t>https://docs.microsoft.com/en-us/sql/relational-databases/system-functions/sys-fn-xe-file-target-read-file-transact-sql?view=sql-server-2017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One server Took 11 </a:t>
            </a:r>
            <a:r>
              <a:rPr lang="en-US" sz="2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Hours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on 9M+ Trace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Dan Guzman – SQL MVP – (</a:t>
            </a:r>
            <a:r>
              <a:rPr lang="en-US" sz="2400" dirty="0" err="1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QueryableXEventData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  <a:hlinkClick r:id="rId4"/>
              </a:rPr>
              <a:t>https://dba.stackexchange.com/questions/206863/what-is-the-right-tool-to-process-big-xel-files-sql-server-extended-events-log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Same Server now takes 11 </a:t>
            </a:r>
            <a:r>
              <a:rPr lang="en-US" sz="2400" dirty="0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Minutes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on 9M+ Trace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Uses 2 Standard SQL Server/SSMS Assemblies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Microsoft.SqlServer.XEvent.Linq.dll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Microsoft.SqlServer.XE.Core.dll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6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581890"/>
            <a:ext cx="8819991" cy="1456267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OLTP Relational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337" y="2065867"/>
            <a:ext cx="9168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Used to Bulk-Load the XE session files from all Servers into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Collects these Metrics: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Host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Application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User/Login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Hour of Day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Segoe UI" pitchFamily="34" charset="0"/>
                <a:cs typeface="Segoe UI" pitchFamily="34" charset="0"/>
              </a:rPr>
              <a:t>Login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ETL Errors go to Errors Table for Review/QA inspection</a:t>
            </a:r>
          </a:p>
        </p:txBody>
      </p:sp>
    </p:spTree>
    <p:extLst>
      <p:ext uri="{BB962C8B-B14F-4D97-AF65-F5344CB8AC3E}">
        <p14:creationId xmlns:p14="http://schemas.microsoft.com/office/powerpoint/2010/main" val="42190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819991" cy="1456267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OLAP Star Schema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337" y="2065867"/>
            <a:ext cx="91680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Typical Star-Schema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Dimensions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Host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Application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Login/User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Hour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Fact Table Measure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Login Count</a:t>
            </a:r>
          </a:p>
        </p:txBody>
      </p:sp>
    </p:spTree>
    <p:extLst>
      <p:ext uri="{BB962C8B-B14F-4D97-AF65-F5344CB8AC3E}">
        <p14:creationId xmlns:p14="http://schemas.microsoft.com/office/powerpoint/2010/main" val="33104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554473" cy="1456267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Agent Jobs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337" y="2065867"/>
            <a:ext cx="91680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</a:rPr>
              <a:t>On each Monitored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</a:rPr>
              <a:t>Manages the XE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</a:rPr>
              <a:t>XE Session Target Filename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</a:rPr>
              <a:t>changes at Midnight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</a:rPr>
              <a:t>matches Day of Week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On Central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Copy XE Session files up from Monitored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Import and Clean all XEL Session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ETL loads OLTP and OLAP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Process Tabular Model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09600"/>
            <a:ext cx="855447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Operational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337" y="1721310"/>
            <a:ext cx="91680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Running since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20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350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8600 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1100 Application 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9500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Fact Table 35M+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25 Billion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SQL DW is 7GB, MD Cube is 300MB, Tabular is 520MB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Entire Daily Import takes 17 Minutes using 1 </a:t>
            </a:r>
            <a:r>
              <a:rPr lang="en-US" sz="2800" dirty="0" err="1">
                <a:sym typeface="Wingdings" panose="05000000000000000000" pitchFamily="2" charset="2"/>
              </a:rPr>
              <a:t>PoSH</a:t>
            </a:r>
            <a:r>
              <a:rPr lang="en-US" sz="2800" dirty="0">
                <a:sym typeface="Wingdings" panose="05000000000000000000" pitchFamily="2" charset="2"/>
              </a:rPr>
              <a:t>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94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544</Words>
  <Application>Microsoft Office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Celestial</vt:lpstr>
      <vt:lpstr>SQl Saturday  - SALT LAKE CITY - 2020</vt:lpstr>
      <vt:lpstr>Answer my Login question:</vt:lpstr>
      <vt:lpstr>Pieces of the Solution</vt:lpstr>
      <vt:lpstr>ExtendeD Event Session</vt:lpstr>
      <vt:lpstr>Powershell extended Events importer</vt:lpstr>
      <vt:lpstr>OLTP Relational Database</vt:lpstr>
      <vt:lpstr>OLAP Star Schema Database</vt:lpstr>
      <vt:lpstr>SQl Agent Jobs</vt:lpstr>
      <vt:lpstr>Operational Statistics</vt:lpstr>
      <vt:lpstr>Excel Front-End</vt:lpstr>
      <vt:lpstr>Excel Front-End</vt:lpstr>
      <vt:lpstr>Demo</vt:lpstr>
      <vt:lpstr>Extended setup Notes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2019-09-03T16:22:04Z</dcterms:created>
  <dcterms:modified xsi:type="dcterms:W3CDTF">2020-08-28T21:25:35Z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