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2" r:id="rId8"/>
    <p:sldId id="263" r:id="rId9"/>
    <p:sldId id="267" r:id="rId10"/>
    <p:sldId id="268" r:id="rId11"/>
    <p:sldId id="269" r:id="rId12"/>
    <p:sldId id="275" r:id="rId13"/>
    <p:sldId id="260" r:id="rId14"/>
    <p:sldId id="264" r:id="rId15"/>
    <p:sldId id="270" r:id="rId16"/>
    <p:sldId id="271" r:id="rId17"/>
    <p:sldId id="272" r:id="rId18"/>
    <p:sldId id="261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26/09/2012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ucene.apache.org/sol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com/bootstra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hudson-ci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umhq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fabfile.org/en/1.4.3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playlist?list=PL_tNVIp2JMcXm1sLIUBpcnBPAJvCC8eEi" TargetMode="External"/><Relationship Id="rId3" Type="http://schemas.openxmlformats.org/officeDocument/2006/relationships/hyperlink" Target="https://github.com/gwaller/DevTools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min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Development Tools and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Gareth Waller 27/9/12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 system</a:t>
            </a:r>
          </a:p>
          <a:p>
            <a:r>
              <a:rPr lang="en-US" dirty="0" smtClean="0"/>
              <a:t>Popular ones: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r>
              <a:rPr lang="en-US" dirty="0" smtClean="0"/>
              <a:t>Lots of others </a:t>
            </a:r>
            <a:r>
              <a:rPr lang="en-US" dirty="0" err="1" smtClean="0"/>
              <a:t>e.g</a:t>
            </a:r>
            <a:r>
              <a:rPr lang="en-US" dirty="0" smtClean="0"/>
              <a:t> Perforce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i="1" u="sng" dirty="0" smtClean="0"/>
              <a:t>NO REASON NOT TO USE ONE!</a:t>
            </a:r>
          </a:p>
          <a:p>
            <a:r>
              <a:rPr lang="en-US" dirty="0" smtClean="0"/>
              <a:t>Even non-developers should use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http://lucene.apache.org/solr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Solr</a:t>
            </a:r>
            <a:r>
              <a:rPr lang="en-US" dirty="0"/>
              <a:t> is the popular, blazing fast open source enterprise search platform from the Apache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smtClean="0"/>
              <a:t>project”</a:t>
            </a:r>
          </a:p>
          <a:p>
            <a:r>
              <a:rPr lang="en-US" dirty="0" smtClean="0"/>
              <a:t>It really is fast! </a:t>
            </a:r>
            <a:endParaRPr lang="en-US" dirty="0"/>
          </a:p>
          <a:p>
            <a:r>
              <a:rPr lang="en-US" dirty="0" smtClean="0"/>
              <a:t>Provides search functionality and more – can clean data</a:t>
            </a:r>
          </a:p>
          <a:p>
            <a:r>
              <a:rPr lang="en-US" dirty="0" smtClean="0"/>
              <a:t>Java web application but can be used by applications written in any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look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</a:p>
          <a:p>
            <a:r>
              <a:rPr lang="en-US" dirty="0">
                <a:hlinkClick r:id="rId2"/>
              </a:rPr>
              <a:t>http://twitter.github.com/bootstrap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Very easy to use!</a:t>
            </a:r>
          </a:p>
          <a:p>
            <a:r>
              <a:rPr lang="en-US" dirty="0" smtClean="0"/>
              <a:t>Cross browser</a:t>
            </a:r>
          </a:p>
          <a:p>
            <a:r>
              <a:rPr lang="en-US" dirty="0" smtClean="0"/>
              <a:t>Makes life much simpler</a:t>
            </a:r>
          </a:p>
          <a:p>
            <a:r>
              <a:rPr lang="en-US" dirty="0" smtClean="0"/>
              <a:t>Just use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factory?</a:t>
            </a:r>
            <a:endParaRPr lang="en-US" dirty="0"/>
          </a:p>
        </p:txBody>
      </p:sp>
      <p:pic>
        <p:nvPicPr>
          <p:cNvPr id="4" name="Content Placeholder 3" descr="hudson-bu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212" r="-37212"/>
          <a:stretch>
            <a:fillRect/>
          </a:stretch>
        </p:blipFill>
        <p:spPr>
          <a:xfrm>
            <a:off x="2618154" y="1747372"/>
            <a:ext cx="3145692" cy="1906542"/>
          </a:xfrm>
        </p:spPr>
      </p:pic>
      <p:sp>
        <p:nvSpPr>
          <p:cNvPr id="5" name="TextBox 4"/>
          <p:cNvSpPr txBox="1"/>
          <p:nvPr/>
        </p:nvSpPr>
        <p:spPr>
          <a:xfrm>
            <a:off x="1856153" y="4083539"/>
            <a:ext cx="524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Meet “Hudson”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://hudson-</a:t>
            </a:r>
            <a:r>
              <a:rPr lang="en-US" sz="3000" dirty="0" smtClean="0">
                <a:hlinkClick r:id="rId3"/>
              </a:rPr>
              <a:t>ci.org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Continuous Integration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840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Demo</a:t>
            </a:r>
          </a:p>
          <a:p>
            <a:pPr lvl="1"/>
            <a:r>
              <a:rPr lang="en-US" dirty="0" err="1" smtClean="0"/>
              <a:t>PhotoView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Configuration (</a:t>
            </a:r>
            <a:r>
              <a:rPr lang="en-US" dirty="0" err="1" smtClean="0"/>
              <a:t>git</a:t>
            </a:r>
            <a:r>
              <a:rPr lang="en-US" dirty="0" smtClean="0"/>
              <a:t>, build tasks)</a:t>
            </a:r>
          </a:p>
          <a:p>
            <a:pPr lvl="1"/>
            <a:r>
              <a:rPr lang="en-US" dirty="0" smtClean="0"/>
              <a:t>Test Results</a:t>
            </a:r>
          </a:p>
          <a:p>
            <a:pPr lvl="1"/>
            <a:r>
              <a:rPr lang="en-US" dirty="0" smtClean="0"/>
              <a:t>Code coverage</a:t>
            </a:r>
          </a:p>
          <a:p>
            <a:pPr lvl="1"/>
            <a:r>
              <a:rPr lang="en-US" dirty="0" smtClean="0"/>
              <a:t>Not just for Java! – e.g.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1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Code coverage</a:t>
            </a:r>
          </a:p>
          <a:p>
            <a:pPr lvl="1"/>
            <a:r>
              <a:rPr lang="en-US" dirty="0" err="1" smtClean="0"/>
              <a:t>Cobertura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Selenium </a:t>
            </a:r>
          </a:p>
          <a:p>
            <a:pPr lvl="1"/>
            <a:r>
              <a:rPr lang="en-US" dirty="0" smtClean="0"/>
              <a:t>Simulate a user with a real browser!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seleniumhq.org</a:t>
            </a:r>
            <a:endParaRPr lang="en-US" dirty="0" smtClean="0"/>
          </a:p>
          <a:p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smtClean="0"/>
              <a:t>Simulate lots of users!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jmeter.apache.org</a:t>
            </a:r>
            <a:endParaRPr lang="en-US" dirty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6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smtClean="0"/>
              <a:t>15 people searching for “*”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Computers are better at remembering than humans!</a:t>
            </a:r>
          </a:p>
          <a:p>
            <a:pPr lvl="1"/>
            <a:r>
              <a:rPr lang="en-US" dirty="0" smtClean="0"/>
              <a:t>Scripts can have all the steps for deployment – don’t need to remember</a:t>
            </a:r>
          </a:p>
          <a:p>
            <a:r>
              <a:rPr lang="en-US" dirty="0" err="1" smtClean="0"/>
              <a:t>PhotoView</a:t>
            </a:r>
            <a:r>
              <a:rPr lang="en-US" dirty="0" smtClean="0"/>
              <a:t> example deployment uses a Fabric script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>
                <a:hlinkClick r:id="rId2"/>
              </a:rPr>
              <a:t>http://docs.fabfile.org/en/1.4.3/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gwaller</a:t>
            </a:r>
            <a:r>
              <a:rPr lang="en-US" dirty="0"/>
              <a:t>/</a:t>
            </a:r>
            <a:r>
              <a:rPr lang="en-US" dirty="0" err="1"/>
              <a:t>DevToolsPresentation</a:t>
            </a:r>
            <a:r>
              <a:rPr lang="en-US" dirty="0"/>
              <a:t>/blob/master/</a:t>
            </a:r>
            <a:r>
              <a:rPr lang="en-US" dirty="0" err="1"/>
              <a:t>PhotoView</a:t>
            </a:r>
            <a:r>
              <a:rPr lang="en-US" dirty="0"/>
              <a:t>/</a:t>
            </a:r>
            <a:r>
              <a:rPr lang="en-US" dirty="0" err="1"/>
              <a:t>deploy_scripts</a:t>
            </a:r>
            <a:r>
              <a:rPr lang="en-US" dirty="0"/>
              <a:t>/</a:t>
            </a:r>
            <a:r>
              <a:rPr lang="en-US" dirty="0" err="1"/>
              <a:t>fabfile.py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0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Cloud can be very helpful for developers</a:t>
            </a:r>
          </a:p>
          <a:p>
            <a:pPr lvl="1"/>
            <a:r>
              <a:rPr lang="en-US" dirty="0" smtClean="0"/>
              <a:t>Spin up instances very fast</a:t>
            </a:r>
          </a:p>
          <a:p>
            <a:pPr lvl="1"/>
            <a:r>
              <a:rPr lang="en-US" dirty="0" smtClean="0"/>
              <a:t>Create machine images</a:t>
            </a:r>
          </a:p>
          <a:p>
            <a:pPr lvl="1"/>
            <a:r>
              <a:rPr lang="en-US" dirty="0" smtClean="0"/>
              <a:t>Low cost (or can be)</a:t>
            </a:r>
          </a:p>
          <a:p>
            <a:pPr lvl="1"/>
            <a:r>
              <a:rPr lang="en-US" dirty="0" smtClean="0"/>
              <a:t>Can speed up the development process – developers have more control</a:t>
            </a:r>
          </a:p>
          <a:p>
            <a:pPr lvl="1"/>
            <a:r>
              <a:rPr lang="en-US" dirty="0" smtClean="0"/>
              <a:t>Don’t be afraid of the ‘cloud’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 poll ……</a:t>
            </a:r>
          </a:p>
          <a:p>
            <a:endParaRPr lang="en-US" dirty="0" smtClean="0"/>
          </a:p>
          <a:p>
            <a:r>
              <a:rPr lang="en-US" dirty="0" smtClean="0"/>
              <a:t>Other tools exist! </a:t>
            </a:r>
          </a:p>
          <a:p>
            <a:r>
              <a:rPr lang="en-US" dirty="0" smtClean="0"/>
              <a:t>Use the right tool for the right job</a:t>
            </a:r>
          </a:p>
          <a:p>
            <a:r>
              <a:rPr lang="en-US" dirty="0" smtClean="0"/>
              <a:t>My perspective</a:t>
            </a:r>
          </a:p>
          <a:p>
            <a:pPr lvl="1"/>
            <a:r>
              <a:rPr lang="en-US" dirty="0" smtClean="0"/>
              <a:t>What I have used on projects I have been involved with</a:t>
            </a:r>
          </a:p>
          <a:p>
            <a:pPr lvl="1"/>
            <a:r>
              <a:rPr lang="en-US" dirty="0" smtClean="0"/>
              <a:t>Focusing on a Java example but techniques applicable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76646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Development Tools and </a:t>
            </a:r>
            <a:r>
              <a:rPr lang="en-US" dirty="0" smtClean="0"/>
              <a:t>Environments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Building </a:t>
            </a:r>
            <a:r>
              <a:rPr lang="en-US" dirty="0" err="1" smtClean="0"/>
              <a:t>PhotoView</a:t>
            </a:r>
            <a:r>
              <a:rPr lang="en-US" dirty="0" smtClean="0"/>
              <a:t> v1.0 </a:t>
            </a:r>
          </a:p>
          <a:p>
            <a:pPr lvl="1"/>
            <a:r>
              <a:rPr lang="en-US" dirty="0" smtClean="0"/>
              <a:t>Release date today!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90617" y="2999149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more fun than slides</a:t>
            </a:r>
          </a:p>
          <a:p>
            <a:r>
              <a:rPr lang="en-US" dirty="0">
                <a:hlinkClick r:id="rId2"/>
              </a:rPr>
              <a:t>http://www.youtube.com/playlist?list=</a:t>
            </a:r>
            <a:r>
              <a:rPr lang="en-US" dirty="0" smtClean="0">
                <a:hlinkClick r:id="rId2"/>
              </a:rPr>
              <a:t>PL_tNVIp2JMcXm1sLIUBpcnBPAJvCC8eEi</a:t>
            </a:r>
            <a:endParaRPr lang="en-US" dirty="0"/>
          </a:p>
          <a:p>
            <a:r>
              <a:rPr lang="en-US" dirty="0" smtClean="0"/>
              <a:t>All source code is in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https://github.com/gwaller/</a:t>
            </a:r>
            <a:r>
              <a:rPr lang="en-US" dirty="0" smtClean="0">
                <a:hlinkClick r:id="rId3"/>
              </a:rPr>
              <a:t>DevToolsPresentation</a:t>
            </a:r>
            <a:endParaRPr lang="en-US" dirty="0" smtClean="0"/>
          </a:p>
          <a:p>
            <a:r>
              <a:rPr lang="en-US" dirty="0" smtClean="0"/>
              <a:t>Amazon machine image for Hudson and </a:t>
            </a:r>
            <a:r>
              <a:rPr lang="en-US" dirty="0" err="1" smtClean="0"/>
              <a:t>PhotoView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PhotoView</a:t>
            </a:r>
            <a:r>
              <a:rPr lang="en-US" dirty="0" smtClean="0"/>
              <a:t> v1.0</a:t>
            </a:r>
          </a:p>
          <a:p>
            <a:pPr lvl="1"/>
            <a:r>
              <a:rPr lang="en-US" dirty="0" smtClean="0"/>
              <a:t>Search for photos</a:t>
            </a:r>
          </a:p>
          <a:p>
            <a:pPr lvl="1"/>
            <a:r>
              <a:rPr lang="en-US" dirty="0" smtClean="0"/>
              <a:t>Metadata auto extracted</a:t>
            </a:r>
          </a:p>
          <a:p>
            <a:pPr lvl="1"/>
            <a:r>
              <a:rPr lang="en-US" dirty="0" smtClean="0"/>
              <a:t>Filter search results</a:t>
            </a:r>
          </a:p>
          <a:p>
            <a:pPr lvl="1"/>
            <a:r>
              <a:rPr lang="en-US" dirty="0" smtClean="0"/>
              <a:t>View photos</a:t>
            </a:r>
          </a:p>
          <a:p>
            <a:pPr lvl="1"/>
            <a:r>
              <a:rPr lang="en-US" dirty="0" smtClean="0"/>
              <a:t>Edit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plan (roadmap)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Don’t want to implement “search”</a:t>
            </a:r>
            <a:endParaRPr lang="en-US" dirty="0"/>
          </a:p>
          <a:p>
            <a:pPr lvl="1"/>
            <a:r>
              <a:rPr lang="en-US" dirty="0" smtClean="0"/>
              <a:t>Just want to write the features – not mundane plumbing</a:t>
            </a:r>
          </a:p>
          <a:p>
            <a:pPr lvl="1"/>
            <a:r>
              <a:rPr lang="en-US" dirty="0" smtClean="0"/>
              <a:t>A warehouse (a managed one!)</a:t>
            </a:r>
          </a:p>
          <a:p>
            <a:r>
              <a:rPr lang="en-US" dirty="0" smtClean="0"/>
              <a:t>A factory (a virtual one!)</a:t>
            </a:r>
          </a:p>
          <a:p>
            <a:r>
              <a:rPr lang="en-US" dirty="0"/>
              <a:t>Quality control (software is complicated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Deployment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8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Plan/Roadmap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www.redmine.org</a:t>
            </a:r>
            <a:endParaRPr lang="en-US" dirty="0" smtClean="0"/>
          </a:p>
          <a:p>
            <a:r>
              <a:rPr lang="en-US" dirty="0" smtClean="0"/>
              <a:t>Ruby based issue tracker</a:t>
            </a:r>
          </a:p>
          <a:p>
            <a:r>
              <a:rPr lang="en-US" dirty="0" smtClean="0"/>
              <a:t>Not just an issue tracker!</a:t>
            </a:r>
          </a:p>
          <a:p>
            <a:r>
              <a:rPr lang="en-US" dirty="0" smtClean="0"/>
              <a:t>Don’t need to know Ruby!</a:t>
            </a:r>
          </a:p>
          <a:p>
            <a:r>
              <a:rPr lang="en-US" dirty="0" smtClean="0"/>
              <a:t>Use for planning, issue tracking pre and post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9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r>
              <a:rPr lang="en-US" dirty="0" smtClean="0"/>
              <a:t> Demo</a:t>
            </a:r>
          </a:p>
          <a:p>
            <a:pPr lvl="1"/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PhotoView</a:t>
            </a:r>
            <a:r>
              <a:rPr lang="en-US" dirty="0" smtClean="0"/>
              <a:t> is a Grails web application</a:t>
            </a:r>
          </a:p>
          <a:p>
            <a:r>
              <a:rPr lang="en-US" dirty="0" smtClean="0"/>
              <a:t>MVC design pattern</a:t>
            </a:r>
          </a:p>
          <a:p>
            <a:r>
              <a:rPr lang="en-US" dirty="0" smtClean="0"/>
              <a:t>Not a lot of code but a lot of functionality</a:t>
            </a:r>
          </a:p>
          <a:p>
            <a:r>
              <a:rPr lang="en-US" dirty="0" smtClean="0"/>
              <a:t>Other web frameworks exist:</a:t>
            </a:r>
          </a:p>
          <a:p>
            <a:pPr lvl="1"/>
            <a:r>
              <a:rPr lang="en-US" dirty="0" smtClean="0"/>
              <a:t>Spring (Java)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(Python)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Grails is a Spring MVC App – much </a:t>
            </a:r>
            <a:r>
              <a:rPr lang="en-US" smtClean="0"/>
              <a:t>simpler!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55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446</TotalTime>
  <Words>585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Comparing Development Tools and Environments</vt:lpstr>
      <vt:lpstr>Disclaimer</vt:lpstr>
      <vt:lpstr>Learn by example</vt:lpstr>
      <vt:lpstr>Info</vt:lpstr>
      <vt:lpstr>Demo </vt:lpstr>
      <vt:lpstr>What do we need?</vt:lpstr>
      <vt:lpstr>Plan/Roadmap</vt:lpstr>
      <vt:lpstr>Demo</vt:lpstr>
      <vt:lpstr>Code</vt:lpstr>
      <vt:lpstr>Warehouse</vt:lpstr>
      <vt:lpstr>Apache Solr</vt:lpstr>
      <vt:lpstr>Making things look nice</vt:lpstr>
      <vt:lpstr>A factory?</vt:lpstr>
      <vt:lpstr>Demo</vt:lpstr>
      <vt:lpstr>Quality Control</vt:lpstr>
      <vt:lpstr>Demo</vt:lpstr>
      <vt:lpstr>Deployment</vt:lpstr>
      <vt:lpstr>AWS?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Development Tools and Environments</dc:title>
  <dc:creator>Gareth Waller</dc:creator>
  <cp:lastModifiedBy>Gareth Waller</cp:lastModifiedBy>
  <cp:revision>34</cp:revision>
  <dcterms:created xsi:type="dcterms:W3CDTF">2012-09-19T10:59:44Z</dcterms:created>
  <dcterms:modified xsi:type="dcterms:W3CDTF">2012-09-26T15:39:01Z</dcterms:modified>
</cp:coreProperties>
</file>