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66" r:id="rId3"/>
    <p:sldId id="268" r:id="rId4"/>
    <p:sldId id="277" r:id="rId5"/>
    <p:sldId id="278" r:id="rId6"/>
    <p:sldId id="279" r:id="rId7"/>
    <p:sldId id="286" r:id="rId8"/>
    <p:sldId id="284" r:id="rId9"/>
    <p:sldId id="280" r:id="rId10"/>
    <p:sldId id="281" r:id="rId11"/>
    <p:sldId id="282" r:id="rId12"/>
    <p:sldId id="285" r:id="rId13"/>
    <p:sldId id="283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9F8E-9A0F-C846-974A-A19451EF21E2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B6A5-4158-FC4E-9B97-D9ACEB04D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13/06/2013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DX8GgL_mrs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cument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doe@exampl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Gareth Waller 13/6/13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&lt;repository&gt;</a:t>
            </a:r>
          </a:p>
          <a:p>
            <a:endParaRPr lang="en-US" dirty="0"/>
          </a:p>
          <a:p>
            <a:r>
              <a:rPr lang="en-US" dirty="0" smtClean="0"/>
              <a:t>Repository to clone from can be on the same </a:t>
            </a:r>
            <a:r>
              <a:rPr lang="en-US" dirty="0" err="1" smtClean="0"/>
              <a:t>filesystem</a:t>
            </a:r>
            <a:r>
              <a:rPr lang="en-US" dirty="0" smtClean="0"/>
              <a:t>, accessible via SSH, HTTP or the </a:t>
            </a:r>
            <a:r>
              <a:rPr lang="en-US" dirty="0" err="1" smtClean="0"/>
              <a:t>Git</a:t>
            </a:r>
            <a:r>
              <a:rPr lang="en-US" dirty="0"/>
              <a:t> protocol – </a:t>
            </a:r>
            <a:r>
              <a:rPr lang="en-US" dirty="0" smtClean="0"/>
              <a:t>see </a:t>
            </a:r>
          </a:p>
          <a:p>
            <a:pPr marL="36576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git-scm.com</a:t>
            </a:r>
            <a:r>
              <a:rPr lang="en-US" dirty="0"/>
              <a:t>/book/en/</a:t>
            </a:r>
            <a:r>
              <a:rPr lang="en-US" dirty="0" err="1"/>
              <a:t>Git</a:t>
            </a:r>
            <a:r>
              <a:rPr lang="en-US" dirty="0"/>
              <a:t>-on-the-Server-The-Protocols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err="1" smtClean="0"/>
              <a:t>git</a:t>
            </a:r>
            <a:r>
              <a:rPr lang="en-US" dirty="0" err="1"/>
              <a:t>@github.com:gwaller</a:t>
            </a:r>
            <a:r>
              <a:rPr lang="en-US" dirty="0"/>
              <a:t>/Git101.git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Two Step</a:t>
            </a:r>
          </a:p>
          <a:p>
            <a:pPr lvl="1"/>
            <a:r>
              <a:rPr lang="en-US" dirty="0" smtClean="0"/>
              <a:t>Staging area (or index)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directory (repository)</a:t>
            </a:r>
          </a:p>
          <a:p>
            <a:pPr marL="448056" lvl="1" indent="0">
              <a:buNone/>
            </a:pPr>
            <a:endParaRPr lang="en-US" dirty="0" smtClean="0"/>
          </a:p>
          <a:p>
            <a:r>
              <a:rPr lang="en-US" dirty="0" smtClean="0"/>
              <a:t>Write to staging area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&lt;file or path&gt;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Store in the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 smtClean="0"/>
              <a:t>Short </a:t>
            </a:r>
            <a:r>
              <a:rPr lang="en-US" dirty="0"/>
              <a:t>(50 chars or less) summary of changes</a:t>
            </a:r>
          </a:p>
          <a:p>
            <a:endParaRPr lang="en-US" dirty="0"/>
          </a:p>
          <a:p>
            <a:pPr marL="36576" indent="0">
              <a:buNone/>
            </a:pPr>
            <a:r>
              <a:rPr lang="en-US" dirty="0"/>
              <a:t>More detailed explanatory text, if necessary.  Wrap it to about 72</a:t>
            </a:r>
          </a:p>
          <a:p>
            <a:pPr marL="36576" indent="0">
              <a:buNone/>
            </a:pPr>
            <a:r>
              <a:rPr lang="en-US" dirty="0"/>
              <a:t>characters or so.  In some contexts, the first line is treated as the</a:t>
            </a:r>
          </a:p>
          <a:p>
            <a:pPr marL="36576" indent="0">
              <a:buNone/>
            </a:pPr>
            <a:r>
              <a:rPr lang="en-US" dirty="0"/>
              <a:t>subject of an email and the rest of the text as the body.  The blank</a:t>
            </a:r>
          </a:p>
          <a:p>
            <a:pPr marL="36576" indent="0">
              <a:buNone/>
            </a:pPr>
            <a:r>
              <a:rPr lang="en-US" dirty="0"/>
              <a:t>line separating the summary from the body is critical (unless you omit</a:t>
            </a:r>
          </a:p>
          <a:p>
            <a:pPr marL="36576" indent="0">
              <a:buNone/>
            </a:pPr>
            <a:r>
              <a:rPr lang="en-US" dirty="0"/>
              <a:t>the body entirely); tools like rebase can get confused if you run the</a:t>
            </a:r>
          </a:p>
          <a:p>
            <a:pPr marL="36576" indent="0">
              <a:buNone/>
            </a:pPr>
            <a:r>
              <a:rPr lang="en-US" dirty="0"/>
              <a:t>two together.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Further paragraphs come after blank lines.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 - Bullet points are okay, too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 - Typically a hyphen or asterisk is used for the bullet, preceded by a</a:t>
            </a:r>
          </a:p>
          <a:p>
            <a:pPr marL="36576" indent="0">
              <a:buNone/>
            </a:pPr>
            <a:r>
              <a:rPr lang="en-US" dirty="0"/>
              <a:t>   single space, with blank lines in between, but conventions vary 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13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 changes – send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and committing are local operations </a:t>
            </a:r>
          </a:p>
          <a:p>
            <a:r>
              <a:rPr lang="en-US" dirty="0" smtClean="0"/>
              <a:t>Send to server with 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</a:t>
            </a:r>
          </a:p>
          <a:p>
            <a:pPr lvl="1"/>
            <a:endParaRPr lang="en-US" dirty="0"/>
          </a:p>
          <a:p>
            <a:r>
              <a:rPr lang="en-US" dirty="0" smtClean="0"/>
              <a:t>Or more fully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&lt;repository&gt; &lt;</a:t>
            </a:r>
            <a:r>
              <a:rPr lang="en-US" dirty="0" err="1" smtClean="0"/>
              <a:t>refspec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down the latest changes from the server</a:t>
            </a:r>
          </a:p>
          <a:p>
            <a:r>
              <a:rPr lang="en-US" dirty="0" smtClean="0"/>
              <a:t>Get changes and merge them into your current branch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</a:p>
          <a:p>
            <a:pPr marL="603504" indent="-457200"/>
            <a:r>
              <a:rPr lang="en-US" dirty="0" smtClean="0"/>
              <a:t>Just get the changes but don’t merge</a:t>
            </a:r>
          </a:p>
          <a:p>
            <a:pPr marL="905256" lvl="1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–online origin/</a:t>
            </a:r>
            <a:r>
              <a:rPr lang="en-US" dirty="0" err="1" smtClean="0"/>
              <a:t>master..HEAD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log –</a:t>
            </a:r>
            <a:r>
              <a:rPr lang="en-US" dirty="0" err="1" smtClean="0"/>
              <a:t>oneline</a:t>
            </a:r>
            <a:r>
              <a:rPr lang="en-US" dirty="0" smtClean="0"/>
              <a:t> –graph</a:t>
            </a:r>
          </a:p>
          <a:p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log --no-merges --date=short --pretty=format</a:t>
            </a:r>
            <a:r>
              <a:rPr lang="en-US" dirty="0" smtClean="0"/>
              <a:t>:”|%</a:t>
            </a:r>
            <a:r>
              <a:rPr lang="en-US" dirty="0"/>
              <a:t>H|%s|%an|%ad|" v1.2.0..</a:t>
            </a:r>
            <a:r>
              <a:rPr lang="en-US" dirty="0" smtClean="0"/>
              <a:t>v1.3.0</a:t>
            </a:r>
          </a:p>
          <a:p>
            <a:r>
              <a:rPr lang="en-US" dirty="0" smtClean="0"/>
              <a:t>Many many more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4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be scared!</a:t>
            </a:r>
          </a:p>
          <a:p>
            <a:r>
              <a:rPr lang="en-US" dirty="0" smtClean="0"/>
              <a:t>Branches are lightweight and fast to create!</a:t>
            </a:r>
          </a:p>
          <a:p>
            <a:r>
              <a:rPr lang="en-US" dirty="0" smtClean="0"/>
              <a:t>Can be local or remote</a:t>
            </a:r>
          </a:p>
          <a:p>
            <a:r>
              <a:rPr lang="en-US" dirty="0" smtClean="0"/>
              <a:t>Use topic or feature branches for ‘fixes’ (i.e. local branches)</a:t>
            </a:r>
          </a:p>
          <a:p>
            <a:r>
              <a:rPr lang="en-US" dirty="0" smtClean="0"/>
              <a:t>Easy as: </a:t>
            </a:r>
            <a:r>
              <a:rPr lang="en-US" dirty="0" err="1" smtClean="0"/>
              <a:t>git</a:t>
            </a:r>
            <a:r>
              <a:rPr lang="en-US" dirty="0" smtClean="0"/>
              <a:t> branch &lt;branch name&gt;</a:t>
            </a:r>
          </a:p>
          <a:p>
            <a:pPr marL="338328" lvl="1" indent="0">
              <a:buNone/>
            </a:pPr>
            <a:r>
              <a:rPr lang="en-US" dirty="0" smtClean="0"/>
              <a:t>(or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 name&gt;)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IssueID</a:t>
            </a:r>
            <a:r>
              <a:rPr lang="en-US" dirty="0" smtClean="0"/>
              <a:t> #1234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–b 1234</a:t>
            </a:r>
          </a:p>
          <a:p>
            <a:r>
              <a:rPr lang="en-US" dirty="0" smtClean="0"/>
              <a:t>Implement fix: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 marL="603504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</a:p>
          <a:p>
            <a:pPr marL="603504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 1234</a:t>
            </a:r>
          </a:p>
          <a:p>
            <a:pPr marL="603504" indent="-45720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8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as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tag –a &lt;tag name&gt;</a:t>
            </a:r>
          </a:p>
          <a:p>
            <a:pPr lvl="1"/>
            <a:endParaRPr lang="en-US" dirty="0"/>
          </a:p>
          <a:p>
            <a:r>
              <a:rPr lang="en-US" dirty="0" smtClean="0"/>
              <a:t>Tag is local until you push it to the server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&lt;tag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Amending commits</a:t>
            </a:r>
          </a:p>
          <a:p>
            <a:r>
              <a:rPr lang="en-US" dirty="0"/>
              <a:t>Squashing </a:t>
            </a:r>
            <a:r>
              <a:rPr lang="en-US" dirty="0" smtClean="0"/>
              <a:t>commits</a:t>
            </a:r>
          </a:p>
          <a:p>
            <a:r>
              <a:rPr lang="en-US" dirty="0" smtClean="0"/>
              <a:t>Rebasing</a:t>
            </a:r>
          </a:p>
          <a:p>
            <a:r>
              <a:rPr lang="en-US" dirty="0" smtClean="0"/>
              <a:t>Archiving i.e. create a zip</a:t>
            </a:r>
          </a:p>
          <a:p>
            <a:r>
              <a:rPr lang="en-US" dirty="0" err="1"/>
              <a:t>git</a:t>
            </a:r>
            <a:r>
              <a:rPr lang="en-US" dirty="0"/>
              <a:t> blame -L 40,50 </a:t>
            </a:r>
            <a:r>
              <a:rPr lang="en-US" dirty="0" err="1" smtClean="0"/>
              <a:t>myfile</a:t>
            </a:r>
            <a:endParaRPr lang="en-US" dirty="0" smtClean="0"/>
          </a:p>
          <a:p>
            <a:r>
              <a:rPr lang="en-US" dirty="0" smtClean="0"/>
              <a:t>Hooks</a:t>
            </a:r>
          </a:p>
          <a:p>
            <a:r>
              <a:rPr lang="en-US" dirty="0" err="1" smtClean="0"/>
              <a:t>Submodules</a:t>
            </a:r>
            <a:endParaRPr lang="en-US" dirty="0" smtClean="0"/>
          </a:p>
          <a:p>
            <a:r>
              <a:rPr lang="en-US" dirty="0" smtClean="0"/>
              <a:t>Stashing</a:t>
            </a:r>
          </a:p>
          <a:p>
            <a:r>
              <a:rPr lang="en-US" dirty="0" smtClean="0"/>
              <a:t>Clean &amp; Smudge filters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more fun than slides</a:t>
            </a:r>
          </a:p>
          <a:p>
            <a:r>
              <a:rPr lang="en-US" dirty="0">
                <a:hlinkClick r:id="rId2"/>
              </a:rPr>
              <a:t>http://youtu.be/</a:t>
            </a:r>
            <a:r>
              <a:rPr lang="en-US" dirty="0" smtClean="0">
                <a:hlinkClick r:id="rId2"/>
              </a:rPr>
              <a:t>DX8GgL_mrso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Subversion is a highly popular alternative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and Subversion are very </a:t>
            </a:r>
            <a:r>
              <a:rPr lang="en-US" smtClean="0"/>
              <a:t>different</a:t>
            </a:r>
            <a:r>
              <a:rPr lang="en-US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83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reasons but most importantly….</a:t>
            </a:r>
          </a:p>
          <a:p>
            <a:r>
              <a:rPr lang="en-US" dirty="0" smtClean="0"/>
              <a:t>Helps when you do something stupid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dirWithAllMySourceCode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only if those files were in </a:t>
            </a:r>
            <a:r>
              <a:rPr lang="en-US" dirty="0" err="1" smtClean="0"/>
              <a:t>Git</a:t>
            </a:r>
            <a:r>
              <a:rPr lang="en-US" dirty="0" smtClean="0"/>
              <a:t> previously – its not that smart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is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help &lt;command&gt;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git</a:t>
            </a:r>
            <a:r>
              <a:rPr lang="en-US" dirty="0" smtClean="0"/>
              <a:t> help commit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http://git-scm.com/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HEAD – pointer to the latest commit on the current branch</a:t>
            </a:r>
          </a:p>
          <a:p>
            <a:r>
              <a:rPr lang="en-US" dirty="0" smtClean="0"/>
              <a:t>origin – alias of a remote repository – </a:t>
            </a:r>
            <a:r>
              <a:rPr lang="en-US" dirty="0" err="1" smtClean="0"/>
              <a:t>Git</a:t>
            </a:r>
            <a:r>
              <a:rPr lang="en-US" dirty="0" smtClean="0"/>
              <a:t> sets this up by default when you clone</a:t>
            </a:r>
          </a:p>
          <a:p>
            <a:r>
              <a:rPr lang="en-US" dirty="0"/>
              <a:t>m</a:t>
            </a:r>
            <a:r>
              <a:rPr lang="en-US" dirty="0" smtClean="0"/>
              <a:t>aster – name of a branch.  Its usual practice to have a ‘master’ branch  </a:t>
            </a:r>
          </a:p>
          <a:p>
            <a:r>
              <a:rPr lang="en-US" dirty="0" smtClean="0"/>
              <a:t>SHA-1hash</a:t>
            </a:r>
          </a:p>
          <a:p>
            <a:pPr lvl="1"/>
            <a:r>
              <a:rPr lang="en-US" dirty="0"/>
              <a:t>This is a 40-character </a:t>
            </a:r>
            <a:r>
              <a:rPr lang="en-US" dirty="0" smtClean="0"/>
              <a:t>checksum string </a:t>
            </a:r>
            <a:r>
              <a:rPr lang="en-US" dirty="0"/>
              <a:t>composed of hexadecimal characters (0–9 and a–f) and calculated based on the contents of a file or directory structure in </a:t>
            </a:r>
            <a:r>
              <a:rPr lang="en-US" dirty="0" err="1"/>
              <a:t>Git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"John </a:t>
            </a:r>
            <a:r>
              <a:rPr lang="en-US" dirty="0" smtClean="0"/>
              <a:t>Doe”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</a:t>
            </a:r>
            <a:r>
              <a:rPr lang="en-US" dirty="0" smtClean="0">
                <a:hlinkClick r:id="rId2"/>
              </a:rPr>
              <a:t>example.com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set other things like default editor, diff tool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en-US" dirty="0" smtClean="0"/>
              <a:t>ust yourself:</a:t>
            </a:r>
            <a:endParaRPr lang="en-US" dirty="0"/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a team: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--bare --shared=</a:t>
            </a:r>
            <a:r>
              <a:rPr lang="en-US" dirty="0" smtClean="0"/>
              <a:t>0660</a:t>
            </a:r>
          </a:p>
          <a:p>
            <a:pPr marL="36576" indent="0">
              <a:buNone/>
            </a:pPr>
            <a:r>
              <a:rPr lang="en-US" dirty="0"/>
              <a:t>will create a repo that is readable and writable to the current user and group, but inaccessible to others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7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a </a:t>
            </a:r>
            <a:r>
              <a:rPr lang="en-US" dirty="0" err="1" smtClean="0"/>
              <a:t>team..central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the repo to a server which the team has access to (e.g. SSH access)</a:t>
            </a:r>
          </a:p>
          <a:p>
            <a:r>
              <a:rPr lang="en-US" dirty="0" smtClean="0"/>
              <a:t>Team members will have a copy of the entire repository on their local machines and share code up to the server for others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1683</TotalTime>
  <Words>771</Words>
  <Application>Microsoft Macintosh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Git 101</vt:lpstr>
      <vt:lpstr>Info</vt:lpstr>
      <vt:lpstr>What is it</vt:lpstr>
      <vt:lpstr>Why is it useful</vt:lpstr>
      <vt:lpstr>Help is at hand</vt:lpstr>
      <vt:lpstr>Terminology</vt:lpstr>
      <vt:lpstr>First Time setup</vt:lpstr>
      <vt:lpstr>Create a repository</vt:lpstr>
      <vt:lpstr>Assuming a team..central server</vt:lpstr>
      <vt:lpstr>Get the repo</vt:lpstr>
      <vt:lpstr>Add files</vt:lpstr>
      <vt:lpstr>Commit messages</vt:lpstr>
      <vt:lpstr>Share changes – send to server</vt:lpstr>
      <vt:lpstr>Keeping up to date</vt:lpstr>
      <vt:lpstr>Viewing history</vt:lpstr>
      <vt:lpstr>Branching</vt:lpstr>
      <vt:lpstr>Workflow</vt:lpstr>
      <vt:lpstr>Tagging</vt:lpstr>
      <vt:lpstr>Many more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Development Tools and Environments</dc:title>
  <dc:creator>Gareth Waller</dc:creator>
  <cp:lastModifiedBy>Gareth Waller</cp:lastModifiedBy>
  <cp:revision>72</cp:revision>
  <cp:lastPrinted>2013-06-13T11:19:09Z</cp:lastPrinted>
  <dcterms:created xsi:type="dcterms:W3CDTF">2012-09-19T10:59:44Z</dcterms:created>
  <dcterms:modified xsi:type="dcterms:W3CDTF">2013-06-13T11:28:51Z</dcterms:modified>
</cp:coreProperties>
</file>