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7.png"  /><Relationship Id="rId3" Type="http://schemas.openxmlformats.org/officeDocument/2006/relationships/image" Target="../media/image118.png"  /><Relationship Id="rId4" Type="http://schemas.openxmlformats.org/officeDocument/2006/relationships/image" Target="../media/image119.png"  /><Relationship Id="rId5" Type="http://schemas.openxmlformats.org/officeDocument/2006/relationships/image" Target="../media/image120.png"  /><Relationship Id="rId6" Type="http://schemas.openxmlformats.org/officeDocument/2006/relationships/image" Target="../media/image121.png"  /><Relationship Id="rId7" Type="http://schemas.openxmlformats.org/officeDocument/2006/relationships/image" Target="../media/image122.png"  /><Relationship Id="rId8" Type="http://schemas.openxmlformats.org/officeDocument/2006/relationships/image" Target="../media/image123.png"  /><Relationship Id="rId9" Type="http://schemas.openxmlformats.org/officeDocument/2006/relationships/image" Target="../media/image1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3.png"  /><Relationship Id="rId2" Type="http://schemas.openxmlformats.org/officeDocument/2006/relationships/image" Target="../media/image125.png"  /><Relationship Id="rId3" Type="http://schemas.openxmlformats.org/officeDocument/2006/relationships/image" Target="../media/image126.png"  /><Relationship Id="rId4" Type="http://schemas.openxmlformats.org/officeDocument/2006/relationships/image" Target="../media/image127.png"  /><Relationship Id="rId5" Type="http://schemas.openxmlformats.org/officeDocument/2006/relationships/image" Target="../media/image128.png"  /><Relationship Id="rId6" Type="http://schemas.openxmlformats.org/officeDocument/2006/relationships/image" Target="../media/image129.png"  /><Relationship Id="rId7" Type="http://schemas.openxmlformats.org/officeDocument/2006/relationships/image" Target="../media/image130.png"  /><Relationship Id="rId8" Type="http://schemas.openxmlformats.org/officeDocument/2006/relationships/image" Target="../media/image131.png"  /><Relationship Id="rId9" Type="http://schemas.openxmlformats.org/officeDocument/2006/relationships/image" Target="../media/image1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4.png"  /><Relationship Id="rId3" Type="http://schemas.openxmlformats.org/officeDocument/2006/relationships/image" Target="../media/image135.png"  /><Relationship Id="rId4" Type="http://schemas.openxmlformats.org/officeDocument/2006/relationships/image" Target="../media/image136.png"  /><Relationship Id="rId5" Type="http://schemas.openxmlformats.org/officeDocument/2006/relationships/image" Target="../media/image137.png"  /><Relationship Id="rId6" Type="http://schemas.openxmlformats.org/officeDocument/2006/relationships/image" Target="../media/image138.png"  /><Relationship Id="rId7" Type="http://schemas.openxmlformats.org/officeDocument/2006/relationships/image" Target="../media/image139.png"  /><Relationship Id="rId8" Type="http://schemas.openxmlformats.org/officeDocument/2006/relationships/image" Target="../media/image140.png"  /><Relationship Id="rId9" Type="http://schemas.openxmlformats.org/officeDocument/2006/relationships/image" Target="../media/image14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2.png"  /><Relationship Id="rId3" Type="http://schemas.openxmlformats.org/officeDocument/2006/relationships/image" Target="../media/image143.png"  /><Relationship Id="rId4" Type="http://schemas.openxmlformats.org/officeDocument/2006/relationships/image" Target="../media/image144.png"  /><Relationship Id="rId5" Type="http://schemas.openxmlformats.org/officeDocument/2006/relationships/image" Target="../media/image145.png"  /><Relationship Id="rId6" Type="http://schemas.openxmlformats.org/officeDocument/2006/relationships/hyperlink" Target="https://youtu.be/RIs-qlXDvss" TargetMode="External" /><Relationship Id="rId7" Type="http://schemas.openxmlformats.org/officeDocument/2006/relationships/video" Target="file:///C:\Users\a1200\OneDrive\&#48148;&#53461;%20&#54868;&#47732;\&#50508;&#44256;&#47532;&#51608;%20&#53568;&#54532;&#47196;&#51229;&#53944;\&#50508;&#44256;&#47532;&#51608;%2011&#51312;%20&#49884;&#50672;&#50689;&#49345;.mp4" TargetMode="External" /><Relationship Id="rId8" Type="http://schemas.microsoft.com/office/2007/relationships/media" Target="file:///C:\Users\a1200\OneDrive\&#48148;&#53461;%20&#54868;&#47732;\&#50508;&#44256;&#47532;&#51608;%20&#53568;&#54532;&#47196;&#51229;&#53944;\&#50508;&#44256;&#47532;&#51608;%2011&#51312;%20&#49884;&#50672;&#50689;&#49345;.mp4" TargetMode="External" /><Relationship Id="rId9" Type="http://schemas.openxmlformats.org/officeDocument/2006/relationships/image" Target="../media/image14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7.png"  /><Relationship Id="rId3" Type="http://schemas.openxmlformats.org/officeDocument/2006/relationships/image" Target="../media/image148.png"  /><Relationship Id="rId4" Type="http://schemas.openxmlformats.org/officeDocument/2006/relationships/image" Target="../media/image149.png"  /><Relationship Id="rId5" Type="http://schemas.openxmlformats.org/officeDocument/2006/relationships/image" Target="../media/image150.png"  /><Relationship Id="rId6" Type="http://schemas.openxmlformats.org/officeDocument/2006/relationships/image" Target="../media/image151.png"  /><Relationship Id="rId7" Type="http://schemas.openxmlformats.org/officeDocument/2006/relationships/image" Target="../media/image152.png"  /><Relationship Id="rId8" Type="http://schemas.openxmlformats.org/officeDocument/2006/relationships/image" Target="../media/image15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2.png"  /><Relationship Id="rId11" Type="http://schemas.openxmlformats.org/officeDocument/2006/relationships/image" Target="../media/image163.png"  /><Relationship Id="rId2" Type="http://schemas.openxmlformats.org/officeDocument/2006/relationships/image" Target="../media/image154.png"  /><Relationship Id="rId3" Type="http://schemas.openxmlformats.org/officeDocument/2006/relationships/image" Target="../media/image155.png"  /><Relationship Id="rId4" Type="http://schemas.openxmlformats.org/officeDocument/2006/relationships/image" Target="../media/image156.png"  /><Relationship Id="rId5" Type="http://schemas.openxmlformats.org/officeDocument/2006/relationships/image" Target="../media/image157.png"  /><Relationship Id="rId6" Type="http://schemas.openxmlformats.org/officeDocument/2006/relationships/image" Target="../media/image158.png"  /><Relationship Id="rId7" Type="http://schemas.openxmlformats.org/officeDocument/2006/relationships/image" Target="../media/image159.png"  /><Relationship Id="rId8" Type="http://schemas.openxmlformats.org/officeDocument/2006/relationships/image" Target="../media/image160.png"  /><Relationship Id="rId9" Type="http://schemas.openxmlformats.org/officeDocument/2006/relationships/image" Target="../media/image16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4.png"  /><Relationship Id="rId3" Type="http://schemas.openxmlformats.org/officeDocument/2006/relationships/image" Target="../media/image165.png"  /><Relationship Id="rId4" Type="http://schemas.openxmlformats.org/officeDocument/2006/relationships/image" Target="../media/image166.png"  /><Relationship Id="rId5" Type="http://schemas.openxmlformats.org/officeDocument/2006/relationships/image" Target="../media/image16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24.png"  /><Relationship Id="rId22" Type="http://schemas.openxmlformats.org/officeDocument/2006/relationships/image" Target="../media/image25.png"  /><Relationship Id="rId23" Type="http://schemas.openxmlformats.org/officeDocument/2006/relationships/image" Target="../media/image26.png"  /><Relationship Id="rId24" Type="http://schemas.openxmlformats.org/officeDocument/2006/relationships/image" Target="../media/image27.png"  /><Relationship Id="rId25" Type="http://schemas.openxmlformats.org/officeDocument/2006/relationships/image" Target="../media/image28.png"  /><Relationship Id="rId26" Type="http://schemas.openxmlformats.org/officeDocument/2006/relationships/image" Target="../media/image29.png"  /><Relationship Id="rId27" Type="http://schemas.openxmlformats.org/officeDocument/2006/relationships/image" Target="../media/image30.png"  /><Relationship Id="rId28" Type="http://schemas.openxmlformats.org/officeDocument/2006/relationships/image" Target="../media/image31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0.png"  /><Relationship Id="rId11" Type="http://schemas.openxmlformats.org/officeDocument/2006/relationships/image" Target="../media/image41.png"  /><Relationship Id="rId12" Type="http://schemas.openxmlformats.org/officeDocument/2006/relationships/image" Target="../media/image42.png"  /><Relationship Id="rId13" Type="http://schemas.openxmlformats.org/officeDocument/2006/relationships/image" Target="../media/image43.png"  /><Relationship Id="rId14" Type="http://schemas.openxmlformats.org/officeDocument/2006/relationships/image" Target="../media/image44.png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3.png"  /><Relationship Id="rId11" Type="http://schemas.openxmlformats.org/officeDocument/2006/relationships/image" Target="../media/image54.png"  /><Relationship Id="rId12" Type="http://schemas.openxmlformats.org/officeDocument/2006/relationships/image" Target="../media/image55.png"  /><Relationship Id="rId13" Type="http://schemas.openxmlformats.org/officeDocument/2006/relationships/image" Target="../media/image56.png"  /><Relationship Id="rId14" Type="http://schemas.openxmlformats.org/officeDocument/2006/relationships/image" Target="../media/image57.png"  /><Relationship Id="rId15" Type="http://schemas.openxmlformats.org/officeDocument/2006/relationships/image" Target="../media/image58.png"  /><Relationship Id="rId16" Type="http://schemas.openxmlformats.org/officeDocument/2006/relationships/image" Target="../media/image59.png"  /><Relationship Id="rId17" Type="http://schemas.openxmlformats.org/officeDocument/2006/relationships/image" Target="../media/image60.png"  /><Relationship Id="rId18" Type="http://schemas.openxmlformats.org/officeDocument/2006/relationships/image" Target="../media/image61.png"  /><Relationship Id="rId19" Type="http://schemas.openxmlformats.org/officeDocument/2006/relationships/image" Target="../media/image62.png"  /><Relationship Id="rId2" Type="http://schemas.openxmlformats.org/officeDocument/2006/relationships/image" Target="../media/image45.png"  /><Relationship Id="rId20" Type="http://schemas.openxmlformats.org/officeDocument/2006/relationships/image" Target="../media/image63.png"  /><Relationship Id="rId21" Type="http://schemas.openxmlformats.org/officeDocument/2006/relationships/image" Target="../media/image64.png"  /><Relationship Id="rId22" Type="http://schemas.openxmlformats.org/officeDocument/2006/relationships/image" Target="../media/image65.png"  /><Relationship Id="rId23" Type="http://schemas.openxmlformats.org/officeDocument/2006/relationships/image" Target="../media/image66.png"  /><Relationship Id="rId24" Type="http://schemas.openxmlformats.org/officeDocument/2006/relationships/image" Target="../media/image67.png"  /><Relationship Id="rId25" Type="http://schemas.openxmlformats.org/officeDocument/2006/relationships/image" Target="../media/image68.png"  /><Relationship Id="rId26" Type="http://schemas.openxmlformats.org/officeDocument/2006/relationships/image" Target="../media/image69.png"  /><Relationship Id="rId27" Type="http://schemas.openxmlformats.org/officeDocument/2006/relationships/image" Target="../media/image70.png"  /><Relationship Id="rId28" Type="http://schemas.openxmlformats.org/officeDocument/2006/relationships/image" Target="../media/image71.png"  /><Relationship Id="rId29" Type="http://schemas.openxmlformats.org/officeDocument/2006/relationships/image" Target="../media/image72.png"  /><Relationship Id="rId3" Type="http://schemas.openxmlformats.org/officeDocument/2006/relationships/image" Target="../media/image46.png"  /><Relationship Id="rId30" Type="http://schemas.openxmlformats.org/officeDocument/2006/relationships/image" Target="../media/image73.png"  /><Relationship Id="rId31" Type="http://schemas.openxmlformats.org/officeDocument/2006/relationships/image" Target="../media/image74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51.png"  /><Relationship Id="rId9" Type="http://schemas.openxmlformats.org/officeDocument/2006/relationships/image" Target="../media/image5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3.png"  /><Relationship Id="rId11" Type="http://schemas.openxmlformats.org/officeDocument/2006/relationships/image" Target="../media/image84.png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79.png"  /><Relationship Id="rId7" Type="http://schemas.openxmlformats.org/officeDocument/2006/relationships/image" Target="../media/image80.png"  /><Relationship Id="rId8" Type="http://schemas.openxmlformats.org/officeDocument/2006/relationships/image" Target="../media/image81.png"  /><Relationship Id="rId9" Type="http://schemas.openxmlformats.org/officeDocument/2006/relationships/image" Target="../media/image8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5.png"  /><Relationship Id="rId3" Type="http://schemas.openxmlformats.org/officeDocument/2006/relationships/image" Target="../media/image86.png"  /><Relationship Id="rId4" Type="http://schemas.openxmlformats.org/officeDocument/2006/relationships/image" Target="../media/image87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Relationship Id="rId9" Type="http://schemas.openxmlformats.org/officeDocument/2006/relationships/image" Target="../media/image9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png"  /><Relationship Id="rId3" Type="http://schemas.openxmlformats.org/officeDocument/2006/relationships/image" Target="../media/image94.png"  /><Relationship Id="rId4" Type="http://schemas.openxmlformats.org/officeDocument/2006/relationships/image" Target="../media/image95.png"  /><Relationship Id="rId5" Type="http://schemas.openxmlformats.org/officeDocument/2006/relationships/image" Target="../media/image96.png"  /><Relationship Id="rId6" Type="http://schemas.openxmlformats.org/officeDocument/2006/relationships/image" Target="../media/image97.png"  /><Relationship Id="rId7" Type="http://schemas.openxmlformats.org/officeDocument/2006/relationships/image" Target="../media/image98.png"  /><Relationship Id="rId8" Type="http://schemas.openxmlformats.org/officeDocument/2006/relationships/image" Target="../media/image99.png"  /><Relationship Id="rId9" Type="http://schemas.openxmlformats.org/officeDocument/2006/relationships/image" Target="../media/image10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1.png"  /><Relationship Id="rId3" Type="http://schemas.openxmlformats.org/officeDocument/2006/relationships/image" Target="../media/image102.png"  /><Relationship Id="rId4" Type="http://schemas.openxmlformats.org/officeDocument/2006/relationships/image" Target="../media/image103.png"  /><Relationship Id="rId5" Type="http://schemas.openxmlformats.org/officeDocument/2006/relationships/image" Target="../media/image104.png"  /><Relationship Id="rId6" Type="http://schemas.openxmlformats.org/officeDocument/2006/relationships/image" Target="../media/image105.png"  /><Relationship Id="rId7" Type="http://schemas.openxmlformats.org/officeDocument/2006/relationships/image" Target="../media/image106.png"  /><Relationship Id="rId8" Type="http://schemas.openxmlformats.org/officeDocument/2006/relationships/image" Target="../media/image107.png"  /><Relationship Id="rId9" Type="http://schemas.openxmlformats.org/officeDocument/2006/relationships/image" Target="../media/image10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9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14.png"  /><Relationship Id="rId8" Type="http://schemas.openxmlformats.org/officeDocument/2006/relationships/image" Target="../media/image115.png"  /><Relationship Id="rId9" Type="http://schemas.openxmlformats.org/officeDocument/2006/relationships/image" Target="../media/image1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277" y="74208"/>
            <a:ext cx="5529797" cy="1025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59777" y="2088790"/>
            <a:ext cx="2975684" cy="3287682"/>
            <a:chOff x="3859777" y="2088790"/>
            <a:chExt cx="2975684" cy="328768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53785" y="2088790"/>
              <a:ext cx="2587667" cy="2386382"/>
              <a:chOff x="4053785" y="2088790"/>
              <a:chExt cx="2587667" cy="238638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3785" y="2088790"/>
                <a:ext cx="2587667" cy="238638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8078" y="4021614"/>
              <a:ext cx="4203652" cy="17384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339" y="7065364"/>
            <a:ext cx="10688972" cy="6243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6112"/>
            <a:ext cx="11018016" cy="7338270"/>
            <a:chOff x="-219733" y="3046112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6112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6212" y="1676063"/>
            <a:ext cx="9680998" cy="996724"/>
            <a:chOff x="696212" y="1676063"/>
            <a:chExt cx="9680998" cy="9967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12" y="1676063"/>
              <a:ext cx="9680998" cy="9967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081" y="5099670"/>
            <a:ext cx="9542442" cy="9534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947" y="677901"/>
            <a:ext cx="4443695" cy="981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21" y="1389927"/>
            <a:ext cx="7710946" cy="4773076"/>
            <a:chOff x="-1433921" y="1389927"/>
            <a:chExt cx="7710946" cy="4773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1433921" y="1389927"/>
              <a:ext cx="7710946" cy="47730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9666" y="-597563"/>
            <a:ext cx="946647" cy="3609643"/>
            <a:chOff x="4039666" y="-597563"/>
            <a:chExt cx="946647" cy="36096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039666" y="-597563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14865" y="5332335"/>
            <a:ext cx="453016" cy="2473547"/>
            <a:chOff x="4514865" y="5332335"/>
            <a:chExt cx="453016" cy="24735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14865" y="5332335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997713" cy="7917285"/>
            <a:chOff x="0" y="0"/>
            <a:chExt cx="3997713" cy="7917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997713" cy="7917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89633" y="1809441"/>
            <a:ext cx="6269764" cy="5291391"/>
            <a:chOff x="4189633" y="1809441"/>
            <a:chExt cx="6269764" cy="5291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9633" y="1809441"/>
              <a:ext cx="6269764" cy="52913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427" y="3109617"/>
            <a:ext cx="4206810" cy="2148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9422" y="758438"/>
            <a:ext cx="3704400" cy="981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36618" y="940411"/>
            <a:ext cx="5352343" cy="11144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6112"/>
            <a:ext cx="11018016" cy="7338270"/>
            <a:chOff x="-219733" y="3046112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6112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8424" y="1160285"/>
            <a:ext cx="7521703" cy="3649143"/>
            <a:chOff x="1528424" y="1160285"/>
            <a:chExt cx="7521703" cy="3649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424" y="1160285"/>
              <a:ext cx="7521703" cy="3649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972" y="5347975"/>
            <a:ext cx="9386842" cy="12541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5867" y="308143"/>
            <a:ext cx="4917400" cy="1066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0386" y="-128242"/>
            <a:ext cx="706380" cy="2693485"/>
            <a:chOff x="5610386" y="-128242"/>
            <a:chExt cx="706380" cy="26934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5610386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7146" y="5540832"/>
            <a:ext cx="384358" cy="2098661"/>
            <a:chOff x="5987146" y="5540832"/>
            <a:chExt cx="384358" cy="20986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5987146" y="5540832"/>
              <a:ext cx="384358" cy="20986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455" y="67154"/>
            <a:ext cx="4310132" cy="937399"/>
          </a:xfrm>
          <a:prstGeom prst="rect">
            <a:avLst/>
          </a:prstGeom>
        </p:spPr>
      </p:pic>
      <p:sp>
        <p:nvSpPr>
          <p:cNvPr id="1004" name="TextBox 3">
            <a:hlinkClick r:id="rId6"/>
          </p:cNvPr>
          <p:cNvSpPr txBox="1"/>
          <p:nvPr/>
        </p:nvSpPr>
        <p:spPr>
          <a:xfrm>
            <a:off x="319087" y="378142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6182d6"/>
                </a:solidFill>
              </a:rPr>
              <a:t>https://youtu.be/RIs-qlXDvss</a:t>
            </a:r>
            <a:endParaRPr lang="ko-KR" altLang="en-US">
              <a:solidFill>
                <a:srgbClr val="6182d6"/>
              </a:solidFill>
            </a:endParaRPr>
          </a:p>
        </p:txBody>
      </p:sp>
      <p:pic>
        <p:nvPicPr>
          <p:cNvPr id="1005" name="그림 1004">
            <a:hlinkClick r:id="" action="ppaction://media"/>
          </p:cNvPr>
          <p:cNvPicPr>
            <a:picLocks noRot="1"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 rotWithShape="1">
          <a:blip r:embed="rId9"/>
          <a:stretch>
            <a:fillRect/>
          </a:stretch>
        </p:blipFill>
        <p:spPr>
          <a:xfrm>
            <a:off x="3671887" y="803055"/>
            <a:ext cx="6169478" cy="5956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5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60488" fill="hold"/>
                                        <p:tgtEl>
                                          <p:spTgt spid="10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0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586" y="4594962"/>
            <a:ext cx="10785386" cy="6676154"/>
            <a:chOff x="-69586" y="4594962"/>
            <a:chExt cx="10785386" cy="6676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586" y="4594962"/>
              <a:ext cx="10785386" cy="6676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11814" y="3631635"/>
            <a:ext cx="822587" cy="787784"/>
            <a:chOff x="4911814" y="3631635"/>
            <a:chExt cx="822587" cy="7877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980000">
              <a:off x="4911814" y="3631635"/>
              <a:ext cx="822587" cy="7877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7024" y="358194"/>
            <a:ext cx="1097994" cy="1213118"/>
            <a:chOff x="9237024" y="358194"/>
            <a:chExt cx="1097994" cy="12131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308611" y="358194"/>
              <a:ext cx="954820" cy="880548"/>
              <a:chOff x="9308611" y="358194"/>
              <a:chExt cx="954820" cy="8805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08611" y="358194"/>
                <a:ext cx="954820" cy="88054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5541" y="1073175"/>
              <a:ext cx="1551981" cy="6356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54" y="80039"/>
            <a:ext cx="3072009" cy="9108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620" y="28794"/>
            <a:ext cx="9632610" cy="38931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171" y="5018581"/>
            <a:ext cx="10079848" cy="2692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10299" y="1755886"/>
            <a:ext cx="7048291" cy="3966151"/>
            <a:chOff x="5210299" y="1755886"/>
            <a:chExt cx="7048291" cy="3966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210299" y="1755886"/>
              <a:ext cx="7048291" cy="39661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2260" y="2188024"/>
            <a:ext cx="1527926" cy="3185857"/>
            <a:chOff x="8372260" y="2188024"/>
            <a:chExt cx="1527926" cy="3185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80000">
              <a:off x="7741270" y="728069"/>
              <a:ext cx="3055852" cy="637171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80000">
              <a:off x="8372260" y="2188024"/>
              <a:ext cx="1527926" cy="3185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2438" y="2548574"/>
            <a:ext cx="1402382" cy="2545951"/>
            <a:chOff x="8442438" y="2548574"/>
            <a:chExt cx="1402382" cy="25459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8442438" y="2548574"/>
              <a:ext cx="1402382" cy="25459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38399" y="-469454"/>
            <a:ext cx="946647" cy="3609643"/>
            <a:chOff x="6138399" y="-469454"/>
            <a:chExt cx="946647" cy="36096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138399" y="-469454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15812" y="5136665"/>
            <a:ext cx="470152" cy="2567113"/>
            <a:chOff x="7215812" y="5136665"/>
            <a:chExt cx="470152" cy="2567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7215812" y="5136665"/>
              <a:ext cx="470152" cy="25671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5118" y="3094753"/>
            <a:ext cx="1250742" cy="1388221"/>
            <a:chOff x="8545118" y="3094753"/>
            <a:chExt cx="1250742" cy="13882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630405" y="3189183"/>
              <a:ext cx="938131" cy="865158"/>
              <a:chOff x="8630405" y="3189183"/>
              <a:chExt cx="938131" cy="86515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780000">
                <a:off x="8630405" y="3189183"/>
                <a:ext cx="938131" cy="86515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780000">
              <a:off x="8434868" y="3884120"/>
              <a:ext cx="1527363" cy="6251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78" y="111144"/>
            <a:ext cx="4054008" cy="8990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3344" y="2340719"/>
            <a:ext cx="4693846" cy="3365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0386" y="-128242"/>
            <a:ext cx="706380" cy="2693485"/>
            <a:chOff x="5610386" y="-128242"/>
            <a:chExt cx="706380" cy="26934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5610386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7146" y="5540832"/>
            <a:ext cx="384358" cy="2098661"/>
            <a:chOff x="5987146" y="5540832"/>
            <a:chExt cx="384358" cy="20986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5987146" y="5540832"/>
              <a:ext cx="384358" cy="20986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8269" y="2508226"/>
            <a:ext cx="6435532" cy="2509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-69586" y="1833057"/>
            <a:ext cx="10785386" cy="6676154"/>
            <a:chOff x="-69586" y="1833057"/>
            <a:chExt cx="10785386" cy="667615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69586" y="1833057"/>
              <a:ext cx="10785386" cy="6676154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805" y="909701"/>
            <a:ext cx="2183308" cy="1324803"/>
          </a:xfrm>
          <a:prstGeom prst="rect">
            <a:avLst/>
          </a:prstGeom>
        </p:spPr>
      </p:pic>
      <p:pic>
        <p:nvPicPr>
          <p:cNvPr id="7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57084" y="5406983"/>
            <a:ext cx="1891648" cy="1154314"/>
          </a:xfrm>
          <a:prstGeom prst="rect">
            <a:avLst/>
          </a:prstGeom>
        </p:spPr>
      </p:pic>
      <p:pic>
        <p:nvPicPr>
          <p:cNvPr id="8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10857" y="5339731"/>
            <a:ext cx="1911467" cy="1489581"/>
          </a:xfrm>
          <a:prstGeom prst="rect">
            <a:avLst/>
          </a:prstGeom>
        </p:spPr>
      </p:pic>
      <p:pic>
        <p:nvPicPr>
          <p:cNvPr id="9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2524" y="5278274"/>
            <a:ext cx="1866752" cy="1759371"/>
          </a:xfrm>
          <a:prstGeom prst="rect">
            <a:avLst/>
          </a:prstGeom>
        </p:spPr>
      </p:pic>
      <p:pic>
        <p:nvPicPr>
          <p:cNvPr id="10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29076" y="5391215"/>
            <a:ext cx="1937886" cy="819057"/>
          </a:xfrm>
          <a:prstGeom prst="rect">
            <a:avLst/>
          </a:prstGeom>
        </p:spPr>
      </p:pic>
      <p:grpSp>
        <p:nvGrpSpPr>
          <p:cNvPr id="11" name="그룹 1002"/>
          <p:cNvGrpSpPr/>
          <p:nvPr/>
        </p:nvGrpSpPr>
        <p:grpSpPr>
          <a:xfrm rot="0">
            <a:off x="174021" y="4082270"/>
            <a:ext cx="1457732" cy="1060589"/>
            <a:chOff x="174021" y="4082270"/>
            <a:chExt cx="1457732" cy="1060589"/>
          </a:xfrm>
        </p:grpSpPr>
        <p:pic>
          <p:nvPicPr>
            <p:cNvPr id="12" name="Object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74021" y="4082270"/>
              <a:ext cx="1457732" cy="10605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-221744" y="4108714"/>
            <a:ext cx="2173629" cy="1092752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 rot="0">
            <a:off x="4453607" y="4082270"/>
            <a:ext cx="1578940" cy="1060589"/>
            <a:chOff x="4453607" y="4082270"/>
            <a:chExt cx="1578940" cy="10605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453607" y="4082270"/>
              <a:ext cx="1578940" cy="1060589"/>
            </a:xfrm>
            <a:prstGeom prst="rect">
              <a:avLst/>
            </a:prstGeom>
          </p:spPr>
        </p:pic>
      </p:grpSp>
      <p:grpSp>
        <p:nvGrpSpPr>
          <p:cNvPr id="16" name="그룹 1004"/>
          <p:cNvGrpSpPr/>
          <p:nvPr/>
        </p:nvGrpSpPr>
        <p:grpSpPr>
          <a:xfrm rot="0">
            <a:off x="4388585" y="3614662"/>
            <a:ext cx="332453" cy="1267669"/>
            <a:chOff x="4388585" y="3614662"/>
            <a:chExt cx="332453" cy="1267669"/>
          </a:xfrm>
        </p:grpSpPr>
        <p:pic>
          <p:nvPicPr>
            <p:cNvPr id="17" name="Object 17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4388585" y="3614662"/>
              <a:ext cx="332453" cy="1267669"/>
            </a:xfrm>
            <a:prstGeom prst="rect">
              <a:avLst/>
            </a:prstGeom>
          </p:spPr>
        </p:pic>
      </p:grpSp>
      <p:grpSp>
        <p:nvGrpSpPr>
          <p:cNvPr id="18" name="그룹 1005"/>
          <p:cNvGrpSpPr/>
          <p:nvPr/>
        </p:nvGrpSpPr>
        <p:grpSpPr>
          <a:xfrm rot="0">
            <a:off x="4389817" y="4692223"/>
            <a:ext cx="139512" cy="761761"/>
            <a:chOff x="4389817" y="4692223"/>
            <a:chExt cx="139512" cy="761761"/>
          </a:xfrm>
        </p:grpSpPr>
        <p:pic>
          <p:nvPicPr>
            <p:cNvPr id="19" name="Object 20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16200000">
              <a:off x="4389817" y="4692223"/>
              <a:ext cx="139512" cy="761761"/>
            </a:xfrm>
            <a:prstGeom prst="rect">
              <a:avLst/>
            </a:prstGeom>
          </p:spPr>
        </p:pic>
      </p:grpSp>
      <p:grpSp>
        <p:nvGrpSpPr>
          <p:cNvPr id="20" name="그룹 1006"/>
          <p:cNvGrpSpPr/>
          <p:nvPr/>
        </p:nvGrpSpPr>
        <p:grpSpPr>
          <a:xfrm rot="0">
            <a:off x="2255533" y="4082270"/>
            <a:ext cx="1551858" cy="1042606"/>
            <a:chOff x="2255533" y="4082270"/>
            <a:chExt cx="1551858" cy="1042606"/>
          </a:xfrm>
        </p:grpSpPr>
        <p:pic>
          <p:nvPicPr>
            <p:cNvPr id="21" name="Object 2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2255533" y="4082270"/>
              <a:ext cx="1551858" cy="1042606"/>
            </a:xfrm>
            <a:prstGeom prst="rect">
              <a:avLst/>
            </a:prstGeom>
          </p:spPr>
        </p:pic>
      </p:grpSp>
      <p:grpSp>
        <p:nvGrpSpPr>
          <p:cNvPr id="22" name="그룹 1007"/>
          <p:cNvGrpSpPr/>
          <p:nvPr/>
        </p:nvGrpSpPr>
        <p:grpSpPr>
          <a:xfrm rot="0">
            <a:off x="2145041" y="4338381"/>
            <a:ext cx="326816" cy="1246175"/>
            <a:chOff x="2145041" y="4338381"/>
            <a:chExt cx="326816" cy="1246175"/>
          </a:xfrm>
        </p:grpSpPr>
        <p:pic>
          <p:nvPicPr>
            <p:cNvPr id="23" name="Object 26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16200000">
              <a:off x="2145041" y="4338381"/>
              <a:ext cx="326816" cy="1246175"/>
            </a:xfrm>
            <a:prstGeom prst="rect">
              <a:avLst/>
            </a:prstGeom>
          </p:spPr>
        </p:pic>
      </p:grpSp>
      <p:grpSp>
        <p:nvGrpSpPr>
          <p:cNvPr id="24" name="그룹 1008"/>
          <p:cNvGrpSpPr/>
          <p:nvPr/>
        </p:nvGrpSpPr>
        <p:grpSpPr>
          <a:xfrm rot="0">
            <a:off x="2239875" y="3776421"/>
            <a:ext cx="137147" cy="748845"/>
            <a:chOff x="2239875" y="3776421"/>
            <a:chExt cx="137147" cy="748845"/>
          </a:xfrm>
        </p:grpSpPr>
        <p:pic>
          <p:nvPicPr>
            <p:cNvPr id="25" name="Object 2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 rot="5400000">
              <a:off x="2239875" y="3776421"/>
              <a:ext cx="137147" cy="748845"/>
            </a:xfrm>
            <a:prstGeom prst="rect">
              <a:avLst/>
            </a:prstGeom>
          </p:spPr>
        </p:pic>
      </p:grpSp>
      <p:pic>
        <p:nvPicPr>
          <p:cNvPr id="26" name="Object 31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216292" y="4093318"/>
            <a:ext cx="1731105" cy="1045133"/>
          </a:xfrm>
          <a:prstGeom prst="rect">
            <a:avLst/>
          </a:prstGeom>
        </p:spPr>
      </p:pic>
      <p:grpSp>
        <p:nvGrpSpPr>
          <p:cNvPr id="27" name="그룹 1009"/>
          <p:cNvGrpSpPr/>
          <p:nvPr/>
        </p:nvGrpSpPr>
        <p:grpSpPr>
          <a:xfrm rot="0">
            <a:off x="6554055" y="4082270"/>
            <a:ext cx="1730588" cy="1060589"/>
            <a:chOff x="6554055" y="4082270"/>
            <a:chExt cx="1730588" cy="1060589"/>
          </a:xfrm>
        </p:grpSpPr>
        <p:pic>
          <p:nvPicPr>
            <p:cNvPr id="28" name="Object 33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6554055" y="4082270"/>
              <a:ext cx="1730588" cy="1060589"/>
            </a:xfrm>
            <a:prstGeom prst="rect">
              <a:avLst/>
            </a:prstGeom>
          </p:spPr>
        </p:pic>
      </p:grpSp>
      <p:grpSp>
        <p:nvGrpSpPr>
          <p:cNvPr id="29" name="그룹 1010"/>
          <p:cNvGrpSpPr/>
          <p:nvPr/>
        </p:nvGrpSpPr>
        <p:grpSpPr>
          <a:xfrm rot="0">
            <a:off x="6484299" y="3771145"/>
            <a:ext cx="139512" cy="761761"/>
            <a:chOff x="6484299" y="3771145"/>
            <a:chExt cx="139512" cy="761761"/>
          </a:xfrm>
        </p:grpSpPr>
        <p:pic>
          <p:nvPicPr>
            <p:cNvPr id="30" name="Object 36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 rot="5400000">
              <a:off x="6484299" y="3771145"/>
              <a:ext cx="139512" cy="761761"/>
            </a:xfrm>
            <a:prstGeom prst="rect">
              <a:avLst/>
            </a:prstGeom>
          </p:spPr>
        </p:pic>
      </p:grpSp>
      <p:grpSp>
        <p:nvGrpSpPr>
          <p:cNvPr id="31" name="그룹 1011"/>
          <p:cNvGrpSpPr/>
          <p:nvPr/>
        </p:nvGrpSpPr>
        <p:grpSpPr>
          <a:xfrm rot="0">
            <a:off x="6465436" y="4672604"/>
            <a:ext cx="139512" cy="761761"/>
            <a:chOff x="6465436" y="4672604"/>
            <a:chExt cx="139512" cy="761761"/>
          </a:xfrm>
        </p:grpSpPr>
        <p:pic>
          <p:nvPicPr>
            <p:cNvPr id="32" name="Object 39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 rot="16200000">
              <a:off x="6465436" y="4672604"/>
              <a:ext cx="139512" cy="761761"/>
            </a:xfrm>
            <a:prstGeom prst="rect">
              <a:avLst/>
            </a:prstGeom>
          </p:spPr>
        </p:pic>
      </p:grpSp>
      <p:pic>
        <p:nvPicPr>
          <p:cNvPr id="33" name="Object 41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6313505" y="4272933"/>
            <a:ext cx="2196743" cy="781867"/>
          </a:xfrm>
          <a:prstGeom prst="rect">
            <a:avLst/>
          </a:prstGeom>
        </p:spPr>
      </p:pic>
      <p:grpSp>
        <p:nvGrpSpPr>
          <p:cNvPr id="34" name="그룹 1012"/>
          <p:cNvGrpSpPr/>
          <p:nvPr/>
        </p:nvGrpSpPr>
        <p:grpSpPr>
          <a:xfrm rot="0">
            <a:off x="9237024" y="358194"/>
            <a:ext cx="1097994" cy="1213118"/>
            <a:chOff x="9237024" y="358194"/>
            <a:chExt cx="1097994" cy="1213118"/>
          </a:xfrm>
        </p:grpSpPr>
        <p:grpSp>
          <p:nvGrpSpPr>
            <p:cNvPr id="35" name="그룹 1013"/>
            <p:cNvGrpSpPr/>
            <p:nvPr/>
          </p:nvGrpSpPr>
          <p:grpSpPr>
            <a:xfrm rot="0">
              <a:off x="9308611" y="358194"/>
              <a:ext cx="954820" cy="880548"/>
              <a:chOff x="9308611" y="358194"/>
              <a:chExt cx="954820" cy="880548"/>
            </a:xfrm>
          </p:grpSpPr>
          <p:pic>
            <p:nvPicPr>
              <p:cNvPr id="36" name="Object 44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9308611" y="358194"/>
                <a:ext cx="954820" cy="880548"/>
              </a:xfrm>
              <a:prstGeom prst="rect">
                <a:avLst/>
              </a:prstGeom>
            </p:spPr>
          </p:pic>
        </p:grpSp>
        <p:pic>
          <p:nvPicPr>
            <p:cNvPr id="37" name="Object 46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8975541" y="1073175"/>
              <a:ext cx="1551981" cy="635628"/>
            </a:xfrm>
            <a:prstGeom prst="rect">
              <a:avLst/>
            </a:prstGeom>
          </p:spPr>
        </p:pic>
      </p:grpSp>
      <p:pic>
        <p:nvPicPr>
          <p:cNvPr id="38" name="Object 48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4323028" y="4238060"/>
            <a:ext cx="1857276" cy="829486"/>
          </a:xfrm>
          <a:prstGeom prst="rect">
            <a:avLst/>
          </a:prstGeom>
        </p:spPr>
      </p:pic>
      <p:pic>
        <p:nvPicPr>
          <p:cNvPr id="39" name="Object 49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8651867" y="5371833"/>
            <a:ext cx="2036390" cy="473076"/>
          </a:xfrm>
          <a:prstGeom prst="rect">
            <a:avLst/>
          </a:prstGeom>
        </p:spPr>
      </p:pic>
      <p:grpSp>
        <p:nvGrpSpPr>
          <p:cNvPr id="40" name="그룹 1014"/>
          <p:cNvGrpSpPr/>
          <p:nvPr/>
        </p:nvGrpSpPr>
        <p:grpSpPr>
          <a:xfrm rot="0">
            <a:off x="8912740" y="4106194"/>
            <a:ext cx="1578940" cy="1060589"/>
            <a:chOff x="8912740" y="4106194"/>
            <a:chExt cx="1578940" cy="1060589"/>
          </a:xfrm>
        </p:grpSpPr>
        <p:pic>
          <p:nvPicPr>
            <p:cNvPr id="41" name="Object 51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8912740" y="4106194"/>
              <a:ext cx="1578940" cy="1060589"/>
            </a:xfrm>
            <a:prstGeom prst="rect">
              <a:avLst/>
            </a:prstGeom>
          </p:spPr>
        </p:pic>
      </p:grpSp>
      <p:grpSp>
        <p:nvGrpSpPr>
          <p:cNvPr id="42" name="그룹 1015"/>
          <p:cNvGrpSpPr/>
          <p:nvPr/>
        </p:nvGrpSpPr>
        <p:grpSpPr>
          <a:xfrm rot="0">
            <a:off x="8847718" y="3638585"/>
            <a:ext cx="332453" cy="1267669"/>
            <a:chOff x="8847718" y="3638585"/>
            <a:chExt cx="332453" cy="1267669"/>
          </a:xfrm>
        </p:grpSpPr>
        <p:pic>
          <p:nvPicPr>
            <p:cNvPr id="43" name="Object 54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 rot="5400000">
              <a:off x="8847718" y="3638585"/>
              <a:ext cx="332453" cy="1267669"/>
            </a:xfrm>
            <a:prstGeom prst="rect">
              <a:avLst/>
            </a:prstGeom>
          </p:spPr>
        </p:pic>
      </p:grpSp>
      <p:grpSp>
        <p:nvGrpSpPr>
          <p:cNvPr id="44" name="그룹 1016"/>
          <p:cNvGrpSpPr/>
          <p:nvPr/>
        </p:nvGrpSpPr>
        <p:grpSpPr>
          <a:xfrm rot="0">
            <a:off x="8848950" y="4716146"/>
            <a:ext cx="139512" cy="761761"/>
            <a:chOff x="8848950" y="4716146"/>
            <a:chExt cx="139512" cy="761761"/>
          </a:xfrm>
        </p:grpSpPr>
        <p:pic>
          <p:nvPicPr>
            <p:cNvPr id="45" name="Object 57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 rot="16200000">
              <a:off x="8848950" y="4716146"/>
              <a:ext cx="139512" cy="761761"/>
            </a:xfrm>
            <a:prstGeom prst="rect">
              <a:avLst/>
            </a:prstGeom>
          </p:spPr>
        </p:pic>
      </p:grpSp>
      <p:pic>
        <p:nvPicPr>
          <p:cNvPr id="46" name="Object 59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8774143" y="4441667"/>
            <a:ext cx="1840733" cy="5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10299" y="1755886"/>
            <a:ext cx="7048291" cy="3966151"/>
            <a:chOff x="5210299" y="1755886"/>
            <a:chExt cx="7048291" cy="3966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210299" y="1755886"/>
              <a:ext cx="7048291" cy="39661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2260" y="2188024"/>
            <a:ext cx="1527926" cy="3185857"/>
            <a:chOff x="8372260" y="2188024"/>
            <a:chExt cx="1527926" cy="3185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80000">
              <a:off x="7741270" y="728069"/>
              <a:ext cx="3055852" cy="637171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80000">
              <a:off x="8372260" y="2188024"/>
              <a:ext cx="1527926" cy="3185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2438" y="2548574"/>
            <a:ext cx="1402382" cy="2545951"/>
            <a:chOff x="8442438" y="2548574"/>
            <a:chExt cx="1402382" cy="25459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8442438" y="2548574"/>
              <a:ext cx="1402382" cy="25459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38399" y="-469454"/>
            <a:ext cx="946647" cy="3609643"/>
            <a:chOff x="6138399" y="-469454"/>
            <a:chExt cx="946647" cy="36096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138399" y="-469454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15812" y="5136665"/>
            <a:ext cx="470152" cy="2567113"/>
            <a:chOff x="7215812" y="5136665"/>
            <a:chExt cx="470152" cy="2567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7215812" y="5136665"/>
              <a:ext cx="470152" cy="256711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1434" y="4431562"/>
            <a:ext cx="5128569" cy="17073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45118" y="3094753"/>
            <a:ext cx="1250742" cy="1388221"/>
            <a:chOff x="8545118" y="3094753"/>
            <a:chExt cx="1250742" cy="13882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630405" y="3189183"/>
              <a:ext cx="938131" cy="865158"/>
              <a:chOff x="8630405" y="3189183"/>
              <a:chExt cx="938131" cy="8651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780000">
                <a:off x="8630405" y="3189183"/>
                <a:ext cx="938131" cy="86515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80000">
              <a:off x="8434868" y="3884120"/>
              <a:ext cx="1527363" cy="62518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454" y="66506"/>
            <a:ext cx="4537333" cy="9412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4539" y="2275157"/>
            <a:ext cx="3288228" cy="13628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5912" y="3550760"/>
            <a:ext cx="4079125" cy="643117"/>
            <a:chOff x="1085912" y="3550760"/>
            <a:chExt cx="4079125" cy="64311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85912" y="3550760"/>
              <a:ext cx="643117" cy="643117"/>
              <a:chOff x="1085912" y="3550760"/>
              <a:chExt cx="643117" cy="64311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85912" y="3550760"/>
                <a:ext cx="643117" cy="64311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2979" y="3592833"/>
              <a:ext cx="3040161" cy="749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5691" y="954685"/>
            <a:ext cx="6025933" cy="5623159"/>
            <a:chOff x="4475691" y="954685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475691" y="954685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24671" y="-128242"/>
            <a:ext cx="706380" cy="2693485"/>
            <a:chOff x="5324671" y="-128242"/>
            <a:chExt cx="706380" cy="26934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00000">
              <a:off x="5324671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448" y="1847149"/>
            <a:ext cx="2265871" cy="3867607"/>
            <a:chOff x="507448" y="1847149"/>
            <a:chExt cx="2265871" cy="3867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448" y="1847149"/>
              <a:ext cx="2265871" cy="38676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12596" y="3943759"/>
            <a:ext cx="358732" cy="1794535"/>
            <a:chOff x="6812596" y="3943759"/>
            <a:chExt cx="358732" cy="17945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12596" y="3943759"/>
              <a:ext cx="358732" cy="17945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54" y="80039"/>
            <a:ext cx="6496799" cy="9108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6180" y="2008116"/>
            <a:ext cx="1948406" cy="2082116"/>
            <a:chOff x="666180" y="2008116"/>
            <a:chExt cx="1948406" cy="208211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68729" y="2008116"/>
              <a:ext cx="1943308" cy="2082116"/>
              <a:chOff x="668729" y="2008116"/>
              <a:chExt cx="1943308" cy="208211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8729" y="2008116"/>
                <a:ext cx="1943308" cy="208211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072" y="2709705"/>
              <a:ext cx="2614603" cy="81047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51337" y="3092087"/>
            <a:ext cx="3237076" cy="15945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31906" y="1899236"/>
            <a:ext cx="2265871" cy="3867607"/>
            <a:chOff x="8231906" y="1899236"/>
            <a:chExt cx="2265871" cy="38676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1906" y="1899236"/>
              <a:ext cx="2265871" cy="38676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6967" y="5387876"/>
            <a:ext cx="1909594" cy="177100"/>
            <a:chOff x="8426967" y="5387876"/>
            <a:chExt cx="1909594" cy="1771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6967" y="5387876"/>
              <a:ext cx="1909594" cy="1771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90638" y="2060203"/>
            <a:ext cx="1948406" cy="2082116"/>
            <a:chOff x="8390638" y="2060203"/>
            <a:chExt cx="1948406" cy="208211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393187" y="2060203"/>
              <a:ext cx="1943308" cy="2082116"/>
              <a:chOff x="8393187" y="2060203"/>
              <a:chExt cx="1943308" cy="208211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393187" y="2060203"/>
                <a:ext cx="1943308" cy="208211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48121" y="1999882"/>
              <a:ext cx="2699013" cy="22395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58429" y="1847149"/>
            <a:ext cx="2265871" cy="3867607"/>
            <a:chOff x="3258429" y="1847149"/>
            <a:chExt cx="2265871" cy="38676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8429" y="1847149"/>
              <a:ext cx="2265871" cy="38676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417163" y="2008116"/>
            <a:ext cx="1948406" cy="2082116"/>
            <a:chOff x="3417163" y="2008116"/>
            <a:chExt cx="1948406" cy="208211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3419710" y="2008116"/>
              <a:ext cx="1943308" cy="2082116"/>
              <a:chOff x="3419710" y="2008116"/>
              <a:chExt cx="1943308" cy="208211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419710" y="2008116"/>
                <a:ext cx="1943308" cy="2082116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74750" y="1947797"/>
              <a:ext cx="2698699" cy="223979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44086" y="5847524"/>
            <a:ext cx="2416181" cy="6876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456261" y="4279829"/>
            <a:ext cx="1891358" cy="350794"/>
            <a:chOff x="3456261" y="4279829"/>
            <a:chExt cx="1891358" cy="35079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3456261" y="4322508"/>
              <a:ext cx="1891358" cy="297231"/>
              <a:chOff x="3456261" y="4322508"/>
              <a:chExt cx="1891358" cy="29723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456261" y="4322508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34219" y="4138876"/>
              <a:ext cx="781248" cy="7085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56261" y="4675886"/>
            <a:ext cx="1891358" cy="352381"/>
            <a:chOff x="3456261" y="4675886"/>
            <a:chExt cx="1891358" cy="35238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3456261" y="4718566"/>
              <a:ext cx="1891358" cy="297231"/>
              <a:chOff x="3456261" y="4718566"/>
              <a:chExt cx="1891358" cy="29723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456261" y="4718566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92952" y="4498743"/>
              <a:ext cx="1082257" cy="84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458118" y="5035495"/>
            <a:ext cx="1891358" cy="352381"/>
            <a:chOff x="3458118" y="5035495"/>
            <a:chExt cx="1891358" cy="35238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3458118" y="5078178"/>
              <a:ext cx="1891358" cy="297231"/>
              <a:chOff x="3458118" y="5078178"/>
              <a:chExt cx="1891358" cy="29723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58118" y="5078178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34492" y="4886924"/>
              <a:ext cx="1028562" cy="731429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106479" y="5838000"/>
            <a:ext cx="2511238" cy="95923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8407021" y="4199317"/>
            <a:ext cx="1891358" cy="352381"/>
            <a:chOff x="8407021" y="4199317"/>
            <a:chExt cx="1891358" cy="35238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8407021" y="4241997"/>
              <a:ext cx="1891358" cy="297231"/>
              <a:chOff x="8407021" y="4241997"/>
              <a:chExt cx="1891358" cy="297231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407021" y="4241997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43713" y="4022174"/>
              <a:ext cx="1082257" cy="84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408879" y="4558927"/>
            <a:ext cx="1891358" cy="352381"/>
            <a:chOff x="8408879" y="4558927"/>
            <a:chExt cx="1891358" cy="35238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408879" y="4601609"/>
              <a:ext cx="1891358" cy="297231"/>
              <a:chOff x="8408879" y="4601609"/>
              <a:chExt cx="1891358" cy="297231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408879" y="4601609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85252" y="4410355"/>
              <a:ext cx="1028562" cy="73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401395" y="4922229"/>
            <a:ext cx="1925000" cy="339907"/>
            <a:chOff x="8401395" y="4922229"/>
            <a:chExt cx="1925000" cy="339907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8428794" y="4964905"/>
              <a:ext cx="1891358" cy="297231"/>
              <a:chOff x="8428794" y="4964905"/>
              <a:chExt cx="1891358" cy="297231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8428794" y="4964905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9014" y="4836676"/>
              <a:ext cx="2272124" cy="66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911289" cy="7581435"/>
            <a:chOff x="0" y="0"/>
            <a:chExt cx="6911289" cy="758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6911289" cy="758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35" y="3797939"/>
            <a:ext cx="3790728" cy="19384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65" y="2612780"/>
            <a:ext cx="3075530" cy="1938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82925" y="3769698"/>
            <a:ext cx="4616148" cy="11734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1773" y="2744685"/>
            <a:ext cx="5354383" cy="1651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3657004" y="1965065"/>
            <a:ext cx="2809802" cy="4241723"/>
            <a:chOff x="3657004" y="1965065"/>
            <a:chExt cx="2809802" cy="4241723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3657004" y="1965065"/>
              <a:ext cx="2809802" cy="4241723"/>
              <a:chOff x="3657004" y="1965065"/>
              <a:chExt cx="2809802" cy="4241723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3352303" y="362619"/>
                <a:ext cx="3732503" cy="7782589"/>
                <a:chOff x="3352303" y="362619"/>
                <a:chExt cx="3732503" cy="778258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 rot="900000">
                  <a:off x="3352303" y="362619"/>
                  <a:ext cx="3732503" cy="7782589"/>
                </a:xfrm>
                <a:prstGeom prst="rect">
                  <a:avLst/>
                </a:prstGeom>
              </p:spPr>
            </p:pic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 rot="900000">
                  <a:off x="4128779" y="2140280"/>
                  <a:ext cx="1866251" cy="389129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 rot="0">
                <a:off x="4190158" y="2579108"/>
                <a:ext cx="1712909" cy="3109696"/>
                <a:chOff x="4190158" y="2579108"/>
                <a:chExt cx="1712909" cy="3109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 rot="900000">
                  <a:off x="4190158" y="2579108"/>
                  <a:ext cx="1712909" cy="31096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 rot="0">
              <a:off x="4026102" y="3392469"/>
              <a:ext cx="1727633" cy="1478343"/>
              <a:chOff x="4026102" y="3392469"/>
              <a:chExt cx="1727633" cy="1478343"/>
            </a:xfrm>
          </p:grpSpPr>
          <p:grpSp>
            <p:nvGrpSpPr>
              <p:cNvPr id="1007" name="그룹 1007"/>
              <p:cNvGrpSpPr/>
              <p:nvPr/>
            </p:nvGrpSpPr>
            <p:grpSpPr>
              <a:xfrm rot="0">
                <a:off x="4579226" y="3392469"/>
                <a:ext cx="1067880" cy="984813"/>
                <a:chOff x="4579226" y="3392469"/>
                <a:chExt cx="1067880" cy="9848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 rotWithShape="1">
                <a:blip r:embed="rId10"/>
                <a:stretch>
                  <a:fillRect/>
                </a:stretch>
              </p:blipFill>
              <p:spPr>
                <a:xfrm rot="960000">
                  <a:off x="4579226" y="3392469"/>
                  <a:ext cx="1067880" cy="984813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 rot="960000">
                <a:off x="4026102" y="4154903"/>
                <a:ext cx="1727633" cy="7159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1929" y="969373"/>
            <a:ext cx="6025933" cy="5623159"/>
            <a:chOff x="5371929" y="969373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371929" y="969373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2843" y="969373"/>
            <a:ext cx="6025933" cy="5623159"/>
            <a:chOff x="4122843" y="969373"/>
            <a:chExt cx="6025933" cy="5623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122843" y="969373"/>
              <a:ext cx="6025933" cy="56231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520" y="2061145"/>
            <a:ext cx="4440531" cy="21843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20480" y="5540832"/>
            <a:ext cx="384358" cy="2098661"/>
            <a:chOff x="5320480" y="5540832"/>
            <a:chExt cx="384358" cy="20986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60000">
              <a:off x="5320480" y="5540832"/>
              <a:ext cx="384358" cy="20986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54" y="66506"/>
            <a:ext cx="5179562" cy="9488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450" y="4105442"/>
            <a:ext cx="5221943" cy="18661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0190" y="950035"/>
            <a:ext cx="4634075" cy="15093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66985" y="1854244"/>
            <a:ext cx="5837410" cy="5585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2180"/>
            <a:ext cx="11018016" cy="7338270"/>
            <a:chOff x="-219733" y="3042180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2180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8977" y="1560098"/>
            <a:ext cx="7917285" cy="2620831"/>
            <a:chOff x="1388977" y="1560098"/>
            <a:chExt cx="7917285" cy="26208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8977" y="1560098"/>
              <a:ext cx="7917285" cy="26208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7137" y="5371468"/>
            <a:ext cx="9806757" cy="9561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9422" y="758438"/>
            <a:ext cx="3704400" cy="981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2180"/>
            <a:ext cx="11018016" cy="7338270"/>
            <a:chOff x="-219733" y="3042180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2180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7685" y="1623112"/>
            <a:ext cx="7643181" cy="2304928"/>
            <a:chOff x="1467685" y="1623112"/>
            <a:chExt cx="7643181" cy="23049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7685" y="1623112"/>
              <a:ext cx="7643181" cy="230492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6651" y="5107385"/>
            <a:ext cx="9685252" cy="15521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9686" y="758438"/>
            <a:ext cx="3924886" cy="981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2180"/>
            <a:ext cx="11018016" cy="7338270"/>
            <a:chOff x="-219733" y="3042180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2180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1896" y="1001114"/>
            <a:ext cx="9956721" cy="3665435"/>
            <a:chOff x="351896" y="1001114"/>
            <a:chExt cx="9956721" cy="36654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896" y="1001114"/>
              <a:ext cx="9956721" cy="36654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719" y="5368521"/>
            <a:ext cx="9757404" cy="15494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49552" y="62566"/>
            <a:ext cx="3838438" cy="1114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</ep:Words>
  <ep:PresentationFormat>On-screen Show (4:3)</ep:PresentationFormat>
  <ep:Paragraphs>1</ep:Paragraphs>
  <ep:Slides>16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2023-12-04T16:42:34.000</dcterms:created>
  <dc:creator>officegen</dc:creator>
  <cp:lastModifiedBy>a1200</cp:lastModifiedBy>
  <dcterms:modified xsi:type="dcterms:W3CDTF">2023-12-04T07:53:09.771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