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382" y="67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5.png"  /><Relationship Id="rId3" Type="http://schemas.openxmlformats.org/officeDocument/2006/relationships/image" Target="../media/image76.png"  /><Relationship Id="rId4" Type="http://schemas.openxmlformats.org/officeDocument/2006/relationships/image" Target="../media/image77.png"  /><Relationship Id="rId5" Type="http://schemas.openxmlformats.org/officeDocument/2006/relationships/image" Target="../media/image78.png"  /><Relationship Id="rId6" Type="http://schemas.openxmlformats.org/officeDocument/2006/relationships/image" Target="../media/image86.png"  /><Relationship Id="rId7" Type="http://schemas.openxmlformats.org/officeDocument/2006/relationships/image" Target="../media/image87.png"  /><Relationship Id="rId8" Type="http://schemas.openxmlformats.org/officeDocument/2006/relationships/image" Target="../media/image8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8.png"  /><Relationship Id="rId3" Type="http://schemas.openxmlformats.org/officeDocument/2006/relationships/image" Target="../media/image77.png"  /><Relationship Id="rId4" Type="http://schemas.openxmlformats.org/officeDocument/2006/relationships/image" Target="../media/image78.png"  /><Relationship Id="rId5" Type="http://schemas.openxmlformats.org/officeDocument/2006/relationships/image" Target="../media/image89.png"  /><Relationship Id="rId6" Type="http://schemas.openxmlformats.org/officeDocument/2006/relationships/image" Target="../media/image90.png"  /><Relationship Id="rId7" Type="http://schemas.openxmlformats.org/officeDocument/2006/relationships/image" Target="../media/image81.png"  /><Relationship Id="rId8" Type="http://schemas.openxmlformats.org/officeDocument/2006/relationships/image" Target="../media/image9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5.png"  /><Relationship Id="rId3" Type="http://schemas.openxmlformats.org/officeDocument/2006/relationships/image" Target="../media/image76.png"  /><Relationship Id="rId4" Type="http://schemas.openxmlformats.org/officeDocument/2006/relationships/image" Target="../media/image77.png"  /><Relationship Id="rId5" Type="http://schemas.openxmlformats.org/officeDocument/2006/relationships/image" Target="../media/image78.png"  /><Relationship Id="rId6" Type="http://schemas.openxmlformats.org/officeDocument/2006/relationships/image" Target="../media/image92.png"  /><Relationship Id="rId7" Type="http://schemas.openxmlformats.org/officeDocument/2006/relationships/image" Target="../media/image93.png"  /><Relationship Id="rId8" Type="http://schemas.openxmlformats.org/officeDocument/2006/relationships/image" Target="../media/image8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1.png"  /><Relationship Id="rId3" Type="http://schemas.openxmlformats.org/officeDocument/2006/relationships/image" Target="../media/image42.png"  /><Relationship Id="rId4" Type="http://schemas.openxmlformats.org/officeDocument/2006/relationships/image" Target="../media/image70.png"  /><Relationship Id="rId5" Type="http://schemas.openxmlformats.org/officeDocument/2006/relationships/image" Target="../media/image94.png"  /><Relationship Id="rId6" Type="http://schemas.openxmlformats.org/officeDocument/2006/relationships/hyperlink" Target="https://youtu.be/RIs-qlXDvss" TargetMode="External" /><Relationship Id="rId7" Type="http://schemas.openxmlformats.org/officeDocument/2006/relationships/video" Target="file:///C:\Users\a1200\OneDrive\&#48148;&#53461;%20&#54868;&#47732;\&#50508;&#44256;&#47532;&#51608;%20&#53568;&#54532;&#47196;&#51229;&#53944;\&#50508;&#44256;&#47532;&#51608;%2011&#51312;%20&#49884;&#50672;&#50689;&#49345;.mp4" TargetMode="External" /><Relationship Id="rId8" Type="http://schemas.microsoft.com/office/2007/relationships/media" Target="file:///C:\Users\a1200\OneDrive\&#48148;&#53461;%20&#54868;&#47732;\&#50508;&#44256;&#47532;&#51608;%20&#53568;&#54532;&#47196;&#51229;&#53944;\&#50508;&#44256;&#47532;&#51608;%2011&#51312;%20&#49884;&#50672;&#50689;&#49345;.mp4" TargetMode="External" /><Relationship Id="rId9" Type="http://schemas.openxmlformats.org/officeDocument/2006/relationships/image" Target="../media/image9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96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Relationship Id="rId6" Type="http://schemas.openxmlformats.org/officeDocument/2006/relationships/image" Target="../media/image97.png"  /><Relationship Id="rId7" Type="http://schemas.openxmlformats.org/officeDocument/2006/relationships/image" Target="../media/image98.png"  /><Relationship Id="rId8" Type="http://schemas.openxmlformats.org/officeDocument/2006/relationships/image" Target="../media/image9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00.png"  /><Relationship Id="rId11" Type="http://schemas.openxmlformats.org/officeDocument/2006/relationships/image" Target="../media/image101.png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Relationship Id="rId5" Type="http://schemas.openxmlformats.org/officeDocument/2006/relationships/image" Target="../media/image31.png"  /><Relationship Id="rId6" Type="http://schemas.openxmlformats.org/officeDocument/2006/relationships/image" Target="../media/image32.png"  /><Relationship Id="rId7" Type="http://schemas.openxmlformats.org/officeDocument/2006/relationships/image" Target="../media/image33.png"  /><Relationship Id="rId8" Type="http://schemas.openxmlformats.org/officeDocument/2006/relationships/image" Target="../media/image35.png"  /><Relationship Id="rId9" Type="http://schemas.openxmlformats.org/officeDocument/2006/relationships/image" Target="../media/image3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1.png"  /><Relationship Id="rId3" Type="http://schemas.openxmlformats.org/officeDocument/2006/relationships/image" Target="../media/image42.png"  /><Relationship Id="rId4" Type="http://schemas.openxmlformats.org/officeDocument/2006/relationships/image" Target="../media/image70.png"  /><Relationship Id="rId5" Type="http://schemas.openxmlformats.org/officeDocument/2006/relationships/image" Target="../media/image10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3.png"  /><Relationship Id="rId11" Type="http://schemas.openxmlformats.org/officeDocument/2006/relationships/image" Target="../media/image14.png"  /><Relationship Id="rId12" Type="http://schemas.openxmlformats.org/officeDocument/2006/relationships/image" Target="../media/image15.png"  /><Relationship Id="rId13" Type="http://schemas.openxmlformats.org/officeDocument/2006/relationships/image" Target="../media/image16.png"  /><Relationship Id="rId14" Type="http://schemas.openxmlformats.org/officeDocument/2006/relationships/image" Target="../media/image17.png"  /><Relationship Id="rId15" Type="http://schemas.openxmlformats.org/officeDocument/2006/relationships/image" Target="../media/image18.png"  /><Relationship Id="rId16" Type="http://schemas.openxmlformats.org/officeDocument/2006/relationships/image" Target="../media/image19.png"  /><Relationship Id="rId17" Type="http://schemas.openxmlformats.org/officeDocument/2006/relationships/image" Target="../media/image20.png"  /><Relationship Id="rId18" Type="http://schemas.openxmlformats.org/officeDocument/2006/relationships/image" Target="../media/image21.png"  /><Relationship Id="rId19" Type="http://schemas.openxmlformats.org/officeDocument/2006/relationships/image" Target="../media/image22.png"  /><Relationship Id="rId2" Type="http://schemas.openxmlformats.org/officeDocument/2006/relationships/image" Target="../media/image5.png"  /><Relationship Id="rId20" Type="http://schemas.openxmlformats.org/officeDocument/2006/relationships/image" Target="../media/image23.png"  /><Relationship Id="rId21" Type="http://schemas.openxmlformats.org/officeDocument/2006/relationships/image" Target="../media/image24.png"  /><Relationship Id="rId22" Type="http://schemas.openxmlformats.org/officeDocument/2006/relationships/image" Target="../media/image25.png"  /><Relationship Id="rId23" Type="http://schemas.openxmlformats.org/officeDocument/2006/relationships/image" Target="../media/image26.png"  /><Relationship Id="rId24" Type="http://schemas.openxmlformats.org/officeDocument/2006/relationships/image" Target="../media/image27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1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36.png"  /><Relationship Id="rId11" Type="http://schemas.openxmlformats.org/officeDocument/2006/relationships/image" Target="../media/image37.png"  /><Relationship Id="rId12" Type="http://schemas.openxmlformats.org/officeDocument/2006/relationships/image" Target="../media/image38.png"  /><Relationship Id="rId13" Type="http://schemas.openxmlformats.org/officeDocument/2006/relationships/image" Target="../media/image39.png"  /><Relationship Id="rId14" Type="http://schemas.openxmlformats.org/officeDocument/2006/relationships/image" Target="../media/image40.png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Relationship Id="rId5" Type="http://schemas.openxmlformats.org/officeDocument/2006/relationships/image" Target="../media/image31.png"  /><Relationship Id="rId6" Type="http://schemas.openxmlformats.org/officeDocument/2006/relationships/image" Target="../media/image32.png"  /><Relationship Id="rId7" Type="http://schemas.openxmlformats.org/officeDocument/2006/relationships/image" Target="../media/image33.png"  /><Relationship Id="rId8" Type="http://schemas.openxmlformats.org/officeDocument/2006/relationships/image" Target="../media/image34.png"  /><Relationship Id="rId9" Type="http://schemas.openxmlformats.org/officeDocument/2006/relationships/image" Target="../media/image3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49.png"  /><Relationship Id="rId11" Type="http://schemas.openxmlformats.org/officeDocument/2006/relationships/image" Target="../media/image50.png"  /><Relationship Id="rId12" Type="http://schemas.openxmlformats.org/officeDocument/2006/relationships/image" Target="../media/image51.png"  /><Relationship Id="rId13" Type="http://schemas.openxmlformats.org/officeDocument/2006/relationships/image" Target="../media/image52.png"  /><Relationship Id="rId14" Type="http://schemas.openxmlformats.org/officeDocument/2006/relationships/image" Target="../media/image53.png"  /><Relationship Id="rId15" Type="http://schemas.openxmlformats.org/officeDocument/2006/relationships/image" Target="../media/image54.png"  /><Relationship Id="rId16" Type="http://schemas.openxmlformats.org/officeDocument/2006/relationships/image" Target="../media/image55.png"  /><Relationship Id="rId17" Type="http://schemas.openxmlformats.org/officeDocument/2006/relationships/image" Target="../media/image56.png"  /><Relationship Id="rId18" Type="http://schemas.openxmlformats.org/officeDocument/2006/relationships/image" Target="../media/image57.png"  /><Relationship Id="rId19" Type="http://schemas.openxmlformats.org/officeDocument/2006/relationships/image" Target="../media/image58.png"  /><Relationship Id="rId2" Type="http://schemas.openxmlformats.org/officeDocument/2006/relationships/image" Target="../media/image41.png"  /><Relationship Id="rId3" Type="http://schemas.openxmlformats.org/officeDocument/2006/relationships/image" Target="../media/image42.png"  /><Relationship Id="rId4" Type="http://schemas.openxmlformats.org/officeDocument/2006/relationships/image" Target="../media/image43.png"  /><Relationship Id="rId5" Type="http://schemas.openxmlformats.org/officeDocument/2006/relationships/image" Target="../media/image44.png"  /><Relationship Id="rId6" Type="http://schemas.openxmlformats.org/officeDocument/2006/relationships/image" Target="../media/image45.png"  /><Relationship Id="rId7" Type="http://schemas.openxmlformats.org/officeDocument/2006/relationships/image" Target="../media/image46.png"  /><Relationship Id="rId8" Type="http://schemas.openxmlformats.org/officeDocument/2006/relationships/image" Target="../media/image47.png"  /><Relationship Id="rId9" Type="http://schemas.openxmlformats.org/officeDocument/2006/relationships/image" Target="../media/image4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67.png"  /><Relationship Id="rId11" Type="http://schemas.openxmlformats.org/officeDocument/2006/relationships/image" Target="../media/image68.png"  /><Relationship Id="rId2" Type="http://schemas.openxmlformats.org/officeDocument/2006/relationships/image" Target="../media/image59.png"  /><Relationship Id="rId3" Type="http://schemas.openxmlformats.org/officeDocument/2006/relationships/image" Target="../media/image60.png"  /><Relationship Id="rId4" Type="http://schemas.openxmlformats.org/officeDocument/2006/relationships/image" Target="../media/image61.png"  /><Relationship Id="rId5" Type="http://schemas.openxmlformats.org/officeDocument/2006/relationships/image" Target="../media/image62.png"  /><Relationship Id="rId6" Type="http://schemas.openxmlformats.org/officeDocument/2006/relationships/image" Target="../media/image63.png"  /><Relationship Id="rId7" Type="http://schemas.openxmlformats.org/officeDocument/2006/relationships/image" Target="../media/image64.png"  /><Relationship Id="rId8" Type="http://schemas.openxmlformats.org/officeDocument/2006/relationships/image" Target="../media/image65.png"  /><Relationship Id="rId9" Type="http://schemas.openxmlformats.org/officeDocument/2006/relationships/image" Target="../media/image6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1.png"  /><Relationship Id="rId3" Type="http://schemas.openxmlformats.org/officeDocument/2006/relationships/image" Target="../media/image69.png"  /><Relationship Id="rId4" Type="http://schemas.openxmlformats.org/officeDocument/2006/relationships/image" Target="../media/image70.png"  /><Relationship Id="rId5" Type="http://schemas.openxmlformats.org/officeDocument/2006/relationships/image" Target="../media/image71.png"  /><Relationship Id="rId6" Type="http://schemas.openxmlformats.org/officeDocument/2006/relationships/image" Target="../media/image72.png"  /><Relationship Id="rId7" Type="http://schemas.openxmlformats.org/officeDocument/2006/relationships/image" Target="../media/image73.png"  /><Relationship Id="rId8" Type="http://schemas.openxmlformats.org/officeDocument/2006/relationships/image" Target="../media/image7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5.png"  /><Relationship Id="rId3" Type="http://schemas.openxmlformats.org/officeDocument/2006/relationships/image" Target="../media/image76.png"  /><Relationship Id="rId4" Type="http://schemas.openxmlformats.org/officeDocument/2006/relationships/image" Target="../media/image77.png"  /><Relationship Id="rId5" Type="http://schemas.openxmlformats.org/officeDocument/2006/relationships/image" Target="../media/image78.png"  /><Relationship Id="rId6" Type="http://schemas.openxmlformats.org/officeDocument/2006/relationships/image" Target="../media/image79.png"  /><Relationship Id="rId7" Type="http://schemas.openxmlformats.org/officeDocument/2006/relationships/image" Target="../media/image80.png"  /><Relationship Id="rId8" Type="http://schemas.openxmlformats.org/officeDocument/2006/relationships/image" Target="../media/image8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5.png"  /><Relationship Id="rId3" Type="http://schemas.openxmlformats.org/officeDocument/2006/relationships/image" Target="../media/image76.png"  /><Relationship Id="rId4" Type="http://schemas.openxmlformats.org/officeDocument/2006/relationships/image" Target="../media/image77.png"  /><Relationship Id="rId5" Type="http://schemas.openxmlformats.org/officeDocument/2006/relationships/image" Target="../media/image78.png"  /><Relationship Id="rId6" Type="http://schemas.openxmlformats.org/officeDocument/2006/relationships/image" Target="../media/image82.png"  /><Relationship Id="rId7" Type="http://schemas.openxmlformats.org/officeDocument/2006/relationships/image" Target="../media/image81.png"  /><Relationship Id="rId8" Type="http://schemas.openxmlformats.org/officeDocument/2006/relationships/image" Target="../media/image8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5.png"  /><Relationship Id="rId3" Type="http://schemas.openxmlformats.org/officeDocument/2006/relationships/image" Target="../media/image76.png"  /><Relationship Id="rId4" Type="http://schemas.openxmlformats.org/officeDocument/2006/relationships/image" Target="../media/image77.png"  /><Relationship Id="rId5" Type="http://schemas.openxmlformats.org/officeDocument/2006/relationships/image" Target="../media/image78.png"  /><Relationship Id="rId6" Type="http://schemas.openxmlformats.org/officeDocument/2006/relationships/image" Target="../media/image84.png"  /><Relationship Id="rId7" Type="http://schemas.openxmlformats.org/officeDocument/2006/relationships/image" Target="../media/image81.png"  /><Relationship Id="rId8" Type="http://schemas.openxmlformats.org/officeDocument/2006/relationships/image" Target="../media/image8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006f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277" y="74208"/>
            <a:ext cx="5529797" cy="10252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155371" y="2055238"/>
            <a:ext cx="2574979" cy="2844963"/>
            <a:chOff x="4155371" y="2055238"/>
            <a:chExt cx="2574979" cy="284496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323255" y="2055238"/>
              <a:ext cx="2239213" cy="2065033"/>
              <a:chOff x="4323255" y="2055238"/>
              <a:chExt cx="2239213" cy="2065033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323255" y="2055238"/>
                <a:ext cx="2239213" cy="2065033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45182" y="3731773"/>
              <a:ext cx="3606747" cy="149665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339" y="7065364"/>
            <a:ext cx="10688972" cy="624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19733" y="3046112"/>
            <a:ext cx="11018016" cy="7338270"/>
            <a:chOff x="-219733" y="3046112"/>
            <a:chExt cx="11018016" cy="73382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19733" y="3046112"/>
              <a:ext cx="11018016" cy="733827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41142" y="100351"/>
            <a:ext cx="4222581" cy="9412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9858" y="1399025"/>
            <a:ext cx="946647" cy="3609643"/>
            <a:chOff x="189858" y="1399025"/>
            <a:chExt cx="946647" cy="36096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32400000">
              <a:off x="189858" y="1399025"/>
              <a:ext cx="946647" cy="36096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85569" y="1967073"/>
            <a:ext cx="453016" cy="2473547"/>
            <a:chOff x="9785569" y="1967073"/>
            <a:chExt cx="453016" cy="247354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1600000">
              <a:off x="9785569" y="1967073"/>
              <a:ext cx="453016" cy="24735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8776" y="2768121"/>
            <a:ext cx="9680998" cy="996724"/>
            <a:chOff x="448776" y="2768121"/>
            <a:chExt cx="9680998" cy="99672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8776" y="2768121"/>
              <a:ext cx="9680998" cy="99672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7081" y="5099670"/>
            <a:ext cx="9542442" cy="95344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41142" y="100351"/>
            <a:ext cx="4222581" cy="9412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33921" y="1389927"/>
            <a:ext cx="7710946" cy="4773076"/>
            <a:chOff x="-1433921" y="1389927"/>
            <a:chExt cx="7710946" cy="47730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1433921" y="1389927"/>
              <a:ext cx="7710946" cy="47730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39666" y="-597563"/>
            <a:ext cx="946647" cy="3609643"/>
            <a:chOff x="4039666" y="-597563"/>
            <a:chExt cx="946647" cy="36096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4039666" y="-597563"/>
              <a:ext cx="946647" cy="36096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514865" y="5332335"/>
            <a:ext cx="453016" cy="2473547"/>
            <a:chOff x="4514865" y="5332335"/>
            <a:chExt cx="453016" cy="247354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4514865" y="5332335"/>
              <a:ext cx="453016" cy="24735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0"/>
            <a:ext cx="3997713" cy="7917285"/>
            <a:chOff x="0" y="0"/>
            <a:chExt cx="3997713" cy="79172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3997713" cy="79172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270170" y="1211447"/>
            <a:ext cx="6269764" cy="5291391"/>
            <a:chOff x="4270170" y="1211447"/>
            <a:chExt cx="6269764" cy="52913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70170" y="1211447"/>
              <a:ext cx="6269764" cy="529139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41142" y="100351"/>
            <a:ext cx="4222581" cy="94120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7427" y="3109617"/>
            <a:ext cx="4206810" cy="21484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19733" y="3046112"/>
            <a:ext cx="11018016" cy="7338270"/>
            <a:chOff x="-219733" y="3046112"/>
            <a:chExt cx="11018016" cy="73382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19733" y="3046112"/>
              <a:ext cx="11018016" cy="733827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41142" y="100351"/>
            <a:ext cx="4222581" cy="9412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9858" y="1399025"/>
            <a:ext cx="946647" cy="3609643"/>
            <a:chOff x="189858" y="1399025"/>
            <a:chExt cx="946647" cy="36096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32400000">
              <a:off x="189858" y="1399025"/>
              <a:ext cx="946647" cy="36096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85569" y="1967073"/>
            <a:ext cx="453016" cy="2473547"/>
            <a:chOff x="9785569" y="1967073"/>
            <a:chExt cx="453016" cy="247354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1600000">
              <a:off x="9785569" y="1967073"/>
              <a:ext cx="453016" cy="24735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6768" y="750042"/>
            <a:ext cx="7521703" cy="3649143"/>
            <a:chOff x="1586768" y="750042"/>
            <a:chExt cx="7521703" cy="36491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86768" y="750042"/>
              <a:ext cx="7521703" cy="364914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3972" y="5347975"/>
            <a:ext cx="9386842" cy="125411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41142" y="100351"/>
            <a:ext cx="4222581" cy="9412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76263" y="974304"/>
            <a:ext cx="6025933" cy="5623159"/>
            <a:chOff x="4876263" y="974304"/>
            <a:chExt cx="6025933" cy="56231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4876263" y="974304"/>
              <a:ext cx="6025933" cy="56231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10386" y="-128242"/>
            <a:ext cx="706380" cy="2693485"/>
            <a:chOff x="5610386" y="-128242"/>
            <a:chExt cx="706380" cy="26934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900000">
              <a:off x="5610386" y="-128242"/>
              <a:ext cx="706380" cy="26934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987146" y="5540832"/>
            <a:ext cx="384358" cy="2098661"/>
            <a:chOff x="5987146" y="5540832"/>
            <a:chExt cx="384358" cy="20986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960000">
              <a:off x="5987146" y="5540832"/>
              <a:ext cx="384358" cy="209866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455" y="67154"/>
            <a:ext cx="4310132" cy="937399"/>
          </a:xfrm>
          <a:prstGeom prst="rect">
            <a:avLst/>
          </a:prstGeom>
        </p:spPr>
      </p:pic>
      <p:sp>
        <p:nvSpPr>
          <p:cNvPr id="4" name="TextBox 3">
            <a:hlinkClick r:id="rId6"/>
            <a:extLst>
              <a:ext uri="{FF2B5EF4-FFF2-40B4-BE49-F238E27FC236}">
                <a16:creationId xmlns:a16="http://schemas.microsoft.com/office/drawing/2014/main" id="{5CEBF050-2EC0-3357-924C-E83F00015C4F}"/>
              </a:ext>
            </a:extLst>
          </p:cNvPr>
          <p:cNvSpPr txBox="1"/>
          <p:nvPr/>
        </p:nvSpPr>
        <p:spPr>
          <a:xfrm>
            <a:off x="2657356" y="4285519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https://youtu.be/RIs-qlXDvss</a:t>
            </a:r>
            <a:endParaRPr lang="ko-KR" altLang="en-US" dirty="0"/>
          </a:p>
        </p:txBody>
      </p:sp>
      <p:pic>
        <p:nvPicPr>
          <p:cNvPr id="1004" name="알고리즘 11조 시연영상.mp4">
            <a:hlinkClick r:id="" action="ppaction://media"/>
          </p:cNvPr>
          <p:cNvPicPr>
            <a:picLocks noRot="1"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link="rId8"/>
              </p:ext>
            </p:extLst>
          </p:nvPr>
        </p:nvPicPr>
        <p:blipFill rotWithShape="1">
          <a:blip r:embed="rId9"/>
          <a:stretch>
            <a:fillRect/>
          </a:stretch>
        </p:blipFill>
        <p:spPr>
          <a:xfrm>
            <a:off x="2065479" y="733425"/>
            <a:ext cx="6565617" cy="6339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04"/>
                    </p:tgtEl>
                  </p:cond>
                </p:stCondLst>
                <p:endSync evt="end" delay="0"/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60488" fill="hold"/>
                                        <p:tgtEl>
                                          <p:spTgt spid="100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04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9586" y="4594962"/>
            <a:ext cx="10785386" cy="6676154"/>
            <a:chOff x="-69586" y="4594962"/>
            <a:chExt cx="10785386" cy="66761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9586" y="4594962"/>
              <a:ext cx="10785386" cy="66761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11814" y="3631635"/>
            <a:ext cx="822587" cy="787784"/>
            <a:chOff x="4911814" y="3631635"/>
            <a:chExt cx="822587" cy="78778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7980000">
              <a:off x="4911814" y="3631635"/>
              <a:ext cx="822587" cy="78778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37024" y="358194"/>
            <a:ext cx="1097994" cy="1213118"/>
            <a:chOff x="9237024" y="358194"/>
            <a:chExt cx="1097994" cy="121311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308611" y="358194"/>
              <a:ext cx="954820" cy="880548"/>
              <a:chOff x="9308611" y="358194"/>
              <a:chExt cx="954820" cy="88054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308611" y="358194"/>
                <a:ext cx="954820" cy="880548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5541" y="1073175"/>
              <a:ext cx="1551981" cy="63562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454" y="80039"/>
            <a:ext cx="3072009" cy="91080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0626" y="833324"/>
            <a:ext cx="9594286" cy="27704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23781" y="5075727"/>
            <a:ext cx="9984533" cy="24507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10299" y="1755886"/>
            <a:ext cx="7048291" cy="3966151"/>
            <a:chOff x="5210299" y="1755886"/>
            <a:chExt cx="7048291" cy="39661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210299" y="1755886"/>
              <a:ext cx="7048291" cy="39661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72260" y="2188024"/>
            <a:ext cx="1527926" cy="3185857"/>
            <a:chOff x="8372260" y="2188024"/>
            <a:chExt cx="1527926" cy="31858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780000">
              <a:off x="7741270" y="728069"/>
              <a:ext cx="3055852" cy="637171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780000">
              <a:off x="8372260" y="2188024"/>
              <a:ext cx="1527926" cy="3185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42438" y="2548574"/>
            <a:ext cx="1402382" cy="2545951"/>
            <a:chOff x="8442438" y="2548574"/>
            <a:chExt cx="1402382" cy="254595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780000">
              <a:off x="8442438" y="2548574"/>
              <a:ext cx="1402382" cy="25459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138399" y="-469454"/>
            <a:ext cx="946647" cy="3609643"/>
            <a:chOff x="6138399" y="-469454"/>
            <a:chExt cx="946647" cy="36096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6138399" y="-469454"/>
              <a:ext cx="946647" cy="36096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15812" y="5136665"/>
            <a:ext cx="470152" cy="2567113"/>
            <a:chOff x="7215812" y="5136665"/>
            <a:chExt cx="470152" cy="256711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7215812" y="5136665"/>
              <a:ext cx="470152" cy="256711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545118" y="3094753"/>
            <a:ext cx="1250742" cy="1388221"/>
            <a:chOff x="8545118" y="3094753"/>
            <a:chExt cx="1250742" cy="1388221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8630405" y="3189183"/>
              <a:ext cx="938131" cy="865158"/>
              <a:chOff x="8630405" y="3189183"/>
              <a:chExt cx="938131" cy="865158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780000">
                <a:off x="8630405" y="3189183"/>
                <a:ext cx="938131" cy="865158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780000">
              <a:off x="8434868" y="3884120"/>
              <a:ext cx="1527363" cy="625182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5978" y="111144"/>
            <a:ext cx="4054008" cy="89906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95975" y="3544043"/>
            <a:ext cx="4743551" cy="140325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76263" y="974304"/>
            <a:ext cx="6025933" cy="5623159"/>
            <a:chOff x="4876263" y="974304"/>
            <a:chExt cx="6025933" cy="56231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4876263" y="974304"/>
              <a:ext cx="6025933" cy="56231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10386" y="-128242"/>
            <a:ext cx="706380" cy="2693485"/>
            <a:chOff x="5610386" y="-128242"/>
            <a:chExt cx="706380" cy="26934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900000">
              <a:off x="5610386" y="-128242"/>
              <a:ext cx="706380" cy="26934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987146" y="5540832"/>
            <a:ext cx="384358" cy="2098661"/>
            <a:chOff x="5987146" y="5540832"/>
            <a:chExt cx="384358" cy="20986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960000">
              <a:off x="5987146" y="5540832"/>
              <a:ext cx="384358" cy="209866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98269" y="2508226"/>
            <a:ext cx="6435532" cy="25093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9586" y="1833057"/>
            <a:ext cx="10785386" cy="6676154"/>
            <a:chOff x="-69586" y="1833057"/>
            <a:chExt cx="10785386" cy="66761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9586" y="1833057"/>
              <a:ext cx="10785386" cy="667615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7805" y="907939"/>
            <a:ext cx="2183308" cy="133008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146" y="5297257"/>
            <a:ext cx="1816059" cy="98084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14719" y="5255424"/>
            <a:ext cx="1981592" cy="126555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4976" y="5255424"/>
            <a:ext cx="1863459" cy="126555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49604" y="5256080"/>
            <a:ext cx="1810726" cy="65800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021" y="4082270"/>
            <a:ext cx="1457732" cy="1060589"/>
            <a:chOff x="174021" y="4082270"/>
            <a:chExt cx="1457732" cy="106058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4021" y="4082270"/>
              <a:ext cx="1457732" cy="106058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21744" y="4108714"/>
            <a:ext cx="2173629" cy="10927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453607" y="4082270"/>
            <a:ext cx="1578940" cy="1060589"/>
            <a:chOff x="4453607" y="4082270"/>
            <a:chExt cx="1578940" cy="106058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53607" y="4082270"/>
              <a:ext cx="1578940" cy="10605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88585" y="3614662"/>
            <a:ext cx="332453" cy="1267669"/>
            <a:chOff x="4388585" y="3614662"/>
            <a:chExt cx="332453" cy="126766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388585" y="3614662"/>
              <a:ext cx="332453" cy="126766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89817" y="4692223"/>
            <a:ext cx="139512" cy="761761"/>
            <a:chOff x="4389817" y="4692223"/>
            <a:chExt cx="139512" cy="76176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4389817" y="4692223"/>
              <a:ext cx="139512" cy="7617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255533" y="4082270"/>
            <a:ext cx="1551858" cy="1042606"/>
            <a:chOff x="2255533" y="4082270"/>
            <a:chExt cx="1551858" cy="104260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55533" y="4082270"/>
              <a:ext cx="1551858" cy="104260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145041" y="4338381"/>
            <a:ext cx="326816" cy="1246175"/>
            <a:chOff x="2145041" y="4338381"/>
            <a:chExt cx="326816" cy="124617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6200000">
              <a:off x="2145041" y="4338381"/>
              <a:ext cx="326816" cy="124617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239875" y="3776421"/>
            <a:ext cx="137147" cy="748845"/>
            <a:chOff x="2239875" y="3776421"/>
            <a:chExt cx="137147" cy="7488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2239875" y="3776421"/>
              <a:ext cx="137147" cy="74884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216292" y="4093318"/>
            <a:ext cx="1731105" cy="104513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554055" y="4082270"/>
            <a:ext cx="1730588" cy="1060589"/>
            <a:chOff x="6554055" y="4082270"/>
            <a:chExt cx="1730588" cy="106058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54055" y="4082270"/>
              <a:ext cx="1730588" cy="106058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484299" y="3771145"/>
            <a:ext cx="139512" cy="761761"/>
            <a:chOff x="6484299" y="3771145"/>
            <a:chExt cx="139512" cy="76176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6484299" y="3771145"/>
              <a:ext cx="139512" cy="7617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465436" y="4672604"/>
            <a:ext cx="139512" cy="761761"/>
            <a:chOff x="6465436" y="4672604"/>
            <a:chExt cx="139512" cy="761761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6465436" y="4672604"/>
              <a:ext cx="139512" cy="761761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313505" y="4272933"/>
            <a:ext cx="2196743" cy="78186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9237024" y="358194"/>
            <a:ext cx="1097994" cy="1213118"/>
            <a:chOff x="9237024" y="358194"/>
            <a:chExt cx="1097994" cy="1213118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9308611" y="358194"/>
              <a:ext cx="954820" cy="880548"/>
              <a:chOff x="9308611" y="358194"/>
              <a:chExt cx="954820" cy="880548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9308611" y="358194"/>
                <a:ext cx="954820" cy="880548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975541" y="1073175"/>
              <a:ext cx="1551981" cy="635628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323028" y="4238060"/>
            <a:ext cx="1857276" cy="829486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574728" y="5312233"/>
            <a:ext cx="2087449" cy="399659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8912740" y="4106194"/>
            <a:ext cx="1578940" cy="1060589"/>
            <a:chOff x="8912740" y="4106194"/>
            <a:chExt cx="1578940" cy="106058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2740" y="4106194"/>
              <a:ext cx="1578940" cy="106058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847718" y="3638585"/>
            <a:ext cx="332453" cy="1267669"/>
            <a:chOff x="8847718" y="3638585"/>
            <a:chExt cx="332453" cy="1267669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8847718" y="3638585"/>
              <a:ext cx="332453" cy="126766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8848950" y="4716146"/>
            <a:ext cx="139512" cy="761761"/>
            <a:chOff x="8848950" y="4716146"/>
            <a:chExt cx="139512" cy="761761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8848950" y="4716146"/>
              <a:ext cx="139512" cy="761761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774143" y="4441667"/>
            <a:ext cx="1840733" cy="5401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10299" y="1755886"/>
            <a:ext cx="7048291" cy="3966151"/>
            <a:chOff x="5210299" y="1755886"/>
            <a:chExt cx="7048291" cy="39661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210299" y="1755886"/>
              <a:ext cx="7048291" cy="39661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72260" y="2188024"/>
            <a:ext cx="1527926" cy="3185857"/>
            <a:chOff x="8372260" y="2188024"/>
            <a:chExt cx="1527926" cy="31858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780000">
              <a:off x="7741270" y="728069"/>
              <a:ext cx="3055852" cy="637171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780000">
              <a:off x="8372260" y="2188024"/>
              <a:ext cx="1527926" cy="3185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42438" y="2548574"/>
            <a:ext cx="1402382" cy="2545951"/>
            <a:chOff x="8442438" y="2548574"/>
            <a:chExt cx="1402382" cy="254595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780000">
              <a:off x="8442438" y="2548574"/>
              <a:ext cx="1402382" cy="25459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138399" y="-469454"/>
            <a:ext cx="946647" cy="3609643"/>
            <a:chOff x="6138399" y="-469454"/>
            <a:chExt cx="946647" cy="36096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6138399" y="-469454"/>
              <a:ext cx="946647" cy="36096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15812" y="5136665"/>
            <a:ext cx="470152" cy="2567113"/>
            <a:chOff x="7215812" y="5136665"/>
            <a:chExt cx="470152" cy="256711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7215812" y="5136665"/>
              <a:ext cx="470152" cy="256711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1434" y="4431562"/>
            <a:ext cx="5128569" cy="170735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545118" y="3094753"/>
            <a:ext cx="1250742" cy="1388221"/>
            <a:chOff x="8545118" y="3094753"/>
            <a:chExt cx="1250742" cy="1388221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8630405" y="3189183"/>
              <a:ext cx="938131" cy="865158"/>
              <a:chOff x="8630405" y="3189183"/>
              <a:chExt cx="938131" cy="865158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780000">
                <a:off x="8630405" y="3189183"/>
                <a:ext cx="938131" cy="865158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780000">
              <a:off x="8434868" y="3884120"/>
              <a:ext cx="1527363" cy="62518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6454" y="66506"/>
            <a:ext cx="4537333" cy="94120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94539" y="2275157"/>
            <a:ext cx="3288228" cy="136280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85912" y="3550760"/>
            <a:ext cx="4079125" cy="643117"/>
            <a:chOff x="1085912" y="3550760"/>
            <a:chExt cx="4079125" cy="64311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085912" y="3550760"/>
              <a:ext cx="643117" cy="643117"/>
              <a:chOff x="1085912" y="3550760"/>
              <a:chExt cx="643117" cy="643117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085912" y="3550760"/>
                <a:ext cx="643117" cy="643117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32979" y="3592833"/>
              <a:ext cx="3040161" cy="7499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75691" y="954685"/>
            <a:ext cx="6025933" cy="5623159"/>
            <a:chOff x="4475691" y="954685"/>
            <a:chExt cx="6025933" cy="56231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4475691" y="954685"/>
              <a:ext cx="6025933" cy="56231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876263" y="974304"/>
            <a:ext cx="6025933" cy="5623159"/>
            <a:chOff x="4876263" y="974304"/>
            <a:chExt cx="6025933" cy="56231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4876263" y="974304"/>
              <a:ext cx="6025933" cy="56231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24671" y="-128242"/>
            <a:ext cx="706380" cy="2693485"/>
            <a:chOff x="5324671" y="-128242"/>
            <a:chExt cx="706380" cy="26934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900000">
              <a:off x="5324671" y="-128242"/>
              <a:ext cx="706380" cy="26934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7448" y="1847149"/>
            <a:ext cx="2265871" cy="3867607"/>
            <a:chOff x="507448" y="1847149"/>
            <a:chExt cx="2265871" cy="386760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448" y="1847149"/>
              <a:ext cx="2265871" cy="38676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12596" y="3943759"/>
            <a:ext cx="358732" cy="1794535"/>
            <a:chOff x="6812596" y="3943759"/>
            <a:chExt cx="358732" cy="179453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6812596" y="3943759"/>
              <a:ext cx="358732" cy="179453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454" y="80039"/>
            <a:ext cx="6496799" cy="91080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66180" y="2008116"/>
            <a:ext cx="1948406" cy="2082116"/>
            <a:chOff x="666180" y="2008116"/>
            <a:chExt cx="1948406" cy="208211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68729" y="2008116"/>
              <a:ext cx="1943308" cy="2082116"/>
              <a:chOff x="668729" y="2008116"/>
              <a:chExt cx="1943308" cy="2082116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68729" y="2008116"/>
                <a:ext cx="1943308" cy="2082116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1072" y="2709705"/>
              <a:ext cx="2614603" cy="81047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02527" y="3092087"/>
            <a:ext cx="3309343" cy="159456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231906" y="1899236"/>
            <a:ext cx="2265871" cy="3867607"/>
            <a:chOff x="8231906" y="1899236"/>
            <a:chExt cx="2265871" cy="386760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31906" y="1899236"/>
              <a:ext cx="2265871" cy="386760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426967" y="5387876"/>
            <a:ext cx="1909594" cy="177100"/>
            <a:chOff x="8426967" y="5387876"/>
            <a:chExt cx="1909594" cy="17710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26967" y="5387876"/>
              <a:ext cx="1909594" cy="17710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390638" y="2060203"/>
            <a:ext cx="1948406" cy="2082116"/>
            <a:chOff x="8390638" y="2060203"/>
            <a:chExt cx="1948406" cy="208211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8393187" y="2060203"/>
              <a:ext cx="1943308" cy="2082116"/>
              <a:chOff x="8393187" y="2060203"/>
              <a:chExt cx="1943308" cy="2082116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393187" y="2060203"/>
                <a:ext cx="1943308" cy="2082116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48121" y="1999882"/>
              <a:ext cx="2699013" cy="223956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258429" y="1847149"/>
            <a:ext cx="2265871" cy="3867607"/>
            <a:chOff x="3258429" y="1847149"/>
            <a:chExt cx="2265871" cy="386760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8429" y="1847149"/>
              <a:ext cx="2265871" cy="386760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417163" y="2008116"/>
            <a:ext cx="1948406" cy="2082116"/>
            <a:chOff x="3417163" y="2008116"/>
            <a:chExt cx="1948406" cy="2082116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3419710" y="2008116"/>
              <a:ext cx="1943308" cy="2082116"/>
              <a:chOff x="3419710" y="2008116"/>
              <a:chExt cx="1943308" cy="2082116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419710" y="2008116"/>
                <a:ext cx="1943308" cy="2082116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74750" y="1947797"/>
              <a:ext cx="2698699" cy="2239794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44086" y="5847524"/>
            <a:ext cx="2416181" cy="687610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3456261" y="4279829"/>
            <a:ext cx="1891358" cy="350794"/>
            <a:chOff x="3456261" y="4279829"/>
            <a:chExt cx="1891358" cy="350794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3456261" y="4322508"/>
              <a:ext cx="1891358" cy="297231"/>
              <a:chOff x="3456261" y="4322508"/>
              <a:chExt cx="1891358" cy="297231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3456261" y="4322508"/>
                <a:ext cx="1891358" cy="297231"/>
              </a:xfrm>
              <a:prstGeom prst="rect">
                <a:avLst/>
              </a:prstGeom>
            </p:spPr>
          </p:pic>
        </p:grpSp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34219" y="4138876"/>
              <a:ext cx="781248" cy="70857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456261" y="4675886"/>
            <a:ext cx="1891358" cy="352381"/>
            <a:chOff x="3456261" y="4675886"/>
            <a:chExt cx="1891358" cy="352381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3456261" y="4718566"/>
              <a:ext cx="1891358" cy="297231"/>
              <a:chOff x="3456261" y="4718566"/>
              <a:chExt cx="1891358" cy="297231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3456261" y="4718566"/>
                <a:ext cx="1891358" cy="297231"/>
              </a:xfrm>
              <a:prstGeom prst="rect">
                <a:avLst/>
              </a:prstGeom>
            </p:spPr>
          </p:pic>
        </p:grpSp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92952" y="4498743"/>
              <a:ext cx="1082257" cy="84571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3458118" y="5035495"/>
            <a:ext cx="1891358" cy="352381"/>
            <a:chOff x="3458118" y="5035495"/>
            <a:chExt cx="1891358" cy="352381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3458118" y="5078178"/>
              <a:ext cx="1891358" cy="297231"/>
              <a:chOff x="3458118" y="5078178"/>
              <a:chExt cx="1891358" cy="297231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3458118" y="5078178"/>
                <a:ext cx="1891358" cy="297231"/>
              </a:xfrm>
              <a:prstGeom prst="rect">
                <a:avLst/>
              </a:prstGeom>
            </p:spPr>
          </p:pic>
        </p:grpSp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34492" y="4886924"/>
              <a:ext cx="1028562" cy="731429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106479" y="5838000"/>
            <a:ext cx="2511238" cy="959238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8407021" y="4199317"/>
            <a:ext cx="1891358" cy="352381"/>
            <a:chOff x="8407021" y="4199317"/>
            <a:chExt cx="1891358" cy="352381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8407021" y="4241997"/>
              <a:ext cx="1891358" cy="297231"/>
              <a:chOff x="8407021" y="4241997"/>
              <a:chExt cx="1891358" cy="297231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407021" y="4241997"/>
                <a:ext cx="1891358" cy="297231"/>
              </a:xfrm>
              <a:prstGeom prst="rect">
                <a:avLst/>
              </a:prstGeom>
            </p:spPr>
          </p:pic>
        </p:grpSp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843713" y="4022174"/>
              <a:ext cx="1082257" cy="845714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8408879" y="4558927"/>
            <a:ext cx="1891358" cy="352381"/>
            <a:chOff x="8408879" y="4558927"/>
            <a:chExt cx="1891358" cy="352381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8408879" y="4601609"/>
              <a:ext cx="1891358" cy="297231"/>
              <a:chOff x="8408879" y="4601609"/>
              <a:chExt cx="1891358" cy="297231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408879" y="4601609"/>
                <a:ext cx="1891358" cy="297231"/>
              </a:xfrm>
              <a:prstGeom prst="rect">
                <a:avLst/>
              </a:prstGeom>
            </p:spPr>
          </p:pic>
        </p:grpSp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885252" y="4410355"/>
              <a:ext cx="1028562" cy="73142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8401395" y="4922229"/>
            <a:ext cx="1925000" cy="339907"/>
            <a:chOff x="8401395" y="4922229"/>
            <a:chExt cx="1925000" cy="339907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8428794" y="4964905"/>
              <a:ext cx="1891358" cy="297231"/>
              <a:chOff x="8428794" y="4964905"/>
              <a:chExt cx="1891358" cy="297231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428794" y="4964905"/>
                <a:ext cx="1891358" cy="297231"/>
              </a:xfrm>
              <a:prstGeom prst="rect">
                <a:avLst/>
              </a:prstGeom>
            </p:spPr>
          </p:pic>
        </p:grpSp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309014" y="4836676"/>
              <a:ext cx="2272124" cy="66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6911289" cy="7581435"/>
            <a:chOff x="0" y="0"/>
            <a:chExt cx="6911289" cy="75814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0" y="0"/>
              <a:ext cx="6911289" cy="758143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35" y="3797939"/>
            <a:ext cx="3790728" cy="19384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5265" y="2612780"/>
            <a:ext cx="3075530" cy="19388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82925" y="3769698"/>
            <a:ext cx="4616148" cy="117348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41773" y="2744685"/>
            <a:ext cx="5354383" cy="165160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657004" y="1965065"/>
            <a:ext cx="2809802" cy="4241723"/>
            <a:chOff x="3657004" y="1965065"/>
            <a:chExt cx="2809802" cy="424172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657004" y="1965065"/>
              <a:ext cx="2809802" cy="4241723"/>
              <a:chOff x="3657004" y="1965065"/>
              <a:chExt cx="2809802" cy="4241723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4128779" y="2140280"/>
                <a:ext cx="1866251" cy="3891295"/>
                <a:chOff x="4128779" y="2140280"/>
                <a:chExt cx="1866251" cy="3891295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 rot="900000">
                  <a:off x="3352303" y="362619"/>
                  <a:ext cx="3732503" cy="7782589"/>
                </a:xfrm>
                <a:prstGeom prst="rect">
                  <a:avLst/>
                </a:prstGeom>
              </p:spPr>
            </p:pic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 rot="900000">
                  <a:off x="4128779" y="2140280"/>
                  <a:ext cx="1866251" cy="3891295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4190158" y="2579108"/>
                <a:ext cx="1712909" cy="3109696"/>
                <a:chOff x="4190158" y="2579108"/>
                <a:chExt cx="1712909" cy="3109696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900000">
                  <a:off x="4190158" y="2579108"/>
                  <a:ext cx="1712909" cy="310969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6" name="그룹 1006"/>
            <p:cNvGrpSpPr/>
            <p:nvPr/>
          </p:nvGrpSpPr>
          <p:grpSpPr>
            <a:xfrm>
              <a:off x="4284700" y="3264370"/>
              <a:ext cx="1477448" cy="1620619"/>
              <a:chOff x="4284700" y="3264370"/>
              <a:chExt cx="1477448" cy="1620619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4579226" y="3392469"/>
                <a:ext cx="1067880" cy="984813"/>
                <a:chOff x="4579226" y="3392469"/>
                <a:chExt cx="1067880" cy="984813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960000">
                  <a:off x="4579226" y="3392469"/>
                  <a:ext cx="1067880" cy="984813"/>
                </a:xfrm>
                <a:prstGeom prst="rect">
                  <a:avLst/>
                </a:prstGeom>
              </p:spPr>
            </p:pic>
          </p:grpSp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960000">
                <a:off x="4026102" y="4154903"/>
                <a:ext cx="1727633" cy="71590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71929" y="969373"/>
            <a:ext cx="6025933" cy="5623159"/>
            <a:chOff x="5371929" y="969373"/>
            <a:chExt cx="6025933" cy="56231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371929" y="969373"/>
              <a:ext cx="6025933" cy="56231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22843" y="969373"/>
            <a:ext cx="6025933" cy="5623159"/>
            <a:chOff x="4122843" y="969373"/>
            <a:chExt cx="6025933" cy="56231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4122843" y="969373"/>
              <a:ext cx="6025933" cy="562315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5520" y="2061145"/>
            <a:ext cx="4440531" cy="218438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20480" y="5540832"/>
            <a:ext cx="384358" cy="2098661"/>
            <a:chOff x="5320480" y="5540832"/>
            <a:chExt cx="384358" cy="209866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960000">
              <a:off x="5320480" y="5540832"/>
              <a:ext cx="384358" cy="209866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454" y="66506"/>
            <a:ext cx="5179562" cy="94886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450" y="4105442"/>
            <a:ext cx="5221943" cy="186611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40190" y="950035"/>
            <a:ext cx="4634075" cy="150933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66985" y="1854244"/>
            <a:ext cx="5837410" cy="55858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19733" y="3042180"/>
            <a:ext cx="11018016" cy="7338270"/>
            <a:chOff x="-219733" y="3042180"/>
            <a:chExt cx="11018016" cy="73382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19733" y="3042180"/>
              <a:ext cx="11018016" cy="733827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41142" y="100351"/>
            <a:ext cx="4222581" cy="9412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9858" y="1399025"/>
            <a:ext cx="946647" cy="3609643"/>
            <a:chOff x="189858" y="1399025"/>
            <a:chExt cx="946647" cy="36096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32400000">
              <a:off x="189858" y="1399025"/>
              <a:ext cx="946647" cy="36096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85569" y="1967073"/>
            <a:ext cx="453016" cy="2473547"/>
            <a:chOff x="9785569" y="1967073"/>
            <a:chExt cx="453016" cy="247354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1600000">
              <a:off x="9785569" y="1967073"/>
              <a:ext cx="453016" cy="24735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88977" y="1560098"/>
            <a:ext cx="7917285" cy="2620831"/>
            <a:chOff x="1388977" y="1560098"/>
            <a:chExt cx="7917285" cy="262083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8977" y="1560098"/>
              <a:ext cx="7917285" cy="262083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7137" y="5371468"/>
            <a:ext cx="9806757" cy="95610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41142" y="100351"/>
            <a:ext cx="4222581" cy="9412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19733" y="3042180"/>
            <a:ext cx="11018016" cy="7338270"/>
            <a:chOff x="-219733" y="3042180"/>
            <a:chExt cx="11018016" cy="73382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19733" y="3042180"/>
              <a:ext cx="11018016" cy="733827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41142" y="100351"/>
            <a:ext cx="4222581" cy="9412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9858" y="1399025"/>
            <a:ext cx="946647" cy="3609643"/>
            <a:chOff x="189858" y="1399025"/>
            <a:chExt cx="946647" cy="36096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32400000">
              <a:off x="189858" y="1399025"/>
              <a:ext cx="946647" cy="36096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85569" y="1967073"/>
            <a:ext cx="453016" cy="2473547"/>
            <a:chOff x="9785569" y="1967073"/>
            <a:chExt cx="453016" cy="247354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1600000">
              <a:off x="9785569" y="1967073"/>
              <a:ext cx="453016" cy="24735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67685" y="1623112"/>
            <a:ext cx="7643181" cy="2304928"/>
            <a:chOff x="1467685" y="1623112"/>
            <a:chExt cx="7643181" cy="230492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67685" y="1623112"/>
              <a:ext cx="7643181" cy="230492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41142" y="100351"/>
            <a:ext cx="4222581" cy="94120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6651" y="5107385"/>
            <a:ext cx="9685252" cy="15521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19733" y="3042180"/>
            <a:ext cx="11018016" cy="7338270"/>
            <a:chOff x="-219733" y="3042180"/>
            <a:chExt cx="11018016" cy="73382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19733" y="3042180"/>
              <a:ext cx="11018016" cy="733827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41142" y="100351"/>
            <a:ext cx="4222581" cy="9412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9858" y="1399025"/>
            <a:ext cx="946647" cy="3609643"/>
            <a:chOff x="189858" y="1399025"/>
            <a:chExt cx="946647" cy="36096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32400000">
              <a:off x="189858" y="1399025"/>
              <a:ext cx="946647" cy="36096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85569" y="1967073"/>
            <a:ext cx="453016" cy="2473547"/>
            <a:chOff x="9785569" y="1967073"/>
            <a:chExt cx="453016" cy="247354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1600000">
              <a:off x="9785569" y="1967073"/>
              <a:ext cx="453016" cy="24735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1896" y="1001114"/>
            <a:ext cx="9956721" cy="3665435"/>
            <a:chOff x="351896" y="1001114"/>
            <a:chExt cx="9956721" cy="36654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1896" y="1001114"/>
              <a:ext cx="9956721" cy="366543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41142" y="100351"/>
            <a:ext cx="4222581" cy="94120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6719" y="5368521"/>
            <a:ext cx="9757404" cy="15494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1</ep:Words>
  <ep:PresentationFormat>사용자 지정</ep:PresentationFormat>
  <ep:Paragraphs>1</ep:Paragraphs>
  <ep:Slides>16</ep:Slides>
  <ep:Notes>0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2023-12-04T11:03:51.000</dcterms:created>
  <dc:creator>officegen</dc:creator>
  <cp:lastModifiedBy>a1200</cp:lastModifiedBy>
  <dcterms:modified xsi:type="dcterms:W3CDTF">2023-12-04T05:08:13.630</dcterms:modified>
  <cp:revision>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