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6256000" cy="9144000"/>
  <p:notesSz cx="16256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Bagel Fat One"/>
                <a:cs typeface="Bagel Fat On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1" i="0">
                <a:solidFill>
                  <a:schemeClr val="bg1"/>
                </a:solidFill>
                <a:latin typeface="Hakgyoansim Dunggeunmiso OTF B"/>
                <a:cs typeface="Hakgyoansim Dunggeunmiso OTF B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Bagel Fat One"/>
                <a:cs typeface="Bagel Fat On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450" b="1" i="0">
                <a:solidFill>
                  <a:schemeClr val="bg1"/>
                </a:solidFill>
                <a:latin typeface="Hakgyoansim Dunggeunmiso OTF B"/>
                <a:cs typeface="Hakgyoansim Dunggeunmiso OTF B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Bagel Fat One"/>
                <a:cs typeface="Bagel Fat On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Bagel Fat One"/>
                <a:cs typeface="Bagel Fat On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900" y="736600"/>
            <a:ext cx="54965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Bagel Fat One"/>
                <a:cs typeface="Bagel Fat On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50743" y="4375150"/>
            <a:ext cx="11341735" cy="206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50" b="1" i="0">
                <a:solidFill>
                  <a:schemeClr val="bg1"/>
                </a:solidFill>
                <a:latin typeface="Hakgyoansim Dunggeunmiso OTF B"/>
                <a:cs typeface="Hakgyoansim Dunggeunmiso OTF B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21.png"/><Relationship Id="rId4" Type="http://schemas.openxmlformats.org/officeDocument/2006/relationships/image" Target="../media/image50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Relationship Id="rId4" Type="http://schemas.openxmlformats.org/officeDocument/2006/relationships/image" Target="../media/image53.png"/><Relationship Id="rId5" Type="http://schemas.openxmlformats.org/officeDocument/2006/relationships/image" Target="../media/image54.png"/><Relationship Id="rId6" Type="http://schemas.openxmlformats.org/officeDocument/2006/relationships/image" Target="../media/image50.png"/><Relationship Id="rId7" Type="http://schemas.openxmlformats.org/officeDocument/2006/relationships/image" Target="../media/image55.png"/><Relationship Id="rId8" Type="http://schemas.openxmlformats.org/officeDocument/2006/relationships/image" Target="../media/image56.png"/><Relationship Id="rId9" Type="http://schemas.openxmlformats.org/officeDocument/2006/relationships/image" Target="../media/image5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2489200"/>
            <a:ext cx="5316220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4375" algn="l"/>
              </a:tabLst>
            </a:pPr>
            <a:r>
              <a:rPr dirty="0" sz="10000" spc="-25"/>
              <a:t>15.</a:t>
            </a:r>
            <a:r>
              <a:rPr dirty="0" sz="10000"/>
              <a:t>	</a:t>
            </a:r>
            <a:r>
              <a:rPr dirty="0" sz="10000" spc="-25"/>
              <a:t>이면각</a:t>
            </a:r>
            <a:endParaRPr sz="100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195"/>
              </a:lnSpc>
              <a:spcBef>
                <a:spcPts val="100"/>
              </a:spcBef>
              <a:tabLst>
                <a:tab pos="3182620" algn="l"/>
                <a:tab pos="6198870" algn="l"/>
              </a:tabLst>
            </a:pPr>
            <a:r>
              <a:rPr dirty="0" spc="-20"/>
              <a:t>2024</a:t>
            </a:r>
            <a:r>
              <a:rPr dirty="0"/>
              <a:t>	</a:t>
            </a:r>
            <a:r>
              <a:rPr dirty="0" spc="-25"/>
              <a:t>2학기</a:t>
            </a:r>
            <a:r>
              <a:rPr dirty="0"/>
              <a:t>	</a:t>
            </a:r>
            <a:r>
              <a:rPr dirty="0" spc="-25"/>
              <a:t>기하</a:t>
            </a:r>
          </a:p>
          <a:p>
            <a:pPr algn="r" marR="5080">
              <a:lnSpc>
                <a:spcPts val="6855"/>
              </a:lnSpc>
            </a:pPr>
            <a:r>
              <a:rPr dirty="0" sz="6500" spc="-25" b="0">
                <a:latin typeface="나눔손글씨 암스테르담"/>
                <a:cs typeface="나눔손글씨 암스테르담"/>
              </a:rPr>
              <a:t>이한희</a:t>
            </a:r>
            <a:endParaRPr sz="6500">
              <a:latin typeface="나눔손글씨 암스테르담"/>
              <a:cs typeface="나눔손글씨 암스테르담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0" y="1181100"/>
            <a:ext cx="8128000" cy="6781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25500" y="1009650"/>
            <a:ext cx="192405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반평면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906311" y="1144538"/>
            <a:ext cx="483234" cy="384810"/>
            <a:chOff x="2906311" y="1144538"/>
            <a:chExt cx="483234" cy="384810"/>
          </a:xfrm>
        </p:grpSpPr>
        <p:sp>
          <p:nvSpPr>
            <p:cNvPr id="5" name="object 5" descr=""/>
            <p:cNvSpPr/>
            <p:nvPr/>
          </p:nvSpPr>
          <p:spPr>
            <a:xfrm>
              <a:off x="2906735" y="114496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232925" y="0"/>
                  </a:moveTo>
                  <a:lnTo>
                    <a:pt x="190205" y="4552"/>
                  </a:lnTo>
                  <a:lnTo>
                    <a:pt x="149284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7"/>
                  </a:lnTo>
                  <a:lnTo>
                    <a:pt x="21439" y="319267"/>
                  </a:lnTo>
                  <a:lnTo>
                    <a:pt x="58972" y="359871"/>
                  </a:lnTo>
                  <a:lnTo>
                    <a:pt x="111486" y="381045"/>
                  </a:lnTo>
                  <a:lnTo>
                    <a:pt x="143142" y="383692"/>
                  </a:lnTo>
                  <a:lnTo>
                    <a:pt x="156377" y="383216"/>
                  </a:lnTo>
                  <a:lnTo>
                    <a:pt x="197351" y="376069"/>
                  </a:lnTo>
                  <a:lnTo>
                    <a:pt x="235466" y="363682"/>
                  </a:lnTo>
                  <a:lnTo>
                    <a:pt x="260999" y="352353"/>
                  </a:lnTo>
                  <a:lnTo>
                    <a:pt x="147378" y="352353"/>
                  </a:lnTo>
                  <a:lnTo>
                    <a:pt x="132344" y="350818"/>
                  </a:lnTo>
                  <a:lnTo>
                    <a:pt x="94863" y="332873"/>
                  </a:lnTo>
                  <a:lnTo>
                    <a:pt x="75012" y="292057"/>
                  </a:lnTo>
                  <a:lnTo>
                    <a:pt x="73689" y="272735"/>
                  </a:lnTo>
                  <a:lnTo>
                    <a:pt x="74959" y="255795"/>
                  </a:lnTo>
                  <a:lnTo>
                    <a:pt x="82582" y="211751"/>
                  </a:lnTo>
                  <a:lnTo>
                    <a:pt x="96664" y="157330"/>
                  </a:lnTo>
                  <a:lnTo>
                    <a:pt x="115298" y="111593"/>
                  </a:lnTo>
                  <a:lnTo>
                    <a:pt x="149125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8" y="31339"/>
                  </a:lnTo>
                  <a:lnTo>
                    <a:pt x="308521" y="19057"/>
                  </a:lnTo>
                  <a:lnTo>
                    <a:pt x="286287" y="8470"/>
                  </a:lnTo>
                  <a:lnTo>
                    <a:pt x="261088" y="2117"/>
                  </a:lnTo>
                  <a:lnTo>
                    <a:pt x="232925" y="0"/>
                  </a:lnTo>
                  <a:close/>
                </a:path>
                <a:path w="481964" h="384175">
                  <a:moveTo>
                    <a:pt x="387030" y="315932"/>
                  </a:moveTo>
                  <a:lnTo>
                    <a:pt x="319319" y="315932"/>
                  </a:lnTo>
                  <a:lnTo>
                    <a:pt x="321861" y="321861"/>
                  </a:lnTo>
                  <a:lnTo>
                    <a:pt x="334301" y="348542"/>
                  </a:lnTo>
                  <a:lnTo>
                    <a:pt x="351294" y="367600"/>
                  </a:lnTo>
                  <a:lnTo>
                    <a:pt x="372840" y="379034"/>
                  </a:lnTo>
                  <a:lnTo>
                    <a:pt x="398938" y="382846"/>
                  </a:lnTo>
                  <a:lnTo>
                    <a:pt x="404868" y="382846"/>
                  </a:lnTo>
                  <a:lnTo>
                    <a:pt x="413442" y="381787"/>
                  </a:lnTo>
                  <a:lnTo>
                    <a:pt x="413673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0" y="351788"/>
                  </a:lnTo>
                  <a:lnTo>
                    <a:pt x="393857" y="345860"/>
                  </a:lnTo>
                  <a:lnTo>
                    <a:pt x="390532" y="334778"/>
                  </a:lnTo>
                  <a:lnTo>
                    <a:pt x="390469" y="334566"/>
                  </a:lnTo>
                  <a:lnTo>
                    <a:pt x="388139" y="324190"/>
                  </a:lnTo>
                  <a:lnTo>
                    <a:pt x="387220" y="317343"/>
                  </a:lnTo>
                  <a:lnTo>
                    <a:pt x="387115" y="316567"/>
                  </a:lnTo>
                  <a:lnTo>
                    <a:pt x="387030" y="315932"/>
                  </a:lnTo>
                  <a:close/>
                </a:path>
                <a:path w="481964" h="384175">
                  <a:moveTo>
                    <a:pt x="324488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4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7"/>
                  </a:lnTo>
                  <a:lnTo>
                    <a:pt x="312420" y="272735"/>
                  </a:lnTo>
                  <a:lnTo>
                    <a:pt x="280729" y="307409"/>
                  </a:lnTo>
                  <a:lnTo>
                    <a:pt x="230385" y="334566"/>
                  </a:lnTo>
                  <a:lnTo>
                    <a:pt x="188882" y="347907"/>
                  </a:lnTo>
                  <a:lnTo>
                    <a:pt x="147378" y="352353"/>
                  </a:lnTo>
                  <a:lnTo>
                    <a:pt x="260999" y="352353"/>
                  </a:lnTo>
                  <a:lnTo>
                    <a:pt x="299415" y="330331"/>
                  </a:lnTo>
                  <a:lnTo>
                    <a:pt x="310003" y="322708"/>
                  </a:lnTo>
                  <a:lnTo>
                    <a:pt x="319319" y="315932"/>
                  </a:lnTo>
                  <a:lnTo>
                    <a:pt x="387030" y="315932"/>
                  </a:lnTo>
                  <a:lnTo>
                    <a:pt x="386233" y="310003"/>
                  </a:lnTo>
                  <a:lnTo>
                    <a:pt x="384755" y="292057"/>
                  </a:lnTo>
                  <a:lnTo>
                    <a:pt x="383815" y="272735"/>
                  </a:lnTo>
                  <a:lnTo>
                    <a:pt x="383692" y="270195"/>
                  </a:lnTo>
                  <a:lnTo>
                    <a:pt x="382845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8" y="198198"/>
                  </a:lnTo>
                  <a:lnTo>
                    <a:pt x="381998" y="173635"/>
                  </a:lnTo>
                  <a:lnTo>
                    <a:pt x="378346" y="129644"/>
                  </a:lnTo>
                  <a:lnTo>
                    <a:pt x="357647" y="71571"/>
                  </a:lnTo>
                  <a:lnTo>
                    <a:pt x="327790" y="33879"/>
                  </a:lnTo>
                  <a:lnTo>
                    <a:pt x="324488" y="31339"/>
                  </a:lnTo>
                  <a:close/>
                </a:path>
                <a:path w="481964" h="384175">
                  <a:moveTo>
                    <a:pt x="471216" y="315085"/>
                  </a:moveTo>
                  <a:lnTo>
                    <a:pt x="459922" y="315085"/>
                  </a:lnTo>
                  <a:lnTo>
                    <a:pt x="453147" y="315650"/>
                  </a:lnTo>
                  <a:lnTo>
                    <a:pt x="448911" y="316214"/>
                  </a:lnTo>
                  <a:lnTo>
                    <a:pt x="445523" y="317343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3"/>
                  </a:lnTo>
                  <a:lnTo>
                    <a:pt x="471216" y="315085"/>
                  </a:lnTo>
                  <a:close/>
                </a:path>
                <a:path w="481964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2" y="42067"/>
                  </a:lnTo>
                  <a:lnTo>
                    <a:pt x="451735" y="42914"/>
                  </a:lnTo>
                  <a:lnTo>
                    <a:pt x="449477" y="45173"/>
                  </a:lnTo>
                  <a:lnTo>
                    <a:pt x="447782" y="49691"/>
                  </a:lnTo>
                  <a:lnTo>
                    <a:pt x="445523" y="57597"/>
                  </a:lnTo>
                  <a:lnTo>
                    <a:pt x="433380" y="95341"/>
                  </a:lnTo>
                  <a:lnTo>
                    <a:pt x="433295" y="95606"/>
                  </a:lnTo>
                  <a:lnTo>
                    <a:pt x="418631" y="131709"/>
                  </a:lnTo>
                  <a:lnTo>
                    <a:pt x="401532" y="165906"/>
                  </a:lnTo>
                  <a:lnTo>
                    <a:pt x="381998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7" y="112016"/>
                  </a:lnTo>
                  <a:lnTo>
                    <a:pt x="469452" y="95606"/>
                  </a:lnTo>
                  <a:lnTo>
                    <a:pt x="469558" y="95341"/>
                  </a:lnTo>
                  <a:lnTo>
                    <a:pt x="481469" y="53202"/>
                  </a:lnTo>
                  <a:lnTo>
                    <a:pt x="481945" y="48279"/>
                  </a:lnTo>
                  <a:lnTo>
                    <a:pt x="481945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906735" y="1144961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4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3485662" y="1416426"/>
            <a:ext cx="113030" cy="268605"/>
            <a:chOff x="3485662" y="1416426"/>
            <a:chExt cx="113030" cy="268605"/>
          </a:xfrm>
        </p:grpSpPr>
        <p:sp>
          <p:nvSpPr>
            <p:cNvPr id="8" name="object 8" descr=""/>
            <p:cNvSpPr/>
            <p:nvPr/>
          </p:nvSpPr>
          <p:spPr>
            <a:xfrm>
              <a:off x="3486086" y="14168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49973" y="0"/>
                  </a:moveTo>
                  <a:lnTo>
                    <a:pt x="13552" y="15246"/>
                  </a:lnTo>
                  <a:lnTo>
                    <a:pt x="0" y="51667"/>
                  </a:lnTo>
                  <a:lnTo>
                    <a:pt x="0" y="72843"/>
                  </a:lnTo>
                  <a:lnTo>
                    <a:pt x="31762" y="98888"/>
                  </a:lnTo>
                  <a:lnTo>
                    <a:pt x="52514" y="102487"/>
                  </a:lnTo>
                  <a:lnTo>
                    <a:pt x="55901" y="101923"/>
                  </a:lnTo>
                  <a:lnTo>
                    <a:pt x="59289" y="101640"/>
                  </a:lnTo>
                  <a:lnTo>
                    <a:pt x="66066" y="101640"/>
                  </a:lnTo>
                  <a:lnTo>
                    <a:pt x="68606" y="101076"/>
                  </a:lnTo>
                  <a:lnTo>
                    <a:pt x="73689" y="97970"/>
                  </a:lnTo>
                  <a:lnTo>
                    <a:pt x="79617" y="95712"/>
                  </a:lnTo>
                  <a:lnTo>
                    <a:pt x="80464" y="94865"/>
                  </a:lnTo>
                  <a:lnTo>
                    <a:pt x="80464" y="105028"/>
                  </a:lnTo>
                  <a:lnTo>
                    <a:pt x="71571" y="152831"/>
                  </a:lnTo>
                  <a:lnTo>
                    <a:pt x="56325" y="191000"/>
                  </a:lnTo>
                  <a:lnTo>
                    <a:pt x="28533" y="229221"/>
                  </a:lnTo>
                  <a:lnTo>
                    <a:pt x="17504" y="241396"/>
                  </a:lnTo>
                  <a:lnTo>
                    <a:pt x="14399" y="245913"/>
                  </a:lnTo>
                  <a:lnTo>
                    <a:pt x="14399" y="250431"/>
                  </a:lnTo>
                  <a:lnTo>
                    <a:pt x="16939" y="254101"/>
                  </a:lnTo>
                  <a:lnTo>
                    <a:pt x="27104" y="264265"/>
                  </a:lnTo>
                  <a:lnTo>
                    <a:pt x="30774" y="266806"/>
                  </a:lnTo>
                  <a:lnTo>
                    <a:pt x="33032" y="266806"/>
                  </a:lnTo>
                  <a:lnTo>
                    <a:pt x="34726" y="267371"/>
                  </a:lnTo>
                  <a:lnTo>
                    <a:pt x="64372" y="236315"/>
                  </a:lnTo>
                  <a:lnTo>
                    <a:pt x="86394" y="201587"/>
                  </a:lnTo>
                  <a:lnTo>
                    <a:pt x="104180" y="153308"/>
                  </a:lnTo>
                  <a:lnTo>
                    <a:pt x="111327" y="110429"/>
                  </a:lnTo>
                  <a:lnTo>
                    <a:pt x="111804" y="95712"/>
                  </a:lnTo>
                  <a:lnTo>
                    <a:pt x="110269" y="71043"/>
                  </a:lnTo>
                  <a:lnTo>
                    <a:pt x="100528" y="33774"/>
                  </a:lnTo>
                  <a:lnTo>
                    <a:pt x="72418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486086" y="14168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3815994" y="921776"/>
            <a:ext cx="466725" cy="762635"/>
            <a:chOff x="3815994" y="921776"/>
            <a:chExt cx="466725" cy="762635"/>
          </a:xfrm>
        </p:grpSpPr>
        <p:sp>
          <p:nvSpPr>
            <p:cNvPr id="11" name="object 11" descr=""/>
            <p:cNvSpPr/>
            <p:nvPr/>
          </p:nvSpPr>
          <p:spPr>
            <a:xfrm>
              <a:off x="3816417" y="92220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345578" y="0"/>
                  </a:moveTo>
                  <a:lnTo>
                    <a:pt x="343884" y="0"/>
                  </a:lnTo>
                  <a:lnTo>
                    <a:pt x="317203" y="2487"/>
                  </a:lnTo>
                  <a:lnTo>
                    <a:pt x="266383" y="22392"/>
                  </a:lnTo>
                  <a:lnTo>
                    <a:pt x="228903" y="51032"/>
                  </a:lnTo>
                  <a:lnTo>
                    <a:pt x="200952" y="82371"/>
                  </a:lnTo>
                  <a:lnTo>
                    <a:pt x="172207" y="124985"/>
                  </a:lnTo>
                  <a:lnTo>
                    <a:pt x="148067" y="175382"/>
                  </a:lnTo>
                  <a:lnTo>
                    <a:pt x="134909" y="214362"/>
                  </a:lnTo>
                  <a:lnTo>
                    <a:pt x="118197" y="279140"/>
                  </a:lnTo>
                  <a:lnTo>
                    <a:pt x="104558" y="333154"/>
                  </a:lnTo>
                  <a:lnTo>
                    <a:pt x="87477" y="401267"/>
                  </a:lnTo>
                  <a:lnTo>
                    <a:pt x="66913" y="483638"/>
                  </a:lnTo>
                  <a:lnTo>
                    <a:pt x="36673" y="605184"/>
                  </a:lnTo>
                  <a:lnTo>
                    <a:pt x="24089" y="655885"/>
                  </a:lnTo>
                  <a:lnTo>
                    <a:pt x="10706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4" y="758069"/>
                  </a:lnTo>
                  <a:lnTo>
                    <a:pt x="5082" y="761456"/>
                  </a:lnTo>
                  <a:lnTo>
                    <a:pt x="26257" y="761456"/>
                  </a:lnTo>
                  <a:lnTo>
                    <a:pt x="31904" y="759762"/>
                  </a:lnTo>
                  <a:lnTo>
                    <a:pt x="33033" y="756375"/>
                  </a:lnTo>
                  <a:lnTo>
                    <a:pt x="87242" y="542082"/>
                  </a:lnTo>
                  <a:lnTo>
                    <a:pt x="87806" y="541517"/>
                  </a:lnTo>
                  <a:lnTo>
                    <a:pt x="128885" y="541517"/>
                  </a:lnTo>
                  <a:lnTo>
                    <a:pt x="127050" y="539541"/>
                  </a:lnTo>
                  <a:lnTo>
                    <a:pt x="118898" y="525513"/>
                  </a:lnTo>
                  <a:lnTo>
                    <a:pt x="113075" y="509684"/>
                  </a:lnTo>
                  <a:lnTo>
                    <a:pt x="109582" y="492056"/>
                  </a:lnTo>
                  <a:lnTo>
                    <a:pt x="108417" y="472627"/>
                  </a:lnTo>
                  <a:lnTo>
                    <a:pt x="108417" y="463593"/>
                  </a:lnTo>
                  <a:lnTo>
                    <a:pt x="116886" y="421384"/>
                  </a:lnTo>
                  <a:lnTo>
                    <a:pt x="126125" y="383904"/>
                  </a:lnTo>
                  <a:lnTo>
                    <a:pt x="138061" y="336260"/>
                  </a:lnTo>
                  <a:lnTo>
                    <a:pt x="150434" y="287345"/>
                  </a:lnTo>
                  <a:lnTo>
                    <a:pt x="160084" y="249654"/>
                  </a:lnTo>
                  <a:lnTo>
                    <a:pt x="170248" y="211750"/>
                  </a:lnTo>
                  <a:lnTo>
                    <a:pt x="183747" y="174747"/>
                  </a:lnTo>
                  <a:lnTo>
                    <a:pt x="204340" y="134249"/>
                  </a:lnTo>
                  <a:lnTo>
                    <a:pt x="233615" y="89200"/>
                  </a:lnTo>
                  <a:lnTo>
                    <a:pt x="274430" y="52514"/>
                  </a:lnTo>
                  <a:lnTo>
                    <a:pt x="323820" y="33456"/>
                  </a:lnTo>
                  <a:lnTo>
                    <a:pt x="341342" y="32185"/>
                  </a:lnTo>
                  <a:lnTo>
                    <a:pt x="431972" y="32185"/>
                  </a:lnTo>
                  <a:lnTo>
                    <a:pt x="413867" y="18104"/>
                  </a:lnTo>
                  <a:lnTo>
                    <a:pt x="393433" y="8046"/>
                  </a:lnTo>
                  <a:lnTo>
                    <a:pt x="370670" y="2011"/>
                  </a:lnTo>
                  <a:lnTo>
                    <a:pt x="345578" y="0"/>
                  </a:lnTo>
                  <a:close/>
                </a:path>
                <a:path w="466089" h="762000">
                  <a:moveTo>
                    <a:pt x="128885" y="541517"/>
                  </a:moveTo>
                  <a:lnTo>
                    <a:pt x="87806" y="541517"/>
                  </a:lnTo>
                  <a:lnTo>
                    <a:pt x="89218" y="543212"/>
                  </a:lnTo>
                  <a:lnTo>
                    <a:pt x="93736" y="551117"/>
                  </a:lnTo>
                  <a:lnTo>
                    <a:pt x="120275" y="582738"/>
                  </a:lnTo>
                  <a:lnTo>
                    <a:pt x="162942" y="601796"/>
                  </a:lnTo>
                  <a:lnTo>
                    <a:pt x="198200" y="605608"/>
                  </a:lnTo>
                  <a:lnTo>
                    <a:pt x="241979" y="601320"/>
                  </a:lnTo>
                  <a:lnTo>
                    <a:pt x="283535" y="589303"/>
                  </a:lnTo>
                  <a:lnTo>
                    <a:pt x="311796" y="575115"/>
                  </a:lnTo>
                  <a:lnTo>
                    <a:pt x="200741" y="575115"/>
                  </a:lnTo>
                  <a:lnTo>
                    <a:pt x="178348" y="572892"/>
                  </a:lnTo>
                  <a:lnTo>
                    <a:pt x="158602" y="566222"/>
                  </a:lnTo>
                  <a:lnTo>
                    <a:pt x="141503" y="555105"/>
                  </a:lnTo>
                  <a:lnTo>
                    <a:pt x="128885" y="541517"/>
                  </a:lnTo>
                  <a:close/>
                </a:path>
                <a:path w="466089" h="762000">
                  <a:moveTo>
                    <a:pt x="396387" y="282051"/>
                  </a:moveTo>
                  <a:lnTo>
                    <a:pt x="337955" y="282051"/>
                  </a:lnTo>
                  <a:lnTo>
                    <a:pt x="350925" y="298092"/>
                  </a:lnTo>
                  <a:lnTo>
                    <a:pt x="360188" y="316567"/>
                  </a:lnTo>
                  <a:lnTo>
                    <a:pt x="365747" y="337477"/>
                  </a:lnTo>
                  <a:lnTo>
                    <a:pt x="367600" y="360823"/>
                  </a:lnTo>
                  <a:lnTo>
                    <a:pt x="367176" y="371252"/>
                  </a:lnTo>
                  <a:lnTo>
                    <a:pt x="360824" y="415879"/>
                  </a:lnTo>
                  <a:lnTo>
                    <a:pt x="346848" y="466222"/>
                  </a:lnTo>
                  <a:lnTo>
                    <a:pt x="327261" y="505025"/>
                  </a:lnTo>
                  <a:lnTo>
                    <a:pt x="297068" y="539541"/>
                  </a:lnTo>
                  <a:lnTo>
                    <a:pt x="256331" y="563257"/>
                  </a:lnTo>
                  <a:lnTo>
                    <a:pt x="218792" y="573792"/>
                  </a:lnTo>
                  <a:lnTo>
                    <a:pt x="200741" y="575115"/>
                  </a:lnTo>
                  <a:lnTo>
                    <a:pt x="311796" y="575115"/>
                  </a:lnTo>
                  <a:lnTo>
                    <a:pt x="359977" y="542082"/>
                  </a:lnTo>
                  <a:lnTo>
                    <a:pt x="391475" y="508679"/>
                  </a:lnTo>
                  <a:lnTo>
                    <a:pt x="413974" y="471146"/>
                  </a:lnTo>
                  <a:lnTo>
                    <a:pt x="427473" y="429484"/>
                  </a:lnTo>
                  <a:lnTo>
                    <a:pt x="431951" y="383904"/>
                  </a:lnTo>
                  <a:lnTo>
                    <a:pt x="431972" y="383692"/>
                  </a:lnTo>
                  <a:lnTo>
                    <a:pt x="429272" y="351347"/>
                  </a:lnTo>
                  <a:lnTo>
                    <a:pt x="421173" y="322073"/>
                  </a:lnTo>
                  <a:lnTo>
                    <a:pt x="407674" y="295869"/>
                  </a:lnTo>
                  <a:lnTo>
                    <a:pt x="396387" y="282051"/>
                  </a:lnTo>
                  <a:close/>
                </a:path>
                <a:path w="466089" h="762000">
                  <a:moveTo>
                    <a:pt x="279511" y="232078"/>
                  </a:moveTo>
                  <a:lnTo>
                    <a:pt x="226997" y="238007"/>
                  </a:lnTo>
                  <a:lnTo>
                    <a:pt x="199047" y="263700"/>
                  </a:lnTo>
                  <a:lnTo>
                    <a:pt x="199047" y="267653"/>
                  </a:lnTo>
                  <a:lnTo>
                    <a:pt x="203229" y="279140"/>
                  </a:lnTo>
                  <a:lnTo>
                    <a:pt x="215775" y="287345"/>
                  </a:lnTo>
                  <a:lnTo>
                    <a:pt x="236685" y="292268"/>
                  </a:lnTo>
                  <a:lnTo>
                    <a:pt x="265959" y="293909"/>
                  </a:lnTo>
                  <a:lnTo>
                    <a:pt x="274430" y="293909"/>
                  </a:lnTo>
                  <a:lnTo>
                    <a:pt x="320176" y="287345"/>
                  </a:lnTo>
                  <a:lnTo>
                    <a:pt x="337955" y="282051"/>
                  </a:lnTo>
                  <a:lnTo>
                    <a:pt x="396387" y="282051"/>
                  </a:lnTo>
                  <a:lnTo>
                    <a:pt x="388776" y="272735"/>
                  </a:lnTo>
                  <a:lnTo>
                    <a:pt x="377764" y="261724"/>
                  </a:lnTo>
                  <a:lnTo>
                    <a:pt x="401884" y="242242"/>
                  </a:lnTo>
                  <a:lnTo>
                    <a:pt x="342190" y="242242"/>
                  </a:lnTo>
                  <a:lnTo>
                    <a:pt x="327156" y="237795"/>
                  </a:lnTo>
                  <a:lnTo>
                    <a:pt x="311698" y="234619"/>
                  </a:lnTo>
                  <a:lnTo>
                    <a:pt x="295816" y="232713"/>
                  </a:lnTo>
                  <a:lnTo>
                    <a:pt x="279511" y="232078"/>
                  </a:lnTo>
                  <a:close/>
                </a:path>
                <a:path w="466089" h="762000">
                  <a:moveTo>
                    <a:pt x="431972" y="32185"/>
                  </a:moveTo>
                  <a:lnTo>
                    <a:pt x="341342" y="32185"/>
                  </a:lnTo>
                  <a:lnTo>
                    <a:pt x="364741" y="34885"/>
                  </a:lnTo>
                  <a:lnTo>
                    <a:pt x="383269" y="42985"/>
                  </a:lnTo>
                  <a:lnTo>
                    <a:pt x="396927" y="56484"/>
                  </a:lnTo>
                  <a:lnTo>
                    <a:pt x="405715" y="75383"/>
                  </a:lnTo>
                  <a:lnTo>
                    <a:pt x="406280" y="78206"/>
                  </a:lnTo>
                  <a:lnTo>
                    <a:pt x="406461" y="82371"/>
                  </a:lnTo>
                  <a:lnTo>
                    <a:pt x="406456" y="104233"/>
                  </a:lnTo>
                  <a:lnTo>
                    <a:pt x="406138" y="112015"/>
                  </a:lnTo>
                  <a:lnTo>
                    <a:pt x="405609" y="118209"/>
                  </a:lnTo>
                  <a:lnTo>
                    <a:pt x="404868" y="122815"/>
                  </a:lnTo>
                  <a:lnTo>
                    <a:pt x="402856" y="131073"/>
                  </a:lnTo>
                  <a:lnTo>
                    <a:pt x="401057" y="138908"/>
                  </a:lnTo>
                  <a:lnTo>
                    <a:pt x="399469" y="146320"/>
                  </a:lnTo>
                  <a:lnTo>
                    <a:pt x="398092" y="153308"/>
                  </a:lnTo>
                  <a:lnTo>
                    <a:pt x="396663" y="159925"/>
                  </a:lnTo>
                  <a:lnTo>
                    <a:pt x="376916" y="204410"/>
                  </a:lnTo>
                  <a:lnTo>
                    <a:pt x="346425" y="239702"/>
                  </a:lnTo>
                  <a:lnTo>
                    <a:pt x="342190" y="242242"/>
                  </a:lnTo>
                  <a:lnTo>
                    <a:pt x="401884" y="242242"/>
                  </a:lnTo>
                  <a:lnTo>
                    <a:pt x="416302" y="230596"/>
                  </a:lnTo>
                  <a:lnTo>
                    <a:pt x="443830" y="195657"/>
                  </a:lnTo>
                  <a:lnTo>
                    <a:pt x="460347" y="156907"/>
                  </a:lnTo>
                  <a:lnTo>
                    <a:pt x="465852" y="114345"/>
                  </a:lnTo>
                  <a:lnTo>
                    <a:pt x="463735" y="90470"/>
                  </a:lnTo>
                  <a:lnTo>
                    <a:pt x="457382" y="68818"/>
                  </a:lnTo>
                  <a:lnTo>
                    <a:pt x="446795" y="49390"/>
                  </a:lnTo>
                  <a:lnTo>
                    <a:pt x="431972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816417" y="92219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89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274845" y="1009650"/>
            <a:ext cx="148463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교선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911667" y="1077492"/>
            <a:ext cx="145415" cy="448945"/>
            <a:chOff x="5911667" y="1077492"/>
            <a:chExt cx="145415" cy="448945"/>
          </a:xfrm>
        </p:grpSpPr>
        <p:sp>
          <p:nvSpPr>
            <p:cNvPr id="15" name="object 15" descr=""/>
            <p:cNvSpPr/>
            <p:nvPr/>
          </p:nvSpPr>
          <p:spPr>
            <a:xfrm>
              <a:off x="5911984" y="1077809"/>
              <a:ext cx="144780" cy="448309"/>
            </a:xfrm>
            <a:custGeom>
              <a:avLst/>
              <a:gdLst/>
              <a:ahLst/>
              <a:cxnLst/>
              <a:rect l="l" t="t" r="r" b="b"/>
              <a:pathLst>
                <a:path w="144779" h="448309">
                  <a:moveTo>
                    <a:pt x="137132" y="0"/>
                  </a:moveTo>
                  <a:lnTo>
                    <a:pt x="134804" y="212"/>
                  </a:lnTo>
                  <a:lnTo>
                    <a:pt x="125492" y="1904"/>
                  </a:lnTo>
                  <a:lnTo>
                    <a:pt x="119143" y="2540"/>
                  </a:lnTo>
                  <a:lnTo>
                    <a:pt x="70946" y="5423"/>
                  </a:lnTo>
                  <a:lnTo>
                    <a:pt x="35552" y="29415"/>
                  </a:lnTo>
                  <a:lnTo>
                    <a:pt x="35764" y="33225"/>
                  </a:lnTo>
                  <a:lnTo>
                    <a:pt x="36610" y="34918"/>
                  </a:lnTo>
                  <a:lnTo>
                    <a:pt x="37880" y="35553"/>
                  </a:lnTo>
                  <a:lnTo>
                    <a:pt x="43806" y="36611"/>
                  </a:lnTo>
                  <a:lnTo>
                    <a:pt x="53328" y="36611"/>
                  </a:lnTo>
                  <a:lnTo>
                    <a:pt x="54598" y="36188"/>
                  </a:lnTo>
                  <a:lnTo>
                    <a:pt x="56714" y="36188"/>
                  </a:lnTo>
                  <a:lnTo>
                    <a:pt x="73009" y="38304"/>
                  </a:lnTo>
                  <a:lnTo>
                    <a:pt x="76395" y="38515"/>
                  </a:lnTo>
                  <a:lnTo>
                    <a:pt x="77453" y="38939"/>
                  </a:lnTo>
                  <a:lnTo>
                    <a:pt x="79993" y="40632"/>
                  </a:lnTo>
                  <a:lnTo>
                    <a:pt x="80840" y="41478"/>
                  </a:lnTo>
                  <a:lnTo>
                    <a:pt x="81686" y="43171"/>
                  </a:lnTo>
                  <a:lnTo>
                    <a:pt x="81898" y="45499"/>
                  </a:lnTo>
                  <a:lnTo>
                    <a:pt x="79398" y="57839"/>
                  </a:lnTo>
                  <a:lnTo>
                    <a:pt x="71899" y="89781"/>
                  </a:lnTo>
                  <a:lnTo>
                    <a:pt x="41901" y="212469"/>
                  </a:lnTo>
                  <a:lnTo>
                    <a:pt x="212" y="378381"/>
                  </a:lnTo>
                  <a:lnTo>
                    <a:pt x="0" y="387057"/>
                  </a:lnTo>
                  <a:lnTo>
                    <a:pt x="11666" y="425863"/>
                  </a:lnTo>
                  <a:lnTo>
                    <a:pt x="51622" y="447132"/>
                  </a:lnTo>
                  <a:lnTo>
                    <a:pt x="62852" y="448005"/>
                  </a:lnTo>
                  <a:lnTo>
                    <a:pt x="70867" y="447568"/>
                  </a:lnTo>
                  <a:lnTo>
                    <a:pt x="103324" y="425626"/>
                  </a:lnTo>
                  <a:lnTo>
                    <a:pt x="128243" y="372032"/>
                  </a:lnTo>
                  <a:lnTo>
                    <a:pt x="133322" y="349600"/>
                  </a:lnTo>
                  <a:lnTo>
                    <a:pt x="133322" y="347484"/>
                  </a:lnTo>
                  <a:lnTo>
                    <a:pt x="132899" y="346002"/>
                  </a:lnTo>
                  <a:lnTo>
                    <a:pt x="131206" y="344309"/>
                  </a:lnTo>
                  <a:lnTo>
                    <a:pt x="130148" y="343886"/>
                  </a:lnTo>
                  <a:lnTo>
                    <a:pt x="115333" y="343886"/>
                  </a:lnTo>
                  <a:lnTo>
                    <a:pt x="113217" y="344098"/>
                  </a:lnTo>
                  <a:lnTo>
                    <a:pt x="112372" y="344521"/>
                  </a:lnTo>
                  <a:lnTo>
                    <a:pt x="110679" y="344944"/>
                  </a:lnTo>
                  <a:lnTo>
                    <a:pt x="108562" y="349388"/>
                  </a:lnTo>
                  <a:lnTo>
                    <a:pt x="97333" y="387018"/>
                  </a:lnTo>
                  <a:lnTo>
                    <a:pt x="87770" y="407849"/>
                  </a:lnTo>
                  <a:lnTo>
                    <a:pt x="77334" y="420348"/>
                  </a:lnTo>
                  <a:lnTo>
                    <a:pt x="66026" y="424515"/>
                  </a:lnTo>
                  <a:lnTo>
                    <a:pt x="59082" y="423205"/>
                  </a:lnTo>
                  <a:lnTo>
                    <a:pt x="54122" y="419277"/>
                  </a:lnTo>
                  <a:lnTo>
                    <a:pt x="51146" y="412730"/>
                  </a:lnTo>
                  <a:lnTo>
                    <a:pt x="50154" y="403564"/>
                  </a:lnTo>
                  <a:lnTo>
                    <a:pt x="50154" y="399755"/>
                  </a:lnTo>
                  <a:lnTo>
                    <a:pt x="50577" y="398062"/>
                  </a:lnTo>
                  <a:lnTo>
                    <a:pt x="50789" y="395946"/>
                  </a:lnTo>
                  <a:lnTo>
                    <a:pt x="50789" y="388327"/>
                  </a:lnTo>
                  <a:lnTo>
                    <a:pt x="54241" y="372971"/>
                  </a:lnTo>
                  <a:lnTo>
                    <a:pt x="63328" y="335792"/>
                  </a:lnTo>
                  <a:lnTo>
                    <a:pt x="118680" y="115255"/>
                  </a:lnTo>
                  <a:lnTo>
                    <a:pt x="133163" y="56609"/>
                  </a:lnTo>
                  <a:lnTo>
                    <a:pt x="141852" y="20025"/>
                  </a:lnTo>
                  <a:lnTo>
                    <a:pt x="144749" y="5502"/>
                  </a:lnTo>
                  <a:lnTo>
                    <a:pt x="144749" y="2117"/>
                  </a:lnTo>
                  <a:lnTo>
                    <a:pt x="142210" y="424"/>
                  </a:lnTo>
                  <a:lnTo>
                    <a:pt x="137132" y="424"/>
                  </a:lnTo>
                  <a:lnTo>
                    <a:pt x="13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11984" y="1077810"/>
              <a:ext cx="144780" cy="448309"/>
            </a:xfrm>
            <a:custGeom>
              <a:avLst/>
              <a:gdLst/>
              <a:ahLst/>
              <a:cxnLst/>
              <a:rect l="l" t="t" r="r" b="b"/>
              <a:pathLst>
                <a:path w="144779" h="448309">
                  <a:moveTo>
                    <a:pt x="50154" y="403563"/>
                  </a:moveTo>
                  <a:lnTo>
                    <a:pt x="51146" y="412729"/>
                  </a:lnTo>
                  <a:lnTo>
                    <a:pt x="54122" y="419276"/>
                  </a:lnTo>
                  <a:lnTo>
                    <a:pt x="59082" y="423205"/>
                  </a:lnTo>
                  <a:lnTo>
                    <a:pt x="66026" y="424514"/>
                  </a:lnTo>
                  <a:lnTo>
                    <a:pt x="77334" y="420348"/>
                  </a:lnTo>
                  <a:lnTo>
                    <a:pt x="87770" y="407849"/>
                  </a:lnTo>
                  <a:lnTo>
                    <a:pt x="97333" y="387017"/>
                  </a:lnTo>
                  <a:lnTo>
                    <a:pt x="106022" y="357853"/>
                  </a:lnTo>
                  <a:lnTo>
                    <a:pt x="108562" y="349388"/>
                  </a:lnTo>
                  <a:lnTo>
                    <a:pt x="110678" y="344944"/>
                  </a:lnTo>
                  <a:lnTo>
                    <a:pt x="112371" y="344521"/>
                  </a:lnTo>
                  <a:lnTo>
                    <a:pt x="113217" y="344097"/>
                  </a:lnTo>
                  <a:lnTo>
                    <a:pt x="115334" y="343886"/>
                  </a:lnTo>
                  <a:lnTo>
                    <a:pt x="118720" y="343886"/>
                  </a:lnTo>
                  <a:lnTo>
                    <a:pt x="121259" y="343886"/>
                  </a:lnTo>
                  <a:lnTo>
                    <a:pt x="125068" y="343886"/>
                  </a:lnTo>
                  <a:lnTo>
                    <a:pt x="127608" y="343886"/>
                  </a:lnTo>
                  <a:lnTo>
                    <a:pt x="128878" y="343886"/>
                  </a:lnTo>
                  <a:lnTo>
                    <a:pt x="130147" y="343886"/>
                  </a:lnTo>
                  <a:lnTo>
                    <a:pt x="131205" y="344309"/>
                  </a:lnTo>
                  <a:lnTo>
                    <a:pt x="132052" y="345156"/>
                  </a:lnTo>
                  <a:lnTo>
                    <a:pt x="132898" y="346002"/>
                  </a:lnTo>
                  <a:lnTo>
                    <a:pt x="133322" y="347483"/>
                  </a:lnTo>
                  <a:lnTo>
                    <a:pt x="133322" y="349600"/>
                  </a:lnTo>
                  <a:lnTo>
                    <a:pt x="132898" y="352139"/>
                  </a:lnTo>
                  <a:lnTo>
                    <a:pt x="132263" y="355525"/>
                  </a:lnTo>
                  <a:lnTo>
                    <a:pt x="131417" y="359757"/>
                  </a:lnTo>
                  <a:lnTo>
                    <a:pt x="130571" y="363990"/>
                  </a:lnTo>
                  <a:lnTo>
                    <a:pt x="118402" y="400230"/>
                  </a:lnTo>
                  <a:lnTo>
                    <a:pt x="92055" y="437211"/>
                  </a:lnTo>
                  <a:lnTo>
                    <a:pt x="62851" y="448004"/>
                  </a:lnTo>
                  <a:lnTo>
                    <a:pt x="51622" y="447131"/>
                  </a:lnTo>
                  <a:lnTo>
                    <a:pt x="11665" y="425863"/>
                  </a:lnTo>
                  <a:lnTo>
                    <a:pt x="0" y="387057"/>
                  </a:lnTo>
                  <a:lnTo>
                    <a:pt x="0" y="381978"/>
                  </a:lnTo>
                  <a:lnTo>
                    <a:pt x="211" y="378380"/>
                  </a:lnTo>
                  <a:lnTo>
                    <a:pt x="634" y="376264"/>
                  </a:lnTo>
                  <a:lnTo>
                    <a:pt x="41901" y="212468"/>
                  </a:lnTo>
                  <a:lnTo>
                    <a:pt x="59399" y="141324"/>
                  </a:lnTo>
                  <a:lnTo>
                    <a:pt x="71898" y="89780"/>
                  </a:lnTo>
                  <a:lnTo>
                    <a:pt x="79398" y="57839"/>
                  </a:lnTo>
                  <a:lnTo>
                    <a:pt x="81897" y="45498"/>
                  </a:lnTo>
                  <a:lnTo>
                    <a:pt x="81897" y="44229"/>
                  </a:lnTo>
                  <a:lnTo>
                    <a:pt x="81686" y="43170"/>
                  </a:lnTo>
                  <a:lnTo>
                    <a:pt x="81262" y="42324"/>
                  </a:lnTo>
                  <a:lnTo>
                    <a:pt x="80839" y="41477"/>
                  </a:lnTo>
                  <a:lnTo>
                    <a:pt x="79993" y="40631"/>
                  </a:lnTo>
                  <a:lnTo>
                    <a:pt x="78723" y="39785"/>
                  </a:lnTo>
                  <a:lnTo>
                    <a:pt x="77453" y="38938"/>
                  </a:lnTo>
                  <a:lnTo>
                    <a:pt x="76395" y="38515"/>
                  </a:lnTo>
                  <a:lnTo>
                    <a:pt x="75549" y="38515"/>
                  </a:lnTo>
                  <a:lnTo>
                    <a:pt x="74702" y="38515"/>
                  </a:lnTo>
                  <a:lnTo>
                    <a:pt x="73009" y="38303"/>
                  </a:lnTo>
                  <a:lnTo>
                    <a:pt x="70470" y="37880"/>
                  </a:lnTo>
                  <a:lnTo>
                    <a:pt x="67930" y="37457"/>
                  </a:lnTo>
                  <a:lnTo>
                    <a:pt x="66237" y="37245"/>
                  </a:lnTo>
                  <a:lnTo>
                    <a:pt x="65391" y="37245"/>
                  </a:lnTo>
                  <a:lnTo>
                    <a:pt x="64544" y="37245"/>
                  </a:lnTo>
                  <a:lnTo>
                    <a:pt x="62640" y="37033"/>
                  </a:lnTo>
                  <a:lnTo>
                    <a:pt x="59677" y="36610"/>
                  </a:lnTo>
                  <a:lnTo>
                    <a:pt x="56714" y="36187"/>
                  </a:lnTo>
                  <a:lnTo>
                    <a:pt x="54598" y="36187"/>
                  </a:lnTo>
                  <a:lnTo>
                    <a:pt x="53328" y="36610"/>
                  </a:lnTo>
                  <a:lnTo>
                    <a:pt x="49096" y="36610"/>
                  </a:lnTo>
                  <a:lnTo>
                    <a:pt x="46345" y="36610"/>
                  </a:lnTo>
                  <a:lnTo>
                    <a:pt x="45075" y="36610"/>
                  </a:lnTo>
                  <a:lnTo>
                    <a:pt x="43805" y="36610"/>
                  </a:lnTo>
                  <a:lnTo>
                    <a:pt x="42112" y="36399"/>
                  </a:lnTo>
                  <a:lnTo>
                    <a:pt x="35552" y="31954"/>
                  </a:lnTo>
                  <a:lnTo>
                    <a:pt x="35552" y="30262"/>
                  </a:lnTo>
                  <a:lnTo>
                    <a:pt x="35552" y="29415"/>
                  </a:lnTo>
                  <a:lnTo>
                    <a:pt x="70946" y="5422"/>
                  </a:lnTo>
                  <a:lnTo>
                    <a:pt x="89516" y="4232"/>
                  </a:lnTo>
                  <a:lnTo>
                    <a:pt x="95864" y="3809"/>
                  </a:lnTo>
                  <a:lnTo>
                    <a:pt x="103060" y="3385"/>
                  </a:lnTo>
                  <a:lnTo>
                    <a:pt x="111101" y="2962"/>
                  </a:lnTo>
                  <a:lnTo>
                    <a:pt x="119143" y="2539"/>
                  </a:lnTo>
                  <a:lnTo>
                    <a:pt x="125492" y="1904"/>
                  </a:lnTo>
                  <a:lnTo>
                    <a:pt x="130147" y="1058"/>
                  </a:lnTo>
                  <a:lnTo>
                    <a:pt x="134803" y="211"/>
                  </a:lnTo>
                  <a:lnTo>
                    <a:pt x="137131" y="0"/>
                  </a:lnTo>
                  <a:lnTo>
                    <a:pt x="137131" y="423"/>
                  </a:lnTo>
                  <a:lnTo>
                    <a:pt x="142210" y="423"/>
                  </a:lnTo>
                  <a:lnTo>
                    <a:pt x="144749" y="2116"/>
                  </a:lnTo>
                  <a:lnTo>
                    <a:pt x="144749" y="5502"/>
                  </a:lnTo>
                  <a:lnTo>
                    <a:pt x="141853" y="20024"/>
                  </a:lnTo>
                  <a:lnTo>
                    <a:pt x="133163" y="56608"/>
                  </a:lnTo>
                  <a:lnTo>
                    <a:pt x="118680" y="115254"/>
                  </a:lnTo>
                  <a:lnTo>
                    <a:pt x="98404" y="195962"/>
                  </a:lnTo>
                  <a:lnTo>
                    <a:pt x="78048" y="276788"/>
                  </a:lnTo>
                  <a:lnTo>
                    <a:pt x="63327" y="335791"/>
                  </a:lnTo>
                  <a:lnTo>
                    <a:pt x="54241" y="372971"/>
                  </a:lnTo>
                  <a:lnTo>
                    <a:pt x="50789" y="388327"/>
                  </a:lnTo>
                  <a:lnTo>
                    <a:pt x="50789" y="389173"/>
                  </a:lnTo>
                  <a:lnTo>
                    <a:pt x="50789" y="390866"/>
                  </a:lnTo>
                  <a:lnTo>
                    <a:pt x="50789" y="393405"/>
                  </a:lnTo>
                  <a:lnTo>
                    <a:pt x="50789" y="395945"/>
                  </a:lnTo>
                  <a:lnTo>
                    <a:pt x="50577" y="398061"/>
                  </a:lnTo>
                  <a:lnTo>
                    <a:pt x="50154" y="399754"/>
                  </a:lnTo>
                  <a:lnTo>
                    <a:pt x="50154" y="4035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2906311" y="2249438"/>
            <a:ext cx="483234" cy="384810"/>
            <a:chOff x="2906311" y="2249438"/>
            <a:chExt cx="483234" cy="384810"/>
          </a:xfrm>
        </p:grpSpPr>
        <p:sp>
          <p:nvSpPr>
            <p:cNvPr id="18" name="object 18" descr=""/>
            <p:cNvSpPr/>
            <p:nvPr/>
          </p:nvSpPr>
          <p:spPr>
            <a:xfrm>
              <a:off x="2906735" y="224986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232925" y="0"/>
                  </a:moveTo>
                  <a:lnTo>
                    <a:pt x="190205" y="4552"/>
                  </a:lnTo>
                  <a:lnTo>
                    <a:pt x="149284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7"/>
                  </a:lnTo>
                  <a:lnTo>
                    <a:pt x="21439" y="319267"/>
                  </a:lnTo>
                  <a:lnTo>
                    <a:pt x="58972" y="359871"/>
                  </a:lnTo>
                  <a:lnTo>
                    <a:pt x="111486" y="381045"/>
                  </a:lnTo>
                  <a:lnTo>
                    <a:pt x="143142" y="383692"/>
                  </a:lnTo>
                  <a:lnTo>
                    <a:pt x="156377" y="383216"/>
                  </a:lnTo>
                  <a:lnTo>
                    <a:pt x="197351" y="376069"/>
                  </a:lnTo>
                  <a:lnTo>
                    <a:pt x="235466" y="363682"/>
                  </a:lnTo>
                  <a:lnTo>
                    <a:pt x="260999" y="352353"/>
                  </a:lnTo>
                  <a:lnTo>
                    <a:pt x="147378" y="352353"/>
                  </a:lnTo>
                  <a:lnTo>
                    <a:pt x="132344" y="350818"/>
                  </a:lnTo>
                  <a:lnTo>
                    <a:pt x="94863" y="332873"/>
                  </a:lnTo>
                  <a:lnTo>
                    <a:pt x="75012" y="292057"/>
                  </a:lnTo>
                  <a:lnTo>
                    <a:pt x="73689" y="272735"/>
                  </a:lnTo>
                  <a:lnTo>
                    <a:pt x="74959" y="255795"/>
                  </a:lnTo>
                  <a:lnTo>
                    <a:pt x="82582" y="211751"/>
                  </a:lnTo>
                  <a:lnTo>
                    <a:pt x="96664" y="157330"/>
                  </a:lnTo>
                  <a:lnTo>
                    <a:pt x="115298" y="111593"/>
                  </a:lnTo>
                  <a:lnTo>
                    <a:pt x="149125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8" y="31339"/>
                  </a:lnTo>
                  <a:lnTo>
                    <a:pt x="308521" y="19057"/>
                  </a:lnTo>
                  <a:lnTo>
                    <a:pt x="286287" y="8470"/>
                  </a:lnTo>
                  <a:lnTo>
                    <a:pt x="261088" y="2117"/>
                  </a:lnTo>
                  <a:lnTo>
                    <a:pt x="232925" y="0"/>
                  </a:lnTo>
                  <a:close/>
                </a:path>
                <a:path w="481964" h="384175">
                  <a:moveTo>
                    <a:pt x="387030" y="315932"/>
                  </a:moveTo>
                  <a:lnTo>
                    <a:pt x="319319" y="315932"/>
                  </a:lnTo>
                  <a:lnTo>
                    <a:pt x="321861" y="321861"/>
                  </a:lnTo>
                  <a:lnTo>
                    <a:pt x="334301" y="348542"/>
                  </a:lnTo>
                  <a:lnTo>
                    <a:pt x="351294" y="367600"/>
                  </a:lnTo>
                  <a:lnTo>
                    <a:pt x="372840" y="379034"/>
                  </a:lnTo>
                  <a:lnTo>
                    <a:pt x="398938" y="382846"/>
                  </a:lnTo>
                  <a:lnTo>
                    <a:pt x="404868" y="382846"/>
                  </a:lnTo>
                  <a:lnTo>
                    <a:pt x="413442" y="381787"/>
                  </a:lnTo>
                  <a:lnTo>
                    <a:pt x="413673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0" y="351788"/>
                  </a:lnTo>
                  <a:lnTo>
                    <a:pt x="393857" y="345860"/>
                  </a:lnTo>
                  <a:lnTo>
                    <a:pt x="390532" y="334778"/>
                  </a:lnTo>
                  <a:lnTo>
                    <a:pt x="390469" y="334566"/>
                  </a:lnTo>
                  <a:lnTo>
                    <a:pt x="388139" y="324190"/>
                  </a:lnTo>
                  <a:lnTo>
                    <a:pt x="387220" y="317343"/>
                  </a:lnTo>
                  <a:lnTo>
                    <a:pt x="387115" y="316567"/>
                  </a:lnTo>
                  <a:lnTo>
                    <a:pt x="387030" y="315932"/>
                  </a:lnTo>
                  <a:close/>
                </a:path>
                <a:path w="481964" h="384175">
                  <a:moveTo>
                    <a:pt x="324488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4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7"/>
                  </a:lnTo>
                  <a:lnTo>
                    <a:pt x="312420" y="272735"/>
                  </a:lnTo>
                  <a:lnTo>
                    <a:pt x="280729" y="307409"/>
                  </a:lnTo>
                  <a:lnTo>
                    <a:pt x="230385" y="334566"/>
                  </a:lnTo>
                  <a:lnTo>
                    <a:pt x="188882" y="347907"/>
                  </a:lnTo>
                  <a:lnTo>
                    <a:pt x="147378" y="352353"/>
                  </a:lnTo>
                  <a:lnTo>
                    <a:pt x="260999" y="352353"/>
                  </a:lnTo>
                  <a:lnTo>
                    <a:pt x="299415" y="330331"/>
                  </a:lnTo>
                  <a:lnTo>
                    <a:pt x="310003" y="322708"/>
                  </a:lnTo>
                  <a:lnTo>
                    <a:pt x="319319" y="315932"/>
                  </a:lnTo>
                  <a:lnTo>
                    <a:pt x="387030" y="315932"/>
                  </a:lnTo>
                  <a:lnTo>
                    <a:pt x="386233" y="310003"/>
                  </a:lnTo>
                  <a:lnTo>
                    <a:pt x="384755" y="292057"/>
                  </a:lnTo>
                  <a:lnTo>
                    <a:pt x="383815" y="272735"/>
                  </a:lnTo>
                  <a:lnTo>
                    <a:pt x="383692" y="270195"/>
                  </a:lnTo>
                  <a:lnTo>
                    <a:pt x="382845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8" y="198198"/>
                  </a:lnTo>
                  <a:lnTo>
                    <a:pt x="381998" y="173635"/>
                  </a:lnTo>
                  <a:lnTo>
                    <a:pt x="378346" y="129644"/>
                  </a:lnTo>
                  <a:lnTo>
                    <a:pt x="357647" y="71571"/>
                  </a:lnTo>
                  <a:lnTo>
                    <a:pt x="327790" y="33879"/>
                  </a:lnTo>
                  <a:lnTo>
                    <a:pt x="324488" y="31339"/>
                  </a:lnTo>
                  <a:close/>
                </a:path>
                <a:path w="481964" h="384175">
                  <a:moveTo>
                    <a:pt x="471216" y="315085"/>
                  </a:moveTo>
                  <a:lnTo>
                    <a:pt x="459922" y="315085"/>
                  </a:lnTo>
                  <a:lnTo>
                    <a:pt x="453147" y="315650"/>
                  </a:lnTo>
                  <a:lnTo>
                    <a:pt x="448911" y="316214"/>
                  </a:lnTo>
                  <a:lnTo>
                    <a:pt x="445523" y="317343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3"/>
                  </a:lnTo>
                  <a:lnTo>
                    <a:pt x="471216" y="315085"/>
                  </a:lnTo>
                  <a:close/>
                </a:path>
                <a:path w="481964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2" y="42067"/>
                  </a:lnTo>
                  <a:lnTo>
                    <a:pt x="451735" y="42914"/>
                  </a:lnTo>
                  <a:lnTo>
                    <a:pt x="449477" y="45173"/>
                  </a:lnTo>
                  <a:lnTo>
                    <a:pt x="447782" y="49691"/>
                  </a:lnTo>
                  <a:lnTo>
                    <a:pt x="445523" y="57597"/>
                  </a:lnTo>
                  <a:lnTo>
                    <a:pt x="433380" y="95341"/>
                  </a:lnTo>
                  <a:lnTo>
                    <a:pt x="433295" y="95606"/>
                  </a:lnTo>
                  <a:lnTo>
                    <a:pt x="418631" y="131709"/>
                  </a:lnTo>
                  <a:lnTo>
                    <a:pt x="401532" y="165906"/>
                  </a:lnTo>
                  <a:lnTo>
                    <a:pt x="381998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7" y="112016"/>
                  </a:lnTo>
                  <a:lnTo>
                    <a:pt x="469452" y="95606"/>
                  </a:lnTo>
                  <a:lnTo>
                    <a:pt x="469558" y="95341"/>
                  </a:lnTo>
                  <a:lnTo>
                    <a:pt x="481469" y="53202"/>
                  </a:lnTo>
                  <a:lnTo>
                    <a:pt x="481945" y="48279"/>
                  </a:lnTo>
                  <a:lnTo>
                    <a:pt x="481945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906735" y="2249861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4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3485662" y="2521326"/>
            <a:ext cx="113030" cy="268605"/>
            <a:chOff x="3485662" y="2521326"/>
            <a:chExt cx="113030" cy="268605"/>
          </a:xfrm>
        </p:grpSpPr>
        <p:sp>
          <p:nvSpPr>
            <p:cNvPr id="21" name="object 21" descr=""/>
            <p:cNvSpPr/>
            <p:nvPr/>
          </p:nvSpPr>
          <p:spPr>
            <a:xfrm>
              <a:off x="3486086" y="25217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49973" y="0"/>
                  </a:moveTo>
                  <a:lnTo>
                    <a:pt x="13552" y="15246"/>
                  </a:lnTo>
                  <a:lnTo>
                    <a:pt x="0" y="51667"/>
                  </a:lnTo>
                  <a:lnTo>
                    <a:pt x="0" y="72843"/>
                  </a:lnTo>
                  <a:lnTo>
                    <a:pt x="31762" y="98888"/>
                  </a:lnTo>
                  <a:lnTo>
                    <a:pt x="52514" y="102487"/>
                  </a:lnTo>
                  <a:lnTo>
                    <a:pt x="55901" y="101923"/>
                  </a:lnTo>
                  <a:lnTo>
                    <a:pt x="59289" y="101640"/>
                  </a:lnTo>
                  <a:lnTo>
                    <a:pt x="66066" y="101640"/>
                  </a:lnTo>
                  <a:lnTo>
                    <a:pt x="68606" y="101076"/>
                  </a:lnTo>
                  <a:lnTo>
                    <a:pt x="73689" y="97970"/>
                  </a:lnTo>
                  <a:lnTo>
                    <a:pt x="79617" y="95712"/>
                  </a:lnTo>
                  <a:lnTo>
                    <a:pt x="80464" y="94865"/>
                  </a:lnTo>
                  <a:lnTo>
                    <a:pt x="80464" y="105028"/>
                  </a:lnTo>
                  <a:lnTo>
                    <a:pt x="71571" y="152831"/>
                  </a:lnTo>
                  <a:lnTo>
                    <a:pt x="56325" y="191000"/>
                  </a:lnTo>
                  <a:lnTo>
                    <a:pt x="28533" y="229221"/>
                  </a:lnTo>
                  <a:lnTo>
                    <a:pt x="17504" y="241396"/>
                  </a:lnTo>
                  <a:lnTo>
                    <a:pt x="14399" y="245913"/>
                  </a:lnTo>
                  <a:lnTo>
                    <a:pt x="14399" y="250431"/>
                  </a:lnTo>
                  <a:lnTo>
                    <a:pt x="16939" y="254101"/>
                  </a:lnTo>
                  <a:lnTo>
                    <a:pt x="27104" y="264265"/>
                  </a:lnTo>
                  <a:lnTo>
                    <a:pt x="30774" y="266806"/>
                  </a:lnTo>
                  <a:lnTo>
                    <a:pt x="33032" y="266806"/>
                  </a:lnTo>
                  <a:lnTo>
                    <a:pt x="34726" y="267371"/>
                  </a:lnTo>
                  <a:lnTo>
                    <a:pt x="64372" y="236315"/>
                  </a:lnTo>
                  <a:lnTo>
                    <a:pt x="86394" y="201587"/>
                  </a:lnTo>
                  <a:lnTo>
                    <a:pt x="104180" y="153308"/>
                  </a:lnTo>
                  <a:lnTo>
                    <a:pt x="111327" y="110429"/>
                  </a:lnTo>
                  <a:lnTo>
                    <a:pt x="111804" y="95712"/>
                  </a:lnTo>
                  <a:lnTo>
                    <a:pt x="110269" y="71043"/>
                  </a:lnTo>
                  <a:lnTo>
                    <a:pt x="100528" y="33774"/>
                  </a:lnTo>
                  <a:lnTo>
                    <a:pt x="72418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486086" y="25217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3815994" y="2026676"/>
            <a:ext cx="466725" cy="762635"/>
            <a:chOff x="3815994" y="2026676"/>
            <a:chExt cx="466725" cy="762635"/>
          </a:xfrm>
        </p:grpSpPr>
        <p:sp>
          <p:nvSpPr>
            <p:cNvPr id="24" name="object 24" descr=""/>
            <p:cNvSpPr/>
            <p:nvPr/>
          </p:nvSpPr>
          <p:spPr>
            <a:xfrm>
              <a:off x="3816417" y="202710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345578" y="0"/>
                  </a:moveTo>
                  <a:lnTo>
                    <a:pt x="343884" y="0"/>
                  </a:lnTo>
                  <a:lnTo>
                    <a:pt x="317203" y="2487"/>
                  </a:lnTo>
                  <a:lnTo>
                    <a:pt x="266383" y="22392"/>
                  </a:lnTo>
                  <a:lnTo>
                    <a:pt x="228903" y="51032"/>
                  </a:lnTo>
                  <a:lnTo>
                    <a:pt x="200952" y="82371"/>
                  </a:lnTo>
                  <a:lnTo>
                    <a:pt x="172207" y="124985"/>
                  </a:lnTo>
                  <a:lnTo>
                    <a:pt x="148067" y="175382"/>
                  </a:lnTo>
                  <a:lnTo>
                    <a:pt x="134909" y="214362"/>
                  </a:lnTo>
                  <a:lnTo>
                    <a:pt x="118197" y="279140"/>
                  </a:lnTo>
                  <a:lnTo>
                    <a:pt x="104558" y="333154"/>
                  </a:lnTo>
                  <a:lnTo>
                    <a:pt x="87477" y="401267"/>
                  </a:lnTo>
                  <a:lnTo>
                    <a:pt x="66913" y="483638"/>
                  </a:lnTo>
                  <a:lnTo>
                    <a:pt x="36673" y="605184"/>
                  </a:lnTo>
                  <a:lnTo>
                    <a:pt x="24089" y="655885"/>
                  </a:lnTo>
                  <a:lnTo>
                    <a:pt x="10706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4" y="758068"/>
                  </a:lnTo>
                  <a:lnTo>
                    <a:pt x="5082" y="761456"/>
                  </a:lnTo>
                  <a:lnTo>
                    <a:pt x="26257" y="761456"/>
                  </a:lnTo>
                  <a:lnTo>
                    <a:pt x="31904" y="759762"/>
                  </a:lnTo>
                  <a:lnTo>
                    <a:pt x="33033" y="756375"/>
                  </a:lnTo>
                  <a:lnTo>
                    <a:pt x="87242" y="542082"/>
                  </a:lnTo>
                  <a:lnTo>
                    <a:pt x="87806" y="541517"/>
                  </a:lnTo>
                  <a:lnTo>
                    <a:pt x="128885" y="541517"/>
                  </a:lnTo>
                  <a:lnTo>
                    <a:pt x="127050" y="539541"/>
                  </a:lnTo>
                  <a:lnTo>
                    <a:pt x="118898" y="525513"/>
                  </a:lnTo>
                  <a:lnTo>
                    <a:pt x="113075" y="509684"/>
                  </a:lnTo>
                  <a:lnTo>
                    <a:pt x="109582" y="492056"/>
                  </a:lnTo>
                  <a:lnTo>
                    <a:pt x="108417" y="472627"/>
                  </a:lnTo>
                  <a:lnTo>
                    <a:pt x="108417" y="463593"/>
                  </a:lnTo>
                  <a:lnTo>
                    <a:pt x="116886" y="421384"/>
                  </a:lnTo>
                  <a:lnTo>
                    <a:pt x="126125" y="383904"/>
                  </a:lnTo>
                  <a:lnTo>
                    <a:pt x="138061" y="336260"/>
                  </a:lnTo>
                  <a:lnTo>
                    <a:pt x="150434" y="287345"/>
                  </a:lnTo>
                  <a:lnTo>
                    <a:pt x="160084" y="249654"/>
                  </a:lnTo>
                  <a:lnTo>
                    <a:pt x="170248" y="211750"/>
                  </a:lnTo>
                  <a:lnTo>
                    <a:pt x="183747" y="174747"/>
                  </a:lnTo>
                  <a:lnTo>
                    <a:pt x="204340" y="134250"/>
                  </a:lnTo>
                  <a:lnTo>
                    <a:pt x="233615" y="89200"/>
                  </a:lnTo>
                  <a:lnTo>
                    <a:pt x="274430" y="52514"/>
                  </a:lnTo>
                  <a:lnTo>
                    <a:pt x="323820" y="33456"/>
                  </a:lnTo>
                  <a:lnTo>
                    <a:pt x="341342" y="32185"/>
                  </a:lnTo>
                  <a:lnTo>
                    <a:pt x="431972" y="32185"/>
                  </a:lnTo>
                  <a:lnTo>
                    <a:pt x="413867" y="18104"/>
                  </a:lnTo>
                  <a:lnTo>
                    <a:pt x="393433" y="8046"/>
                  </a:lnTo>
                  <a:lnTo>
                    <a:pt x="370670" y="2011"/>
                  </a:lnTo>
                  <a:lnTo>
                    <a:pt x="345578" y="0"/>
                  </a:lnTo>
                  <a:close/>
                </a:path>
                <a:path w="466089" h="762000">
                  <a:moveTo>
                    <a:pt x="128885" y="541517"/>
                  </a:moveTo>
                  <a:lnTo>
                    <a:pt x="87806" y="541517"/>
                  </a:lnTo>
                  <a:lnTo>
                    <a:pt x="89218" y="543212"/>
                  </a:lnTo>
                  <a:lnTo>
                    <a:pt x="93736" y="551117"/>
                  </a:lnTo>
                  <a:lnTo>
                    <a:pt x="120275" y="582738"/>
                  </a:lnTo>
                  <a:lnTo>
                    <a:pt x="162942" y="601796"/>
                  </a:lnTo>
                  <a:lnTo>
                    <a:pt x="198200" y="605608"/>
                  </a:lnTo>
                  <a:lnTo>
                    <a:pt x="241979" y="601320"/>
                  </a:lnTo>
                  <a:lnTo>
                    <a:pt x="283535" y="589303"/>
                  </a:lnTo>
                  <a:lnTo>
                    <a:pt x="311796" y="575115"/>
                  </a:lnTo>
                  <a:lnTo>
                    <a:pt x="200741" y="575115"/>
                  </a:lnTo>
                  <a:lnTo>
                    <a:pt x="178348" y="572892"/>
                  </a:lnTo>
                  <a:lnTo>
                    <a:pt x="158602" y="566222"/>
                  </a:lnTo>
                  <a:lnTo>
                    <a:pt x="141503" y="555105"/>
                  </a:lnTo>
                  <a:lnTo>
                    <a:pt x="128885" y="541517"/>
                  </a:lnTo>
                  <a:close/>
                </a:path>
                <a:path w="466089" h="762000">
                  <a:moveTo>
                    <a:pt x="396387" y="282051"/>
                  </a:moveTo>
                  <a:lnTo>
                    <a:pt x="337955" y="282051"/>
                  </a:lnTo>
                  <a:lnTo>
                    <a:pt x="350925" y="298092"/>
                  </a:lnTo>
                  <a:lnTo>
                    <a:pt x="360188" y="316567"/>
                  </a:lnTo>
                  <a:lnTo>
                    <a:pt x="365747" y="337477"/>
                  </a:lnTo>
                  <a:lnTo>
                    <a:pt x="367600" y="360823"/>
                  </a:lnTo>
                  <a:lnTo>
                    <a:pt x="367176" y="371252"/>
                  </a:lnTo>
                  <a:lnTo>
                    <a:pt x="360824" y="415879"/>
                  </a:lnTo>
                  <a:lnTo>
                    <a:pt x="346848" y="466222"/>
                  </a:lnTo>
                  <a:lnTo>
                    <a:pt x="327261" y="505025"/>
                  </a:lnTo>
                  <a:lnTo>
                    <a:pt x="297068" y="539541"/>
                  </a:lnTo>
                  <a:lnTo>
                    <a:pt x="256331" y="563257"/>
                  </a:lnTo>
                  <a:lnTo>
                    <a:pt x="218792" y="573792"/>
                  </a:lnTo>
                  <a:lnTo>
                    <a:pt x="200741" y="575115"/>
                  </a:lnTo>
                  <a:lnTo>
                    <a:pt x="311796" y="575115"/>
                  </a:lnTo>
                  <a:lnTo>
                    <a:pt x="359977" y="542082"/>
                  </a:lnTo>
                  <a:lnTo>
                    <a:pt x="391475" y="508679"/>
                  </a:lnTo>
                  <a:lnTo>
                    <a:pt x="413974" y="471146"/>
                  </a:lnTo>
                  <a:lnTo>
                    <a:pt x="427473" y="429484"/>
                  </a:lnTo>
                  <a:lnTo>
                    <a:pt x="431951" y="383904"/>
                  </a:lnTo>
                  <a:lnTo>
                    <a:pt x="431972" y="383692"/>
                  </a:lnTo>
                  <a:lnTo>
                    <a:pt x="429272" y="351347"/>
                  </a:lnTo>
                  <a:lnTo>
                    <a:pt x="421173" y="322073"/>
                  </a:lnTo>
                  <a:lnTo>
                    <a:pt x="407674" y="295869"/>
                  </a:lnTo>
                  <a:lnTo>
                    <a:pt x="396387" y="282051"/>
                  </a:lnTo>
                  <a:close/>
                </a:path>
                <a:path w="466089" h="762000">
                  <a:moveTo>
                    <a:pt x="279511" y="232078"/>
                  </a:moveTo>
                  <a:lnTo>
                    <a:pt x="226997" y="238007"/>
                  </a:lnTo>
                  <a:lnTo>
                    <a:pt x="199047" y="263700"/>
                  </a:lnTo>
                  <a:lnTo>
                    <a:pt x="199047" y="267653"/>
                  </a:lnTo>
                  <a:lnTo>
                    <a:pt x="203229" y="279140"/>
                  </a:lnTo>
                  <a:lnTo>
                    <a:pt x="215775" y="287345"/>
                  </a:lnTo>
                  <a:lnTo>
                    <a:pt x="236685" y="292268"/>
                  </a:lnTo>
                  <a:lnTo>
                    <a:pt x="265959" y="293909"/>
                  </a:lnTo>
                  <a:lnTo>
                    <a:pt x="274430" y="293909"/>
                  </a:lnTo>
                  <a:lnTo>
                    <a:pt x="320176" y="287345"/>
                  </a:lnTo>
                  <a:lnTo>
                    <a:pt x="337955" y="282051"/>
                  </a:lnTo>
                  <a:lnTo>
                    <a:pt x="396387" y="282051"/>
                  </a:lnTo>
                  <a:lnTo>
                    <a:pt x="388776" y="272735"/>
                  </a:lnTo>
                  <a:lnTo>
                    <a:pt x="377764" y="261724"/>
                  </a:lnTo>
                  <a:lnTo>
                    <a:pt x="401884" y="242242"/>
                  </a:lnTo>
                  <a:lnTo>
                    <a:pt x="342190" y="242242"/>
                  </a:lnTo>
                  <a:lnTo>
                    <a:pt x="327156" y="237795"/>
                  </a:lnTo>
                  <a:lnTo>
                    <a:pt x="311698" y="234619"/>
                  </a:lnTo>
                  <a:lnTo>
                    <a:pt x="295816" y="232713"/>
                  </a:lnTo>
                  <a:lnTo>
                    <a:pt x="279511" y="232078"/>
                  </a:lnTo>
                  <a:close/>
                </a:path>
                <a:path w="466089" h="762000">
                  <a:moveTo>
                    <a:pt x="431972" y="32185"/>
                  </a:moveTo>
                  <a:lnTo>
                    <a:pt x="341342" y="32185"/>
                  </a:lnTo>
                  <a:lnTo>
                    <a:pt x="364741" y="34885"/>
                  </a:lnTo>
                  <a:lnTo>
                    <a:pt x="383269" y="42985"/>
                  </a:lnTo>
                  <a:lnTo>
                    <a:pt x="396927" y="56484"/>
                  </a:lnTo>
                  <a:lnTo>
                    <a:pt x="405715" y="75383"/>
                  </a:lnTo>
                  <a:lnTo>
                    <a:pt x="406280" y="78206"/>
                  </a:lnTo>
                  <a:lnTo>
                    <a:pt x="406461" y="82371"/>
                  </a:lnTo>
                  <a:lnTo>
                    <a:pt x="406456" y="104233"/>
                  </a:lnTo>
                  <a:lnTo>
                    <a:pt x="406138" y="112015"/>
                  </a:lnTo>
                  <a:lnTo>
                    <a:pt x="405609" y="118209"/>
                  </a:lnTo>
                  <a:lnTo>
                    <a:pt x="404868" y="122815"/>
                  </a:lnTo>
                  <a:lnTo>
                    <a:pt x="402856" y="131073"/>
                  </a:lnTo>
                  <a:lnTo>
                    <a:pt x="401057" y="138908"/>
                  </a:lnTo>
                  <a:lnTo>
                    <a:pt x="399469" y="146320"/>
                  </a:lnTo>
                  <a:lnTo>
                    <a:pt x="398092" y="153308"/>
                  </a:lnTo>
                  <a:lnTo>
                    <a:pt x="396663" y="159925"/>
                  </a:lnTo>
                  <a:lnTo>
                    <a:pt x="376916" y="204410"/>
                  </a:lnTo>
                  <a:lnTo>
                    <a:pt x="346425" y="239702"/>
                  </a:lnTo>
                  <a:lnTo>
                    <a:pt x="342190" y="242242"/>
                  </a:lnTo>
                  <a:lnTo>
                    <a:pt x="401884" y="242242"/>
                  </a:lnTo>
                  <a:lnTo>
                    <a:pt x="416302" y="230596"/>
                  </a:lnTo>
                  <a:lnTo>
                    <a:pt x="443830" y="195657"/>
                  </a:lnTo>
                  <a:lnTo>
                    <a:pt x="460347" y="156907"/>
                  </a:lnTo>
                  <a:lnTo>
                    <a:pt x="465852" y="114345"/>
                  </a:lnTo>
                  <a:lnTo>
                    <a:pt x="463735" y="90470"/>
                  </a:lnTo>
                  <a:lnTo>
                    <a:pt x="457382" y="68818"/>
                  </a:lnTo>
                  <a:lnTo>
                    <a:pt x="446795" y="49390"/>
                  </a:lnTo>
                  <a:lnTo>
                    <a:pt x="431972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16417" y="202709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89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274845" y="2114550"/>
            <a:ext cx="3383279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  <a:tab pos="2491105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로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이루어진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도형</a:t>
            </a:r>
            <a:endParaRPr sz="3900">
              <a:latin typeface="KBIZforSMEsmjo R"/>
              <a:cs typeface="KBIZforSMEsmjo R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825500" y="1938019"/>
            <a:ext cx="1924050" cy="1567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9700"/>
              </a:lnSpc>
              <a:spcBef>
                <a:spcPts val="100"/>
              </a:spcBef>
              <a:tabLst>
                <a:tab pos="593090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반평면 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을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이면각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881830" y="3936262"/>
            <a:ext cx="145415" cy="448945"/>
            <a:chOff x="1881830" y="3936262"/>
            <a:chExt cx="145415" cy="448945"/>
          </a:xfrm>
        </p:grpSpPr>
        <p:sp>
          <p:nvSpPr>
            <p:cNvPr id="29" name="object 29" descr=""/>
            <p:cNvSpPr/>
            <p:nvPr/>
          </p:nvSpPr>
          <p:spPr>
            <a:xfrm>
              <a:off x="1882147" y="3936579"/>
              <a:ext cx="144780" cy="448309"/>
            </a:xfrm>
            <a:custGeom>
              <a:avLst/>
              <a:gdLst/>
              <a:ahLst/>
              <a:cxnLst/>
              <a:rect l="l" t="t" r="r" b="b"/>
              <a:pathLst>
                <a:path w="144780" h="448310">
                  <a:moveTo>
                    <a:pt x="137130" y="0"/>
                  </a:moveTo>
                  <a:lnTo>
                    <a:pt x="134804" y="212"/>
                  </a:lnTo>
                  <a:lnTo>
                    <a:pt x="125492" y="1904"/>
                  </a:lnTo>
                  <a:lnTo>
                    <a:pt x="119143" y="2539"/>
                  </a:lnTo>
                  <a:lnTo>
                    <a:pt x="70946" y="5423"/>
                  </a:lnTo>
                  <a:lnTo>
                    <a:pt x="35552" y="29415"/>
                  </a:lnTo>
                  <a:lnTo>
                    <a:pt x="35764" y="33225"/>
                  </a:lnTo>
                  <a:lnTo>
                    <a:pt x="36610" y="34918"/>
                  </a:lnTo>
                  <a:lnTo>
                    <a:pt x="37880" y="35553"/>
                  </a:lnTo>
                  <a:lnTo>
                    <a:pt x="43806" y="36611"/>
                  </a:lnTo>
                  <a:lnTo>
                    <a:pt x="53328" y="36611"/>
                  </a:lnTo>
                  <a:lnTo>
                    <a:pt x="54598" y="36187"/>
                  </a:lnTo>
                  <a:lnTo>
                    <a:pt x="56714" y="36187"/>
                  </a:lnTo>
                  <a:lnTo>
                    <a:pt x="73009" y="38304"/>
                  </a:lnTo>
                  <a:lnTo>
                    <a:pt x="76395" y="38515"/>
                  </a:lnTo>
                  <a:lnTo>
                    <a:pt x="77453" y="38939"/>
                  </a:lnTo>
                  <a:lnTo>
                    <a:pt x="79993" y="40632"/>
                  </a:lnTo>
                  <a:lnTo>
                    <a:pt x="80839" y="41478"/>
                  </a:lnTo>
                  <a:lnTo>
                    <a:pt x="81686" y="43171"/>
                  </a:lnTo>
                  <a:lnTo>
                    <a:pt x="81898" y="45499"/>
                  </a:lnTo>
                  <a:lnTo>
                    <a:pt x="79398" y="57839"/>
                  </a:lnTo>
                  <a:lnTo>
                    <a:pt x="71899" y="89781"/>
                  </a:lnTo>
                  <a:lnTo>
                    <a:pt x="41901" y="212469"/>
                  </a:lnTo>
                  <a:lnTo>
                    <a:pt x="212" y="378381"/>
                  </a:lnTo>
                  <a:lnTo>
                    <a:pt x="0" y="387057"/>
                  </a:lnTo>
                  <a:lnTo>
                    <a:pt x="11666" y="425863"/>
                  </a:lnTo>
                  <a:lnTo>
                    <a:pt x="51622" y="447132"/>
                  </a:lnTo>
                  <a:lnTo>
                    <a:pt x="62852" y="448005"/>
                  </a:lnTo>
                  <a:lnTo>
                    <a:pt x="70867" y="447568"/>
                  </a:lnTo>
                  <a:lnTo>
                    <a:pt x="103324" y="425626"/>
                  </a:lnTo>
                  <a:lnTo>
                    <a:pt x="128243" y="372032"/>
                  </a:lnTo>
                  <a:lnTo>
                    <a:pt x="133322" y="349600"/>
                  </a:lnTo>
                  <a:lnTo>
                    <a:pt x="133322" y="347484"/>
                  </a:lnTo>
                  <a:lnTo>
                    <a:pt x="132899" y="346002"/>
                  </a:lnTo>
                  <a:lnTo>
                    <a:pt x="131206" y="344309"/>
                  </a:lnTo>
                  <a:lnTo>
                    <a:pt x="130148" y="343886"/>
                  </a:lnTo>
                  <a:lnTo>
                    <a:pt x="115333" y="343886"/>
                  </a:lnTo>
                  <a:lnTo>
                    <a:pt x="113217" y="344098"/>
                  </a:lnTo>
                  <a:lnTo>
                    <a:pt x="112372" y="344521"/>
                  </a:lnTo>
                  <a:lnTo>
                    <a:pt x="110677" y="344944"/>
                  </a:lnTo>
                  <a:lnTo>
                    <a:pt x="108562" y="349388"/>
                  </a:lnTo>
                  <a:lnTo>
                    <a:pt x="97333" y="387018"/>
                  </a:lnTo>
                  <a:lnTo>
                    <a:pt x="87770" y="407849"/>
                  </a:lnTo>
                  <a:lnTo>
                    <a:pt x="77334" y="420348"/>
                  </a:lnTo>
                  <a:lnTo>
                    <a:pt x="66026" y="424515"/>
                  </a:lnTo>
                  <a:lnTo>
                    <a:pt x="59082" y="423205"/>
                  </a:lnTo>
                  <a:lnTo>
                    <a:pt x="54122" y="419277"/>
                  </a:lnTo>
                  <a:lnTo>
                    <a:pt x="51146" y="412730"/>
                  </a:lnTo>
                  <a:lnTo>
                    <a:pt x="50154" y="403564"/>
                  </a:lnTo>
                  <a:lnTo>
                    <a:pt x="50154" y="399755"/>
                  </a:lnTo>
                  <a:lnTo>
                    <a:pt x="50577" y="398062"/>
                  </a:lnTo>
                  <a:lnTo>
                    <a:pt x="50789" y="395946"/>
                  </a:lnTo>
                  <a:lnTo>
                    <a:pt x="50789" y="388327"/>
                  </a:lnTo>
                  <a:lnTo>
                    <a:pt x="54241" y="372971"/>
                  </a:lnTo>
                  <a:lnTo>
                    <a:pt x="63328" y="335792"/>
                  </a:lnTo>
                  <a:lnTo>
                    <a:pt x="118680" y="115255"/>
                  </a:lnTo>
                  <a:lnTo>
                    <a:pt x="133163" y="56609"/>
                  </a:lnTo>
                  <a:lnTo>
                    <a:pt x="141852" y="20025"/>
                  </a:lnTo>
                  <a:lnTo>
                    <a:pt x="144749" y="5502"/>
                  </a:lnTo>
                  <a:lnTo>
                    <a:pt x="144749" y="2117"/>
                  </a:lnTo>
                  <a:lnTo>
                    <a:pt x="142210" y="424"/>
                  </a:lnTo>
                  <a:lnTo>
                    <a:pt x="137130" y="424"/>
                  </a:lnTo>
                  <a:lnTo>
                    <a:pt x="137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882147" y="3936580"/>
              <a:ext cx="144780" cy="448309"/>
            </a:xfrm>
            <a:custGeom>
              <a:avLst/>
              <a:gdLst/>
              <a:ahLst/>
              <a:cxnLst/>
              <a:rect l="l" t="t" r="r" b="b"/>
              <a:pathLst>
                <a:path w="144780" h="448310">
                  <a:moveTo>
                    <a:pt x="50154" y="403563"/>
                  </a:moveTo>
                  <a:lnTo>
                    <a:pt x="51146" y="412729"/>
                  </a:lnTo>
                  <a:lnTo>
                    <a:pt x="54122" y="419276"/>
                  </a:lnTo>
                  <a:lnTo>
                    <a:pt x="59082" y="423205"/>
                  </a:lnTo>
                  <a:lnTo>
                    <a:pt x="66026" y="424514"/>
                  </a:lnTo>
                  <a:lnTo>
                    <a:pt x="77334" y="420348"/>
                  </a:lnTo>
                  <a:lnTo>
                    <a:pt x="87770" y="407849"/>
                  </a:lnTo>
                  <a:lnTo>
                    <a:pt x="97333" y="387017"/>
                  </a:lnTo>
                  <a:lnTo>
                    <a:pt x="106022" y="357853"/>
                  </a:lnTo>
                  <a:lnTo>
                    <a:pt x="108562" y="349388"/>
                  </a:lnTo>
                  <a:lnTo>
                    <a:pt x="110678" y="344944"/>
                  </a:lnTo>
                  <a:lnTo>
                    <a:pt x="112371" y="344521"/>
                  </a:lnTo>
                  <a:lnTo>
                    <a:pt x="113217" y="344097"/>
                  </a:lnTo>
                  <a:lnTo>
                    <a:pt x="115334" y="343886"/>
                  </a:lnTo>
                  <a:lnTo>
                    <a:pt x="118720" y="343886"/>
                  </a:lnTo>
                  <a:lnTo>
                    <a:pt x="121259" y="343886"/>
                  </a:lnTo>
                  <a:lnTo>
                    <a:pt x="125068" y="343886"/>
                  </a:lnTo>
                  <a:lnTo>
                    <a:pt x="127608" y="343886"/>
                  </a:lnTo>
                  <a:lnTo>
                    <a:pt x="128878" y="343886"/>
                  </a:lnTo>
                  <a:lnTo>
                    <a:pt x="130147" y="343886"/>
                  </a:lnTo>
                  <a:lnTo>
                    <a:pt x="131205" y="344309"/>
                  </a:lnTo>
                  <a:lnTo>
                    <a:pt x="132052" y="345156"/>
                  </a:lnTo>
                  <a:lnTo>
                    <a:pt x="132898" y="346002"/>
                  </a:lnTo>
                  <a:lnTo>
                    <a:pt x="133322" y="347483"/>
                  </a:lnTo>
                  <a:lnTo>
                    <a:pt x="133322" y="349600"/>
                  </a:lnTo>
                  <a:lnTo>
                    <a:pt x="132898" y="352139"/>
                  </a:lnTo>
                  <a:lnTo>
                    <a:pt x="132263" y="355525"/>
                  </a:lnTo>
                  <a:lnTo>
                    <a:pt x="131417" y="359757"/>
                  </a:lnTo>
                  <a:lnTo>
                    <a:pt x="130571" y="363990"/>
                  </a:lnTo>
                  <a:lnTo>
                    <a:pt x="118402" y="400230"/>
                  </a:lnTo>
                  <a:lnTo>
                    <a:pt x="92055" y="437211"/>
                  </a:lnTo>
                  <a:lnTo>
                    <a:pt x="62851" y="448004"/>
                  </a:lnTo>
                  <a:lnTo>
                    <a:pt x="51622" y="447131"/>
                  </a:lnTo>
                  <a:lnTo>
                    <a:pt x="11665" y="425863"/>
                  </a:lnTo>
                  <a:lnTo>
                    <a:pt x="0" y="387057"/>
                  </a:lnTo>
                  <a:lnTo>
                    <a:pt x="0" y="381978"/>
                  </a:lnTo>
                  <a:lnTo>
                    <a:pt x="211" y="378380"/>
                  </a:lnTo>
                  <a:lnTo>
                    <a:pt x="634" y="376264"/>
                  </a:lnTo>
                  <a:lnTo>
                    <a:pt x="41901" y="212468"/>
                  </a:lnTo>
                  <a:lnTo>
                    <a:pt x="59399" y="141324"/>
                  </a:lnTo>
                  <a:lnTo>
                    <a:pt x="71898" y="89780"/>
                  </a:lnTo>
                  <a:lnTo>
                    <a:pt x="79398" y="57839"/>
                  </a:lnTo>
                  <a:lnTo>
                    <a:pt x="81897" y="45498"/>
                  </a:lnTo>
                  <a:lnTo>
                    <a:pt x="81897" y="44229"/>
                  </a:lnTo>
                  <a:lnTo>
                    <a:pt x="81686" y="43170"/>
                  </a:lnTo>
                  <a:lnTo>
                    <a:pt x="81262" y="42324"/>
                  </a:lnTo>
                  <a:lnTo>
                    <a:pt x="80839" y="41477"/>
                  </a:lnTo>
                  <a:lnTo>
                    <a:pt x="79993" y="40631"/>
                  </a:lnTo>
                  <a:lnTo>
                    <a:pt x="78723" y="39785"/>
                  </a:lnTo>
                  <a:lnTo>
                    <a:pt x="77453" y="38938"/>
                  </a:lnTo>
                  <a:lnTo>
                    <a:pt x="76395" y="38515"/>
                  </a:lnTo>
                  <a:lnTo>
                    <a:pt x="75549" y="38515"/>
                  </a:lnTo>
                  <a:lnTo>
                    <a:pt x="74702" y="38515"/>
                  </a:lnTo>
                  <a:lnTo>
                    <a:pt x="73009" y="38303"/>
                  </a:lnTo>
                  <a:lnTo>
                    <a:pt x="70470" y="37880"/>
                  </a:lnTo>
                  <a:lnTo>
                    <a:pt x="67930" y="37457"/>
                  </a:lnTo>
                  <a:lnTo>
                    <a:pt x="66237" y="37245"/>
                  </a:lnTo>
                  <a:lnTo>
                    <a:pt x="65391" y="37245"/>
                  </a:lnTo>
                  <a:lnTo>
                    <a:pt x="64544" y="37245"/>
                  </a:lnTo>
                  <a:lnTo>
                    <a:pt x="62640" y="37033"/>
                  </a:lnTo>
                  <a:lnTo>
                    <a:pt x="59677" y="36610"/>
                  </a:lnTo>
                  <a:lnTo>
                    <a:pt x="56714" y="36187"/>
                  </a:lnTo>
                  <a:lnTo>
                    <a:pt x="54598" y="36187"/>
                  </a:lnTo>
                  <a:lnTo>
                    <a:pt x="53328" y="36610"/>
                  </a:lnTo>
                  <a:lnTo>
                    <a:pt x="49096" y="36610"/>
                  </a:lnTo>
                  <a:lnTo>
                    <a:pt x="46345" y="36610"/>
                  </a:lnTo>
                  <a:lnTo>
                    <a:pt x="45075" y="36610"/>
                  </a:lnTo>
                  <a:lnTo>
                    <a:pt x="43805" y="36610"/>
                  </a:lnTo>
                  <a:lnTo>
                    <a:pt x="42112" y="36399"/>
                  </a:lnTo>
                  <a:lnTo>
                    <a:pt x="35552" y="31954"/>
                  </a:lnTo>
                  <a:lnTo>
                    <a:pt x="35552" y="30262"/>
                  </a:lnTo>
                  <a:lnTo>
                    <a:pt x="35552" y="29415"/>
                  </a:lnTo>
                  <a:lnTo>
                    <a:pt x="70946" y="5422"/>
                  </a:lnTo>
                  <a:lnTo>
                    <a:pt x="89516" y="4232"/>
                  </a:lnTo>
                  <a:lnTo>
                    <a:pt x="95864" y="3809"/>
                  </a:lnTo>
                  <a:lnTo>
                    <a:pt x="103060" y="3385"/>
                  </a:lnTo>
                  <a:lnTo>
                    <a:pt x="111101" y="2962"/>
                  </a:lnTo>
                  <a:lnTo>
                    <a:pt x="119143" y="2539"/>
                  </a:lnTo>
                  <a:lnTo>
                    <a:pt x="125492" y="1904"/>
                  </a:lnTo>
                  <a:lnTo>
                    <a:pt x="130147" y="1058"/>
                  </a:lnTo>
                  <a:lnTo>
                    <a:pt x="134803" y="211"/>
                  </a:lnTo>
                  <a:lnTo>
                    <a:pt x="137131" y="0"/>
                  </a:lnTo>
                  <a:lnTo>
                    <a:pt x="137131" y="423"/>
                  </a:lnTo>
                  <a:lnTo>
                    <a:pt x="142210" y="423"/>
                  </a:lnTo>
                  <a:lnTo>
                    <a:pt x="144749" y="2116"/>
                  </a:lnTo>
                  <a:lnTo>
                    <a:pt x="144749" y="5502"/>
                  </a:lnTo>
                  <a:lnTo>
                    <a:pt x="141853" y="20024"/>
                  </a:lnTo>
                  <a:lnTo>
                    <a:pt x="133163" y="56608"/>
                  </a:lnTo>
                  <a:lnTo>
                    <a:pt x="118680" y="115254"/>
                  </a:lnTo>
                  <a:lnTo>
                    <a:pt x="98404" y="195962"/>
                  </a:lnTo>
                  <a:lnTo>
                    <a:pt x="78048" y="276788"/>
                  </a:lnTo>
                  <a:lnTo>
                    <a:pt x="63327" y="335791"/>
                  </a:lnTo>
                  <a:lnTo>
                    <a:pt x="54241" y="372971"/>
                  </a:lnTo>
                  <a:lnTo>
                    <a:pt x="50789" y="388327"/>
                  </a:lnTo>
                  <a:lnTo>
                    <a:pt x="50789" y="389173"/>
                  </a:lnTo>
                  <a:lnTo>
                    <a:pt x="50789" y="390866"/>
                  </a:lnTo>
                  <a:lnTo>
                    <a:pt x="50789" y="393405"/>
                  </a:lnTo>
                  <a:lnTo>
                    <a:pt x="50789" y="395945"/>
                  </a:lnTo>
                  <a:lnTo>
                    <a:pt x="50577" y="398061"/>
                  </a:lnTo>
                  <a:lnTo>
                    <a:pt x="50154" y="399754"/>
                  </a:lnTo>
                  <a:lnTo>
                    <a:pt x="50154" y="4035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2906311" y="5106938"/>
            <a:ext cx="483234" cy="384810"/>
            <a:chOff x="2906311" y="5106938"/>
            <a:chExt cx="483234" cy="384810"/>
          </a:xfrm>
        </p:grpSpPr>
        <p:sp>
          <p:nvSpPr>
            <p:cNvPr id="32" name="object 32" descr=""/>
            <p:cNvSpPr/>
            <p:nvPr/>
          </p:nvSpPr>
          <p:spPr>
            <a:xfrm>
              <a:off x="2906735" y="510736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232925" y="0"/>
                  </a:moveTo>
                  <a:lnTo>
                    <a:pt x="190205" y="4552"/>
                  </a:lnTo>
                  <a:lnTo>
                    <a:pt x="149284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7"/>
                  </a:lnTo>
                  <a:lnTo>
                    <a:pt x="21439" y="319267"/>
                  </a:lnTo>
                  <a:lnTo>
                    <a:pt x="58972" y="359871"/>
                  </a:lnTo>
                  <a:lnTo>
                    <a:pt x="111486" y="381046"/>
                  </a:lnTo>
                  <a:lnTo>
                    <a:pt x="143142" y="383693"/>
                  </a:lnTo>
                  <a:lnTo>
                    <a:pt x="156377" y="383217"/>
                  </a:lnTo>
                  <a:lnTo>
                    <a:pt x="197351" y="376069"/>
                  </a:lnTo>
                  <a:lnTo>
                    <a:pt x="235466" y="363682"/>
                  </a:lnTo>
                  <a:lnTo>
                    <a:pt x="260999" y="352353"/>
                  </a:lnTo>
                  <a:lnTo>
                    <a:pt x="147378" y="352353"/>
                  </a:lnTo>
                  <a:lnTo>
                    <a:pt x="132344" y="350818"/>
                  </a:lnTo>
                  <a:lnTo>
                    <a:pt x="94863" y="332873"/>
                  </a:lnTo>
                  <a:lnTo>
                    <a:pt x="75012" y="292057"/>
                  </a:lnTo>
                  <a:lnTo>
                    <a:pt x="73689" y="272735"/>
                  </a:lnTo>
                  <a:lnTo>
                    <a:pt x="74959" y="255795"/>
                  </a:lnTo>
                  <a:lnTo>
                    <a:pt x="82582" y="211751"/>
                  </a:lnTo>
                  <a:lnTo>
                    <a:pt x="96664" y="157330"/>
                  </a:lnTo>
                  <a:lnTo>
                    <a:pt x="115298" y="111592"/>
                  </a:lnTo>
                  <a:lnTo>
                    <a:pt x="149125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8" y="31339"/>
                  </a:lnTo>
                  <a:lnTo>
                    <a:pt x="308521" y="19057"/>
                  </a:lnTo>
                  <a:lnTo>
                    <a:pt x="286287" y="8469"/>
                  </a:lnTo>
                  <a:lnTo>
                    <a:pt x="261088" y="2117"/>
                  </a:lnTo>
                  <a:lnTo>
                    <a:pt x="232925" y="0"/>
                  </a:lnTo>
                  <a:close/>
                </a:path>
                <a:path w="481964" h="384175">
                  <a:moveTo>
                    <a:pt x="387030" y="315932"/>
                  </a:moveTo>
                  <a:lnTo>
                    <a:pt x="319319" y="315932"/>
                  </a:lnTo>
                  <a:lnTo>
                    <a:pt x="321861" y="321861"/>
                  </a:lnTo>
                  <a:lnTo>
                    <a:pt x="334301" y="348542"/>
                  </a:lnTo>
                  <a:lnTo>
                    <a:pt x="351294" y="367600"/>
                  </a:lnTo>
                  <a:lnTo>
                    <a:pt x="372840" y="379034"/>
                  </a:lnTo>
                  <a:lnTo>
                    <a:pt x="398938" y="382846"/>
                  </a:lnTo>
                  <a:lnTo>
                    <a:pt x="404868" y="382846"/>
                  </a:lnTo>
                  <a:lnTo>
                    <a:pt x="413437" y="381787"/>
                  </a:lnTo>
                  <a:lnTo>
                    <a:pt x="413670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0" y="351788"/>
                  </a:lnTo>
                  <a:lnTo>
                    <a:pt x="387220" y="317343"/>
                  </a:lnTo>
                  <a:lnTo>
                    <a:pt x="387115" y="316567"/>
                  </a:lnTo>
                  <a:lnTo>
                    <a:pt x="387030" y="315932"/>
                  </a:lnTo>
                  <a:close/>
                </a:path>
                <a:path w="481964" h="384175">
                  <a:moveTo>
                    <a:pt x="324488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4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7"/>
                  </a:lnTo>
                  <a:lnTo>
                    <a:pt x="312420" y="272735"/>
                  </a:lnTo>
                  <a:lnTo>
                    <a:pt x="280729" y="307409"/>
                  </a:lnTo>
                  <a:lnTo>
                    <a:pt x="230385" y="334566"/>
                  </a:lnTo>
                  <a:lnTo>
                    <a:pt x="188882" y="347907"/>
                  </a:lnTo>
                  <a:lnTo>
                    <a:pt x="147378" y="352353"/>
                  </a:lnTo>
                  <a:lnTo>
                    <a:pt x="260999" y="352353"/>
                  </a:lnTo>
                  <a:lnTo>
                    <a:pt x="299415" y="330331"/>
                  </a:lnTo>
                  <a:lnTo>
                    <a:pt x="310003" y="322708"/>
                  </a:lnTo>
                  <a:lnTo>
                    <a:pt x="319319" y="315932"/>
                  </a:lnTo>
                  <a:lnTo>
                    <a:pt x="387030" y="315932"/>
                  </a:lnTo>
                  <a:lnTo>
                    <a:pt x="386233" y="310003"/>
                  </a:lnTo>
                  <a:lnTo>
                    <a:pt x="384755" y="292057"/>
                  </a:lnTo>
                  <a:lnTo>
                    <a:pt x="383815" y="272735"/>
                  </a:lnTo>
                  <a:lnTo>
                    <a:pt x="383692" y="270195"/>
                  </a:lnTo>
                  <a:lnTo>
                    <a:pt x="382845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8" y="198198"/>
                  </a:lnTo>
                  <a:lnTo>
                    <a:pt x="381998" y="173635"/>
                  </a:lnTo>
                  <a:lnTo>
                    <a:pt x="378346" y="129644"/>
                  </a:lnTo>
                  <a:lnTo>
                    <a:pt x="357647" y="71571"/>
                  </a:lnTo>
                  <a:lnTo>
                    <a:pt x="327790" y="33879"/>
                  </a:lnTo>
                  <a:lnTo>
                    <a:pt x="324488" y="31339"/>
                  </a:lnTo>
                  <a:close/>
                </a:path>
                <a:path w="481964" h="384175">
                  <a:moveTo>
                    <a:pt x="471216" y="315085"/>
                  </a:moveTo>
                  <a:lnTo>
                    <a:pt x="459922" y="315085"/>
                  </a:lnTo>
                  <a:lnTo>
                    <a:pt x="453147" y="315650"/>
                  </a:lnTo>
                  <a:lnTo>
                    <a:pt x="448911" y="316214"/>
                  </a:lnTo>
                  <a:lnTo>
                    <a:pt x="445523" y="317343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3"/>
                  </a:lnTo>
                  <a:lnTo>
                    <a:pt x="471216" y="315085"/>
                  </a:lnTo>
                  <a:close/>
                </a:path>
                <a:path w="481964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2" y="42067"/>
                  </a:lnTo>
                  <a:lnTo>
                    <a:pt x="451735" y="42914"/>
                  </a:lnTo>
                  <a:lnTo>
                    <a:pt x="449477" y="45173"/>
                  </a:lnTo>
                  <a:lnTo>
                    <a:pt x="447782" y="49691"/>
                  </a:lnTo>
                  <a:lnTo>
                    <a:pt x="445523" y="57595"/>
                  </a:lnTo>
                  <a:lnTo>
                    <a:pt x="433380" y="95341"/>
                  </a:lnTo>
                  <a:lnTo>
                    <a:pt x="433295" y="95605"/>
                  </a:lnTo>
                  <a:lnTo>
                    <a:pt x="418631" y="131709"/>
                  </a:lnTo>
                  <a:lnTo>
                    <a:pt x="401532" y="165906"/>
                  </a:lnTo>
                  <a:lnTo>
                    <a:pt x="381998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7" y="112016"/>
                  </a:lnTo>
                  <a:lnTo>
                    <a:pt x="477657" y="69719"/>
                  </a:lnTo>
                  <a:lnTo>
                    <a:pt x="481945" y="48279"/>
                  </a:lnTo>
                  <a:lnTo>
                    <a:pt x="481945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906735" y="5107361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4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3485662" y="5378826"/>
            <a:ext cx="113030" cy="268605"/>
            <a:chOff x="3485662" y="5378826"/>
            <a:chExt cx="113030" cy="268605"/>
          </a:xfrm>
        </p:grpSpPr>
        <p:sp>
          <p:nvSpPr>
            <p:cNvPr id="35" name="object 35" descr=""/>
            <p:cNvSpPr/>
            <p:nvPr/>
          </p:nvSpPr>
          <p:spPr>
            <a:xfrm>
              <a:off x="3486086" y="53792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70">
                  <a:moveTo>
                    <a:pt x="49973" y="0"/>
                  </a:moveTo>
                  <a:lnTo>
                    <a:pt x="13552" y="15246"/>
                  </a:lnTo>
                  <a:lnTo>
                    <a:pt x="0" y="51667"/>
                  </a:lnTo>
                  <a:lnTo>
                    <a:pt x="0" y="72843"/>
                  </a:lnTo>
                  <a:lnTo>
                    <a:pt x="31762" y="98888"/>
                  </a:lnTo>
                  <a:lnTo>
                    <a:pt x="52514" y="102487"/>
                  </a:lnTo>
                  <a:lnTo>
                    <a:pt x="55901" y="101923"/>
                  </a:lnTo>
                  <a:lnTo>
                    <a:pt x="59289" y="101640"/>
                  </a:lnTo>
                  <a:lnTo>
                    <a:pt x="66066" y="101640"/>
                  </a:lnTo>
                  <a:lnTo>
                    <a:pt x="68606" y="101076"/>
                  </a:lnTo>
                  <a:lnTo>
                    <a:pt x="73689" y="97970"/>
                  </a:lnTo>
                  <a:lnTo>
                    <a:pt x="79617" y="95712"/>
                  </a:lnTo>
                  <a:lnTo>
                    <a:pt x="80464" y="94865"/>
                  </a:lnTo>
                  <a:lnTo>
                    <a:pt x="80464" y="105029"/>
                  </a:lnTo>
                  <a:lnTo>
                    <a:pt x="71571" y="152831"/>
                  </a:lnTo>
                  <a:lnTo>
                    <a:pt x="56325" y="191000"/>
                  </a:lnTo>
                  <a:lnTo>
                    <a:pt x="28533" y="229221"/>
                  </a:lnTo>
                  <a:lnTo>
                    <a:pt x="17504" y="241396"/>
                  </a:lnTo>
                  <a:lnTo>
                    <a:pt x="14399" y="245913"/>
                  </a:lnTo>
                  <a:lnTo>
                    <a:pt x="14399" y="250431"/>
                  </a:lnTo>
                  <a:lnTo>
                    <a:pt x="16939" y="254101"/>
                  </a:lnTo>
                  <a:lnTo>
                    <a:pt x="27104" y="264265"/>
                  </a:lnTo>
                  <a:lnTo>
                    <a:pt x="30774" y="266806"/>
                  </a:lnTo>
                  <a:lnTo>
                    <a:pt x="33032" y="266806"/>
                  </a:lnTo>
                  <a:lnTo>
                    <a:pt x="34726" y="267371"/>
                  </a:lnTo>
                  <a:lnTo>
                    <a:pt x="64372" y="236315"/>
                  </a:lnTo>
                  <a:lnTo>
                    <a:pt x="86394" y="201587"/>
                  </a:lnTo>
                  <a:lnTo>
                    <a:pt x="104180" y="153308"/>
                  </a:lnTo>
                  <a:lnTo>
                    <a:pt x="111327" y="110429"/>
                  </a:lnTo>
                  <a:lnTo>
                    <a:pt x="111804" y="95712"/>
                  </a:lnTo>
                  <a:lnTo>
                    <a:pt x="110269" y="71043"/>
                  </a:lnTo>
                  <a:lnTo>
                    <a:pt x="100528" y="33774"/>
                  </a:lnTo>
                  <a:lnTo>
                    <a:pt x="72418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86086" y="53792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70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3815994" y="4884176"/>
            <a:ext cx="466725" cy="762635"/>
            <a:chOff x="3815994" y="4884176"/>
            <a:chExt cx="466725" cy="762635"/>
          </a:xfrm>
        </p:grpSpPr>
        <p:sp>
          <p:nvSpPr>
            <p:cNvPr id="38" name="object 38" descr=""/>
            <p:cNvSpPr/>
            <p:nvPr/>
          </p:nvSpPr>
          <p:spPr>
            <a:xfrm>
              <a:off x="3816417" y="488460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345578" y="0"/>
                  </a:moveTo>
                  <a:lnTo>
                    <a:pt x="343884" y="0"/>
                  </a:lnTo>
                  <a:lnTo>
                    <a:pt x="317203" y="2487"/>
                  </a:lnTo>
                  <a:lnTo>
                    <a:pt x="266383" y="22392"/>
                  </a:lnTo>
                  <a:lnTo>
                    <a:pt x="228903" y="51032"/>
                  </a:lnTo>
                  <a:lnTo>
                    <a:pt x="200952" y="82371"/>
                  </a:lnTo>
                  <a:lnTo>
                    <a:pt x="172207" y="124985"/>
                  </a:lnTo>
                  <a:lnTo>
                    <a:pt x="148067" y="175382"/>
                  </a:lnTo>
                  <a:lnTo>
                    <a:pt x="134909" y="214362"/>
                  </a:lnTo>
                  <a:lnTo>
                    <a:pt x="118197" y="279140"/>
                  </a:lnTo>
                  <a:lnTo>
                    <a:pt x="104558" y="333154"/>
                  </a:lnTo>
                  <a:lnTo>
                    <a:pt x="87477" y="401267"/>
                  </a:lnTo>
                  <a:lnTo>
                    <a:pt x="66913" y="483638"/>
                  </a:lnTo>
                  <a:lnTo>
                    <a:pt x="36673" y="605184"/>
                  </a:lnTo>
                  <a:lnTo>
                    <a:pt x="24089" y="655885"/>
                  </a:lnTo>
                  <a:lnTo>
                    <a:pt x="10706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4" y="758069"/>
                  </a:lnTo>
                  <a:lnTo>
                    <a:pt x="5082" y="761456"/>
                  </a:lnTo>
                  <a:lnTo>
                    <a:pt x="26257" y="761456"/>
                  </a:lnTo>
                  <a:lnTo>
                    <a:pt x="31904" y="759762"/>
                  </a:lnTo>
                  <a:lnTo>
                    <a:pt x="33033" y="756375"/>
                  </a:lnTo>
                  <a:lnTo>
                    <a:pt x="87242" y="542082"/>
                  </a:lnTo>
                  <a:lnTo>
                    <a:pt x="87806" y="541517"/>
                  </a:lnTo>
                  <a:lnTo>
                    <a:pt x="128885" y="541517"/>
                  </a:lnTo>
                  <a:lnTo>
                    <a:pt x="127050" y="539541"/>
                  </a:lnTo>
                  <a:lnTo>
                    <a:pt x="118898" y="525513"/>
                  </a:lnTo>
                  <a:lnTo>
                    <a:pt x="113075" y="509684"/>
                  </a:lnTo>
                  <a:lnTo>
                    <a:pt x="109582" y="492056"/>
                  </a:lnTo>
                  <a:lnTo>
                    <a:pt x="108417" y="472627"/>
                  </a:lnTo>
                  <a:lnTo>
                    <a:pt x="108417" y="463593"/>
                  </a:lnTo>
                  <a:lnTo>
                    <a:pt x="116886" y="421384"/>
                  </a:lnTo>
                  <a:lnTo>
                    <a:pt x="126125" y="383904"/>
                  </a:lnTo>
                  <a:lnTo>
                    <a:pt x="138061" y="336260"/>
                  </a:lnTo>
                  <a:lnTo>
                    <a:pt x="150434" y="287345"/>
                  </a:lnTo>
                  <a:lnTo>
                    <a:pt x="160084" y="249654"/>
                  </a:lnTo>
                  <a:lnTo>
                    <a:pt x="170248" y="211750"/>
                  </a:lnTo>
                  <a:lnTo>
                    <a:pt x="183747" y="174747"/>
                  </a:lnTo>
                  <a:lnTo>
                    <a:pt x="204340" y="134249"/>
                  </a:lnTo>
                  <a:lnTo>
                    <a:pt x="233615" y="89199"/>
                  </a:lnTo>
                  <a:lnTo>
                    <a:pt x="274430" y="52514"/>
                  </a:lnTo>
                  <a:lnTo>
                    <a:pt x="323820" y="33456"/>
                  </a:lnTo>
                  <a:lnTo>
                    <a:pt x="341342" y="32185"/>
                  </a:lnTo>
                  <a:lnTo>
                    <a:pt x="431972" y="32185"/>
                  </a:lnTo>
                  <a:lnTo>
                    <a:pt x="413867" y="18104"/>
                  </a:lnTo>
                  <a:lnTo>
                    <a:pt x="393433" y="8046"/>
                  </a:lnTo>
                  <a:lnTo>
                    <a:pt x="370670" y="2011"/>
                  </a:lnTo>
                  <a:lnTo>
                    <a:pt x="345578" y="0"/>
                  </a:lnTo>
                  <a:close/>
                </a:path>
                <a:path w="466089" h="762000">
                  <a:moveTo>
                    <a:pt x="128885" y="541517"/>
                  </a:moveTo>
                  <a:lnTo>
                    <a:pt x="87806" y="541517"/>
                  </a:lnTo>
                  <a:lnTo>
                    <a:pt x="89218" y="543212"/>
                  </a:lnTo>
                  <a:lnTo>
                    <a:pt x="93736" y="551117"/>
                  </a:lnTo>
                  <a:lnTo>
                    <a:pt x="120275" y="582738"/>
                  </a:lnTo>
                  <a:lnTo>
                    <a:pt x="162942" y="601796"/>
                  </a:lnTo>
                  <a:lnTo>
                    <a:pt x="198200" y="605608"/>
                  </a:lnTo>
                  <a:lnTo>
                    <a:pt x="241979" y="601320"/>
                  </a:lnTo>
                  <a:lnTo>
                    <a:pt x="283535" y="589303"/>
                  </a:lnTo>
                  <a:lnTo>
                    <a:pt x="311796" y="575115"/>
                  </a:lnTo>
                  <a:lnTo>
                    <a:pt x="200741" y="575115"/>
                  </a:lnTo>
                  <a:lnTo>
                    <a:pt x="178348" y="572892"/>
                  </a:lnTo>
                  <a:lnTo>
                    <a:pt x="158602" y="566222"/>
                  </a:lnTo>
                  <a:lnTo>
                    <a:pt x="141503" y="555105"/>
                  </a:lnTo>
                  <a:lnTo>
                    <a:pt x="128885" y="541517"/>
                  </a:lnTo>
                  <a:close/>
                </a:path>
                <a:path w="466089" h="762000">
                  <a:moveTo>
                    <a:pt x="396387" y="282051"/>
                  </a:moveTo>
                  <a:lnTo>
                    <a:pt x="337955" y="282051"/>
                  </a:lnTo>
                  <a:lnTo>
                    <a:pt x="350925" y="298092"/>
                  </a:lnTo>
                  <a:lnTo>
                    <a:pt x="360188" y="316567"/>
                  </a:lnTo>
                  <a:lnTo>
                    <a:pt x="365747" y="337477"/>
                  </a:lnTo>
                  <a:lnTo>
                    <a:pt x="367600" y="360823"/>
                  </a:lnTo>
                  <a:lnTo>
                    <a:pt x="367176" y="371252"/>
                  </a:lnTo>
                  <a:lnTo>
                    <a:pt x="360824" y="415879"/>
                  </a:lnTo>
                  <a:lnTo>
                    <a:pt x="346848" y="466222"/>
                  </a:lnTo>
                  <a:lnTo>
                    <a:pt x="327261" y="505025"/>
                  </a:lnTo>
                  <a:lnTo>
                    <a:pt x="297068" y="539541"/>
                  </a:lnTo>
                  <a:lnTo>
                    <a:pt x="256331" y="563257"/>
                  </a:lnTo>
                  <a:lnTo>
                    <a:pt x="218792" y="573792"/>
                  </a:lnTo>
                  <a:lnTo>
                    <a:pt x="200741" y="575115"/>
                  </a:lnTo>
                  <a:lnTo>
                    <a:pt x="311796" y="575115"/>
                  </a:lnTo>
                  <a:lnTo>
                    <a:pt x="359977" y="542082"/>
                  </a:lnTo>
                  <a:lnTo>
                    <a:pt x="391475" y="508679"/>
                  </a:lnTo>
                  <a:lnTo>
                    <a:pt x="413974" y="471146"/>
                  </a:lnTo>
                  <a:lnTo>
                    <a:pt x="427473" y="429484"/>
                  </a:lnTo>
                  <a:lnTo>
                    <a:pt x="431951" y="383904"/>
                  </a:lnTo>
                  <a:lnTo>
                    <a:pt x="431972" y="383692"/>
                  </a:lnTo>
                  <a:lnTo>
                    <a:pt x="429272" y="351347"/>
                  </a:lnTo>
                  <a:lnTo>
                    <a:pt x="421173" y="322072"/>
                  </a:lnTo>
                  <a:lnTo>
                    <a:pt x="407674" y="295868"/>
                  </a:lnTo>
                  <a:lnTo>
                    <a:pt x="396387" y="282051"/>
                  </a:lnTo>
                  <a:close/>
                </a:path>
                <a:path w="466089" h="762000">
                  <a:moveTo>
                    <a:pt x="279511" y="232078"/>
                  </a:moveTo>
                  <a:lnTo>
                    <a:pt x="226997" y="238007"/>
                  </a:lnTo>
                  <a:lnTo>
                    <a:pt x="199047" y="263700"/>
                  </a:lnTo>
                  <a:lnTo>
                    <a:pt x="199047" y="267653"/>
                  </a:lnTo>
                  <a:lnTo>
                    <a:pt x="203229" y="279140"/>
                  </a:lnTo>
                  <a:lnTo>
                    <a:pt x="215775" y="287345"/>
                  </a:lnTo>
                  <a:lnTo>
                    <a:pt x="236685" y="292268"/>
                  </a:lnTo>
                  <a:lnTo>
                    <a:pt x="265959" y="293909"/>
                  </a:lnTo>
                  <a:lnTo>
                    <a:pt x="274430" y="293909"/>
                  </a:lnTo>
                  <a:lnTo>
                    <a:pt x="320176" y="287345"/>
                  </a:lnTo>
                  <a:lnTo>
                    <a:pt x="337955" y="282051"/>
                  </a:lnTo>
                  <a:lnTo>
                    <a:pt x="396387" y="282051"/>
                  </a:lnTo>
                  <a:lnTo>
                    <a:pt x="388776" y="272735"/>
                  </a:lnTo>
                  <a:lnTo>
                    <a:pt x="377764" y="261724"/>
                  </a:lnTo>
                  <a:lnTo>
                    <a:pt x="401884" y="242242"/>
                  </a:lnTo>
                  <a:lnTo>
                    <a:pt x="342190" y="242242"/>
                  </a:lnTo>
                  <a:lnTo>
                    <a:pt x="327156" y="237795"/>
                  </a:lnTo>
                  <a:lnTo>
                    <a:pt x="311698" y="234619"/>
                  </a:lnTo>
                  <a:lnTo>
                    <a:pt x="295816" y="232713"/>
                  </a:lnTo>
                  <a:lnTo>
                    <a:pt x="279511" y="232078"/>
                  </a:lnTo>
                  <a:close/>
                </a:path>
                <a:path w="466089" h="762000">
                  <a:moveTo>
                    <a:pt x="431972" y="32185"/>
                  </a:moveTo>
                  <a:lnTo>
                    <a:pt x="341342" y="32185"/>
                  </a:lnTo>
                  <a:lnTo>
                    <a:pt x="364741" y="34885"/>
                  </a:lnTo>
                  <a:lnTo>
                    <a:pt x="383269" y="42985"/>
                  </a:lnTo>
                  <a:lnTo>
                    <a:pt x="396927" y="56484"/>
                  </a:lnTo>
                  <a:lnTo>
                    <a:pt x="405715" y="75383"/>
                  </a:lnTo>
                  <a:lnTo>
                    <a:pt x="406280" y="78206"/>
                  </a:lnTo>
                  <a:lnTo>
                    <a:pt x="406461" y="82371"/>
                  </a:lnTo>
                  <a:lnTo>
                    <a:pt x="406456" y="104233"/>
                  </a:lnTo>
                  <a:lnTo>
                    <a:pt x="406138" y="112015"/>
                  </a:lnTo>
                  <a:lnTo>
                    <a:pt x="405609" y="118209"/>
                  </a:lnTo>
                  <a:lnTo>
                    <a:pt x="404868" y="122815"/>
                  </a:lnTo>
                  <a:lnTo>
                    <a:pt x="402856" y="131073"/>
                  </a:lnTo>
                  <a:lnTo>
                    <a:pt x="401057" y="138908"/>
                  </a:lnTo>
                  <a:lnTo>
                    <a:pt x="399469" y="146320"/>
                  </a:lnTo>
                  <a:lnTo>
                    <a:pt x="398092" y="153308"/>
                  </a:lnTo>
                  <a:lnTo>
                    <a:pt x="396663" y="159924"/>
                  </a:lnTo>
                  <a:lnTo>
                    <a:pt x="376916" y="204410"/>
                  </a:lnTo>
                  <a:lnTo>
                    <a:pt x="346425" y="239702"/>
                  </a:lnTo>
                  <a:lnTo>
                    <a:pt x="342190" y="242242"/>
                  </a:lnTo>
                  <a:lnTo>
                    <a:pt x="401884" y="242242"/>
                  </a:lnTo>
                  <a:lnTo>
                    <a:pt x="416302" y="230596"/>
                  </a:lnTo>
                  <a:lnTo>
                    <a:pt x="443830" y="195657"/>
                  </a:lnTo>
                  <a:lnTo>
                    <a:pt x="460347" y="156907"/>
                  </a:lnTo>
                  <a:lnTo>
                    <a:pt x="465852" y="114345"/>
                  </a:lnTo>
                  <a:lnTo>
                    <a:pt x="463735" y="90470"/>
                  </a:lnTo>
                  <a:lnTo>
                    <a:pt x="457382" y="68818"/>
                  </a:lnTo>
                  <a:lnTo>
                    <a:pt x="446795" y="49390"/>
                  </a:lnTo>
                  <a:lnTo>
                    <a:pt x="431972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16417" y="488459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89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825500" y="3868420"/>
            <a:ext cx="6393180" cy="2614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2375" algn="l"/>
                <a:tab pos="1803400" algn="l"/>
                <a:tab pos="3701415" algn="l"/>
              </a:tabLst>
            </a:pP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직선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을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이면각의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변</a:t>
            </a:r>
            <a:endParaRPr sz="3900">
              <a:latin typeface="KBIZforSMEsmjo R"/>
              <a:cs typeface="KBIZforSMEsmjo R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3900">
              <a:latin typeface="KBIZforSMEsmjo R"/>
              <a:cs typeface="KBIZforSMEsmjo R"/>
            </a:endParaRPr>
          </a:p>
          <a:p>
            <a:pPr marL="12700">
              <a:lnSpc>
                <a:spcPct val="100000"/>
              </a:lnSpc>
              <a:tabLst>
                <a:tab pos="593090" algn="l"/>
                <a:tab pos="3461385" algn="l"/>
                <a:tab pos="4042410" algn="l"/>
                <a:tab pos="5940425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반평면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를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이면각의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변</a:t>
            </a:r>
            <a:endParaRPr sz="3900">
              <a:latin typeface="KBIZforSMEsmjo R"/>
              <a:cs typeface="KBIZforSMEsmjo R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  <a:tabLst>
                <a:tab pos="1910714" algn="l"/>
              </a:tabLst>
            </a:pP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이면각의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크기</a:t>
            </a:r>
            <a:endParaRPr sz="3900">
              <a:latin typeface="KBIZforSMEsmjo R"/>
              <a:cs typeface="KBIZforSMEsmjo 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0" y="1219200"/>
            <a:ext cx="8128000" cy="6705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65852" y="647700"/>
            <a:ext cx="254317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2220" algn="l"/>
              </a:tabLst>
            </a:pPr>
            <a:r>
              <a:rPr dirty="0" spc="-25">
                <a:latin typeface="나눔손글씨 암스테르담"/>
                <a:cs typeface="나눔손글씨 암스테르담"/>
              </a:rPr>
              <a:t>스스로</a:t>
            </a:r>
            <a:r>
              <a:rPr dirty="0">
                <a:latin typeface="나눔손글씨 암스테르담"/>
                <a:cs typeface="나눔손글씨 암스테르담"/>
              </a:rPr>
              <a:t>	</a:t>
            </a:r>
            <a:r>
              <a:rPr dirty="0" spc="-20">
                <a:latin typeface="나눔손글씨 암스테르담"/>
                <a:cs typeface="나눔손글씨 암스테르담"/>
              </a:rPr>
              <a:t>확인하기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460625" y="2387160"/>
            <a:ext cx="440055" cy="455930"/>
            <a:chOff x="2460625" y="2387160"/>
            <a:chExt cx="440055" cy="455930"/>
          </a:xfrm>
        </p:grpSpPr>
        <p:sp>
          <p:nvSpPr>
            <p:cNvPr id="5" name="object 5" descr=""/>
            <p:cNvSpPr/>
            <p:nvPr/>
          </p:nvSpPr>
          <p:spPr>
            <a:xfrm>
              <a:off x="2460943" y="2387479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19" h="455294">
                  <a:moveTo>
                    <a:pt x="146739" y="425610"/>
                  </a:moveTo>
                  <a:lnTo>
                    <a:pt x="8257" y="425610"/>
                  </a:lnTo>
                  <a:lnTo>
                    <a:pt x="3599" y="428998"/>
                  </a:lnTo>
                  <a:lnTo>
                    <a:pt x="847" y="436408"/>
                  </a:lnTo>
                  <a:lnTo>
                    <a:pt x="78" y="446784"/>
                  </a:lnTo>
                  <a:lnTo>
                    <a:pt x="0" y="449536"/>
                  </a:lnTo>
                  <a:lnTo>
                    <a:pt x="1482" y="451865"/>
                  </a:lnTo>
                  <a:lnTo>
                    <a:pt x="4446" y="454830"/>
                  </a:lnTo>
                  <a:lnTo>
                    <a:pt x="9527" y="454830"/>
                  </a:lnTo>
                  <a:lnTo>
                    <a:pt x="17905" y="454274"/>
                  </a:lnTo>
                  <a:lnTo>
                    <a:pt x="27002" y="453984"/>
                  </a:lnTo>
                  <a:lnTo>
                    <a:pt x="22978" y="453984"/>
                  </a:lnTo>
                  <a:lnTo>
                    <a:pt x="41318" y="453719"/>
                  </a:lnTo>
                  <a:lnTo>
                    <a:pt x="144397" y="453719"/>
                  </a:lnTo>
                  <a:lnTo>
                    <a:pt x="146739" y="450596"/>
                  </a:lnTo>
                  <a:lnTo>
                    <a:pt x="148009" y="446784"/>
                  </a:lnTo>
                  <a:lnTo>
                    <a:pt x="149280" y="440855"/>
                  </a:lnTo>
                  <a:lnTo>
                    <a:pt x="150022" y="436408"/>
                  </a:lnTo>
                  <a:lnTo>
                    <a:pt x="150550" y="433020"/>
                  </a:lnTo>
                  <a:lnTo>
                    <a:pt x="150550" y="427939"/>
                  </a:lnTo>
                  <a:lnTo>
                    <a:pt x="146739" y="425610"/>
                  </a:lnTo>
                  <a:close/>
                </a:path>
                <a:path w="439419" h="455294">
                  <a:moveTo>
                    <a:pt x="144397" y="453719"/>
                  </a:moveTo>
                  <a:lnTo>
                    <a:pt x="90203" y="453719"/>
                  </a:lnTo>
                  <a:lnTo>
                    <a:pt x="102940" y="453984"/>
                  </a:lnTo>
                  <a:lnTo>
                    <a:pt x="101719" y="453984"/>
                  </a:lnTo>
                  <a:lnTo>
                    <a:pt x="110362" y="454274"/>
                  </a:lnTo>
                  <a:lnTo>
                    <a:pt x="109901" y="454274"/>
                  </a:lnTo>
                  <a:lnTo>
                    <a:pt x="118154" y="454619"/>
                  </a:lnTo>
                  <a:lnTo>
                    <a:pt x="125352" y="454830"/>
                  </a:lnTo>
                  <a:lnTo>
                    <a:pt x="141446" y="454830"/>
                  </a:lnTo>
                  <a:lnTo>
                    <a:pt x="144198" y="453984"/>
                  </a:lnTo>
                  <a:lnTo>
                    <a:pt x="144397" y="453719"/>
                  </a:lnTo>
                  <a:close/>
                </a:path>
                <a:path w="439419" h="455294">
                  <a:moveTo>
                    <a:pt x="433655" y="425610"/>
                  </a:moveTo>
                  <a:lnTo>
                    <a:pt x="262987" y="425610"/>
                  </a:lnTo>
                  <a:lnTo>
                    <a:pt x="260447" y="427515"/>
                  </a:lnTo>
                  <a:lnTo>
                    <a:pt x="255365" y="450383"/>
                  </a:lnTo>
                  <a:lnTo>
                    <a:pt x="256636" y="452290"/>
                  </a:lnTo>
                  <a:lnTo>
                    <a:pt x="259176" y="454830"/>
                  </a:lnTo>
                  <a:lnTo>
                    <a:pt x="266800" y="454830"/>
                  </a:lnTo>
                  <a:lnTo>
                    <a:pt x="278591" y="454274"/>
                  </a:lnTo>
                  <a:lnTo>
                    <a:pt x="291001" y="453984"/>
                  </a:lnTo>
                  <a:lnTo>
                    <a:pt x="285675" y="453984"/>
                  </a:lnTo>
                  <a:lnTo>
                    <a:pt x="310290" y="453719"/>
                  </a:lnTo>
                  <a:lnTo>
                    <a:pt x="432914" y="453719"/>
                  </a:lnTo>
                  <a:lnTo>
                    <a:pt x="434714" y="451018"/>
                  </a:lnTo>
                  <a:lnTo>
                    <a:pt x="435773" y="447207"/>
                  </a:lnTo>
                  <a:lnTo>
                    <a:pt x="437043" y="440855"/>
                  </a:lnTo>
                  <a:lnTo>
                    <a:pt x="438313" y="435773"/>
                  </a:lnTo>
                  <a:lnTo>
                    <a:pt x="438904" y="433020"/>
                  </a:lnTo>
                  <a:lnTo>
                    <a:pt x="438950" y="427727"/>
                  </a:lnTo>
                  <a:lnTo>
                    <a:pt x="433655" y="425610"/>
                  </a:lnTo>
                  <a:close/>
                </a:path>
                <a:path w="439419" h="455294">
                  <a:moveTo>
                    <a:pt x="432464" y="453719"/>
                  </a:moveTo>
                  <a:lnTo>
                    <a:pt x="370820" y="453719"/>
                  </a:lnTo>
                  <a:lnTo>
                    <a:pt x="385414" y="453984"/>
                  </a:lnTo>
                  <a:lnTo>
                    <a:pt x="384040" y="453984"/>
                  </a:lnTo>
                  <a:lnTo>
                    <a:pt x="394053" y="454274"/>
                  </a:lnTo>
                  <a:lnTo>
                    <a:pt x="393534" y="454274"/>
                  </a:lnTo>
                  <a:lnTo>
                    <a:pt x="403164" y="454619"/>
                  </a:lnTo>
                  <a:lnTo>
                    <a:pt x="411422" y="454830"/>
                  </a:lnTo>
                  <a:lnTo>
                    <a:pt x="424973" y="454830"/>
                  </a:lnTo>
                  <a:lnTo>
                    <a:pt x="430056" y="454407"/>
                  </a:lnTo>
                  <a:lnTo>
                    <a:pt x="432464" y="453719"/>
                  </a:lnTo>
                  <a:close/>
                </a:path>
                <a:path w="439419" h="455294">
                  <a:moveTo>
                    <a:pt x="341123" y="0"/>
                  </a:moveTo>
                  <a:lnTo>
                    <a:pt x="318042" y="0"/>
                  </a:lnTo>
                  <a:lnTo>
                    <a:pt x="312961" y="2541"/>
                  </a:lnTo>
                  <a:lnTo>
                    <a:pt x="309995" y="7622"/>
                  </a:lnTo>
                  <a:lnTo>
                    <a:pt x="302214" y="20605"/>
                  </a:lnTo>
                  <a:lnTo>
                    <a:pt x="148050" y="283435"/>
                  </a:lnTo>
                  <a:lnTo>
                    <a:pt x="112595" y="343505"/>
                  </a:lnTo>
                  <a:lnTo>
                    <a:pt x="90561" y="380309"/>
                  </a:lnTo>
                  <a:lnTo>
                    <a:pt x="55582" y="416716"/>
                  </a:lnTo>
                  <a:lnTo>
                    <a:pt x="17151" y="425610"/>
                  </a:lnTo>
                  <a:lnTo>
                    <a:pt x="139117" y="425610"/>
                  </a:lnTo>
                  <a:lnTo>
                    <a:pt x="126332" y="423545"/>
                  </a:lnTo>
                  <a:lnTo>
                    <a:pt x="117201" y="419892"/>
                  </a:lnTo>
                  <a:lnTo>
                    <a:pt x="111722" y="414652"/>
                  </a:lnTo>
                  <a:lnTo>
                    <a:pt x="109895" y="407823"/>
                  </a:lnTo>
                  <a:lnTo>
                    <a:pt x="111523" y="401748"/>
                  </a:lnTo>
                  <a:lnTo>
                    <a:pt x="116406" y="391148"/>
                  </a:lnTo>
                  <a:lnTo>
                    <a:pt x="124546" y="376021"/>
                  </a:lnTo>
                  <a:lnTo>
                    <a:pt x="135940" y="356368"/>
                  </a:lnTo>
                  <a:lnTo>
                    <a:pt x="157538" y="319524"/>
                  </a:lnTo>
                  <a:lnTo>
                    <a:pt x="372209" y="319524"/>
                  </a:lnTo>
                  <a:lnTo>
                    <a:pt x="370582" y="301420"/>
                  </a:lnTo>
                  <a:lnTo>
                    <a:pt x="369609" y="290304"/>
                  </a:lnTo>
                  <a:lnTo>
                    <a:pt x="240120" y="290304"/>
                  </a:lnTo>
                  <a:lnTo>
                    <a:pt x="174689" y="289669"/>
                  </a:lnTo>
                  <a:lnTo>
                    <a:pt x="231861" y="193112"/>
                  </a:lnTo>
                  <a:lnTo>
                    <a:pt x="271881" y="125141"/>
                  </a:lnTo>
                  <a:lnTo>
                    <a:pt x="289032" y="97826"/>
                  </a:lnTo>
                  <a:lnTo>
                    <a:pt x="352864" y="97826"/>
                  </a:lnTo>
                  <a:lnTo>
                    <a:pt x="345044" y="7622"/>
                  </a:lnTo>
                  <a:lnTo>
                    <a:pt x="344934" y="5928"/>
                  </a:lnTo>
                  <a:lnTo>
                    <a:pt x="343663" y="3811"/>
                  </a:lnTo>
                  <a:lnTo>
                    <a:pt x="341123" y="0"/>
                  </a:lnTo>
                  <a:close/>
                </a:path>
                <a:path w="439419" h="455294">
                  <a:moveTo>
                    <a:pt x="372209" y="319524"/>
                  </a:moveTo>
                  <a:lnTo>
                    <a:pt x="308725" y="319524"/>
                  </a:lnTo>
                  <a:lnTo>
                    <a:pt x="316335" y="414652"/>
                  </a:lnTo>
                  <a:lnTo>
                    <a:pt x="316348" y="414811"/>
                  </a:lnTo>
                  <a:lnTo>
                    <a:pt x="311425" y="418820"/>
                  </a:lnTo>
                  <a:lnTo>
                    <a:pt x="303008" y="421957"/>
                  </a:lnTo>
                  <a:lnTo>
                    <a:pt x="291097" y="424220"/>
                  </a:lnTo>
                  <a:lnTo>
                    <a:pt x="275692" y="425610"/>
                  </a:lnTo>
                  <a:lnTo>
                    <a:pt x="423068" y="425610"/>
                  </a:lnTo>
                  <a:lnTo>
                    <a:pt x="381778" y="418622"/>
                  </a:lnTo>
                  <a:lnTo>
                    <a:pt x="376378" y="365897"/>
                  </a:lnTo>
                  <a:lnTo>
                    <a:pt x="372209" y="319524"/>
                  </a:lnTo>
                  <a:close/>
                </a:path>
                <a:path w="439419" h="455294">
                  <a:moveTo>
                    <a:pt x="352864" y="97826"/>
                  </a:moveTo>
                  <a:lnTo>
                    <a:pt x="289032" y="97826"/>
                  </a:lnTo>
                  <a:lnTo>
                    <a:pt x="290065" y="103861"/>
                  </a:lnTo>
                  <a:lnTo>
                    <a:pt x="291891" y="121330"/>
                  </a:lnTo>
                  <a:lnTo>
                    <a:pt x="297926" y="190571"/>
                  </a:lnTo>
                  <a:lnTo>
                    <a:pt x="301261" y="231306"/>
                  </a:lnTo>
                  <a:lnTo>
                    <a:pt x="305072" y="280855"/>
                  </a:lnTo>
                  <a:lnTo>
                    <a:pt x="305549" y="289669"/>
                  </a:lnTo>
                  <a:lnTo>
                    <a:pt x="301459" y="289946"/>
                  </a:lnTo>
                  <a:lnTo>
                    <a:pt x="279368" y="290304"/>
                  </a:lnTo>
                  <a:lnTo>
                    <a:pt x="369609" y="290304"/>
                  </a:lnTo>
                  <a:lnTo>
                    <a:pt x="362720" y="211533"/>
                  </a:lnTo>
                  <a:lnTo>
                    <a:pt x="352864" y="97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460943" y="2387478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19" h="455294">
                  <a:moveTo>
                    <a:pt x="109896" y="407823"/>
                  </a:moveTo>
                  <a:lnTo>
                    <a:pt x="111722" y="414652"/>
                  </a:lnTo>
                  <a:lnTo>
                    <a:pt x="117201" y="419892"/>
                  </a:lnTo>
                  <a:lnTo>
                    <a:pt x="126333" y="423545"/>
                  </a:lnTo>
                  <a:lnTo>
                    <a:pt x="139117" y="425610"/>
                  </a:lnTo>
                  <a:lnTo>
                    <a:pt x="146740" y="425610"/>
                  </a:lnTo>
                  <a:lnTo>
                    <a:pt x="150551" y="427939"/>
                  </a:lnTo>
                  <a:lnTo>
                    <a:pt x="150551" y="432597"/>
                  </a:lnTo>
                  <a:lnTo>
                    <a:pt x="150551" y="433021"/>
                  </a:lnTo>
                  <a:lnTo>
                    <a:pt x="150128" y="435773"/>
                  </a:lnTo>
                  <a:lnTo>
                    <a:pt x="149281" y="440855"/>
                  </a:lnTo>
                  <a:lnTo>
                    <a:pt x="148010" y="446784"/>
                  </a:lnTo>
                  <a:lnTo>
                    <a:pt x="146740" y="450596"/>
                  </a:lnTo>
                  <a:lnTo>
                    <a:pt x="145469" y="452290"/>
                  </a:lnTo>
                  <a:lnTo>
                    <a:pt x="144199" y="453984"/>
                  </a:lnTo>
                  <a:lnTo>
                    <a:pt x="141446" y="454831"/>
                  </a:lnTo>
                  <a:lnTo>
                    <a:pt x="137211" y="454831"/>
                  </a:lnTo>
                  <a:lnTo>
                    <a:pt x="136364" y="454831"/>
                  </a:lnTo>
                  <a:lnTo>
                    <a:pt x="133823" y="454831"/>
                  </a:lnTo>
                  <a:lnTo>
                    <a:pt x="129588" y="454831"/>
                  </a:lnTo>
                  <a:lnTo>
                    <a:pt x="125353" y="454831"/>
                  </a:lnTo>
                  <a:lnTo>
                    <a:pt x="118154" y="454619"/>
                  </a:lnTo>
                  <a:lnTo>
                    <a:pt x="79404" y="453600"/>
                  </a:lnTo>
                  <a:lnTo>
                    <a:pt x="67335" y="453560"/>
                  </a:lnTo>
                  <a:lnTo>
                    <a:pt x="46809" y="453639"/>
                  </a:lnTo>
                  <a:lnTo>
                    <a:pt x="30332" y="453878"/>
                  </a:lnTo>
                  <a:lnTo>
                    <a:pt x="17905" y="454275"/>
                  </a:lnTo>
                  <a:lnTo>
                    <a:pt x="9528" y="454831"/>
                  </a:lnTo>
                  <a:lnTo>
                    <a:pt x="4446" y="454831"/>
                  </a:lnTo>
                  <a:lnTo>
                    <a:pt x="1482" y="451866"/>
                  </a:lnTo>
                  <a:lnTo>
                    <a:pt x="0" y="449537"/>
                  </a:lnTo>
                  <a:lnTo>
                    <a:pt x="0" y="447843"/>
                  </a:lnTo>
                  <a:lnTo>
                    <a:pt x="846" y="436409"/>
                  </a:lnTo>
                  <a:lnTo>
                    <a:pt x="3599" y="428997"/>
                  </a:lnTo>
                  <a:lnTo>
                    <a:pt x="8258" y="425610"/>
                  </a:lnTo>
                  <a:lnTo>
                    <a:pt x="17151" y="425610"/>
                  </a:lnTo>
                  <a:lnTo>
                    <a:pt x="37876" y="422910"/>
                  </a:lnTo>
                  <a:lnTo>
                    <a:pt x="81945" y="393848"/>
                  </a:lnTo>
                  <a:lnTo>
                    <a:pt x="112596" y="343505"/>
                  </a:lnTo>
                  <a:lnTo>
                    <a:pt x="148050" y="283435"/>
                  </a:lnTo>
                  <a:lnTo>
                    <a:pt x="196924" y="200100"/>
                  </a:lnTo>
                  <a:lnTo>
                    <a:pt x="245678" y="116844"/>
                  </a:lnTo>
                  <a:lnTo>
                    <a:pt x="280775" y="57012"/>
                  </a:lnTo>
                  <a:lnTo>
                    <a:pt x="302214" y="20605"/>
                  </a:lnTo>
                  <a:lnTo>
                    <a:pt x="309996" y="7622"/>
                  </a:lnTo>
                  <a:lnTo>
                    <a:pt x="312961" y="2540"/>
                  </a:lnTo>
                  <a:lnTo>
                    <a:pt x="318042" y="0"/>
                  </a:lnTo>
                  <a:lnTo>
                    <a:pt x="325242" y="0"/>
                  </a:lnTo>
                  <a:lnTo>
                    <a:pt x="330324" y="0"/>
                  </a:lnTo>
                  <a:lnTo>
                    <a:pt x="341123" y="0"/>
                  </a:lnTo>
                  <a:lnTo>
                    <a:pt x="343664" y="3811"/>
                  </a:lnTo>
                  <a:lnTo>
                    <a:pt x="344934" y="5928"/>
                  </a:lnTo>
                  <a:lnTo>
                    <a:pt x="344934" y="6352"/>
                  </a:lnTo>
                  <a:lnTo>
                    <a:pt x="362721" y="211534"/>
                  </a:lnTo>
                  <a:lnTo>
                    <a:pt x="370582" y="301420"/>
                  </a:lnTo>
                  <a:lnTo>
                    <a:pt x="376379" y="365897"/>
                  </a:lnTo>
                  <a:lnTo>
                    <a:pt x="380111" y="404964"/>
                  </a:lnTo>
                  <a:lnTo>
                    <a:pt x="423069" y="425610"/>
                  </a:lnTo>
                  <a:lnTo>
                    <a:pt x="433656" y="425610"/>
                  </a:lnTo>
                  <a:lnTo>
                    <a:pt x="438950" y="427727"/>
                  </a:lnTo>
                  <a:lnTo>
                    <a:pt x="438950" y="431962"/>
                  </a:lnTo>
                  <a:lnTo>
                    <a:pt x="438950" y="432809"/>
                  </a:lnTo>
                  <a:lnTo>
                    <a:pt x="438314" y="435773"/>
                  </a:lnTo>
                  <a:lnTo>
                    <a:pt x="437044" y="440855"/>
                  </a:lnTo>
                  <a:lnTo>
                    <a:pt x="435773" y="447208"/>
                  </a:lnTo>
                  <a:lnTo>
                    <a:pt x="434715" y="451019"/>
                  </a:lnTo>
                  <a:lnTo>
                    <a:pt x="433868" y="452290"/>
                  </a:lnTo>
                  <a:lnTo>
                    <a:pt x="433021" y="453560"/>
                  </a:lnTo>
                  <a:lnTo>
                    <a:pt x="430056" y="454407"/>
                  </a:lnTo>
                  <a:lnTo>
                    <a:pt x="424974" y="454831"/>
                  </a:lnTo>
                  <a:lnTo>
                    <a:pt x="423704" y="454831"/>
                  </a:lnTo>
                  <a:lnTo>
                    <a:pt x="420739" y="454831"/>
                  </a:lnTo>
                  <a:lnTo>
                    <a:pt x="416081" y="454831"/>
                  </a:lnTo>
                  <a:lnTo>
                    <a:pt x="411423" y="454831"/>
                  </a:lnTo>
                  <a:lnTo>
                    <a:pt x="403164" y="454619"/>
                  </a:lnTo>
                  <a:lnTo>
                    <a:pt x="358552" y="453600"/>
                  </a:lnTo>
                  <a:lnTo>
                    <a:pt x="344934" y="453560"/>
                  </a:lnTo>
                  <a:lnTo>
                    <a:pt x="317659" y="453639"/>
                  </a:lnTo>
                  <a:lnTo>
                    <a:pt x="295544" y="453878"/>
                  </a:lnTo>
                  <a:lnTo>
                    <a:pt x="278591" y="454275"/>
                  </a:lnTo>
                  <a:lnTo>
                    <a:pt x="266800" y="454831"/>
                  </a:lnTo>
                  <a:lnTo>
                    <a:pt x="259177" y="454831"/>
                  </a:lnTo>
                  <a:lnTo>
                    <a:pt x="256636" y="452290"/>
                  </a:lnTo>
                  <a:lnTo>
                    <a:pt x="255366" y="450384"/>
                  </a:lnTo>
                  <a:lnTo>
                    <a:pt x="255366" y="449113"/>
                  </a:lnTo>
                  <a:lnTo>
                    <a:pt x="255366" y="447843"/>
                  </a:lnTo>
                  <a:lnTo>
                    <a:pt x="262988" y="425610"/>
                  </a:lnTo>
                  <a:lnTo>
                    <a:pt x="275693" y="425610"/>
                  </a:lnTo>
                  <a:lnTo>
                    <a:pt x="291098" y="424220"/>
                  </a:lnTo>
                  <a:lnTo>
                    <a:pt x="303008" y="421957"/>
                  </a:lnTo>
                  <a:lnTo>
                    <a:pt x="311425" y="418820"/>
                  </a:lnTo>
                  <a:lnTo>
                    <a:pt x="316348" y="414810"/>
                  </a:lnTo>
                  <a:lnTo>
                    <a:pt x="308726" y="319525"/>
                  </a:lnTo>
                  <a:lnTo>
                    <a:pt x="157539" y="319525"/>
                  </a:lnTo>
                  <a:lnTo>
                    <a:pt x="135941" y="356369"/>
                  </a:lnTo>
                  <a:lnTo>
                    <a:pt x="124546" y="376021"/>
                  </a:lnTo>
                  <a:lnTo>
                    <a:pt x="116407" y="391148"/>
                  </a:lnTo>
                  <a:lnTo>
                    <a:pt x="111524" y="401748"/>
                  </a:lnTo>
                  <a:lnTo>
                    <a:pt x="109896" y="4078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35316" y="2484987"/>
              <a:ext cx="131494" cy="193112"/>
            </a:xfrm>
            <a:prstGeom prst="rect">
              <a:avLst/>
            </a:prstGeom>
          </p:spPr>
        </p:pic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46583" y="2394148"/>
            <a:ext cx="1438180" cy="46245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50193" y="2765127"/>
            <a:ext cx="84486" cy="201159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4705560" y="2387160"/>
            <a:ext cx="1933575" cy="455930"/>
            <a:chOff x="4705560" y="2387160"/>
            <a:chExt cx="1933575" cy="455930"/>
          </a:xfrm>
        </p:grpSpPr>
        <p:sp>
          <p:nvSpPr>
            <p:cNvPr id="11" name="object 11" descr=""/>
            <p:cNvSpPr/>
            <p:nvPr/>
          </p:nvSpPr>
          <p:spPr>
            <a:xfrm>
              <a:off x="4705876" y="2387479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20" h="455294">
                  <a:moveTo>
                    <a:pt x="146740" y="425610"/>
                  </a:moveTo>
                  <a:lnTo>
                    <a:pt x="8258" y="425610"/>
                  </a:lnTo>
                  <a:lnTo>
                    <a:pt x="3600" y="428998"/>
                  </a:lnTo>
                  <a:lnTo>
                    <a:pt x="847" y="436408"/>
                  </a:lnTo>
                  <a:lnTo>
                    <a:pt x="78" y="446784"/>
                  </a:lnTo>
                  <a:lnTo>
                    <a:pt x="0" y="449536"/>
                  </a:lnTo>
                  <a:lnTo>
                    <a:pt x="1482" y="451865"/>
                  </a:lnTo>
                  <a:lnTo>
                    <a:pt x="4446" y="454830"/>
                  </a:lnTo>
                  <a:lnTo>
                    <a:pt x="9528" y="454830"/>
                  </a:lnTo>
                  <a:lnTo>
                    <a:pt x="17906" y="454274"/>
                  </a:lnTo>
                  <a:lnTo>
                    <a:pt x="27002" y="453984"/>
                  </a:lnTo>
                  <a:lnTo>
                    <a:pt x="22979" y="453984"/>
                  </a:lnTo>
                  <a:lnTo>
                    <a:pt x="41319" y="453719"/>
                  </a:lnTo>
                  <a:lnTo>
                    <a:pt x="144398" y="453719"/>
                  </a:lnTo>
                  <a:lnTo>
                    <a:pt x="146740" y="450596"/>
                  </a:lnTo>
                  <a:lnTo>
                    <a:pt x="148010" y="446784"/>
                  </a:lnTo>
                  <a:lnTo>
                    <a:pt x="149280" y="440855"/>
                  </a:lnTo>
                  <a:lnTo>
                    <a:pt x="150022" y="436408"/>
                  </a:lnTo>
                  <a:lnTo>
                    <a:pt x="150552" y="433020"/>
                  </a:lnTo>
                  <a:lnTo>
                    <a:pt x="150552" y="427939"/>
                  </a:lnTo>
                  <a:lnTo>
                    <a:pt x="146740" y="425610"/>
                  </a:lnTo>
                  <a:close/>
                </a:path>
                <a:path w="439420" h="455294">
                  <a:moveTo>
                    <a:pt x="144398" y="453719"/>
                  </a:moveTo>
                  <a:lnTo>
                    <a:pt x="90203" y="453719"/>
                  </a:lnTo>
                  <a:lnTo>
                    <a:pt x="102940" y="453984"/>
                  </a:lnTo>
                  <a:lnTo>
                    <a:pt x="101719" y="453984"/>
                  </a:lnTo>
                  <a:lnTo>
                    <a:pt x="110362" y="454274"/>
                  </a:lnTo>
                  <a:lnTo>
                    <a:pt x="109901" y="454274"/>
                  </a:lnTo>
                  <a:lnTo>
                    <a:pt x="118154" y="454619"/>
                  </a:lnTo>
                  <a:lnTo>
                    <a:pt x="125354" y="454830"/>
                  </a:lnTo>
                  <a:lnTo>
                    <a:pt x="141446" y="454830"/>
                  </a:lnTo>
                  <a:lnTo>
                    <a:pt x="144199" y="453984"/>
                  </a:lnTo>
                  <a:lnTo>
                    <a:pt x="144398" y="453719"/>
                  </a:lnTo>
                  <a:close/>
                </a:path>
                <a:path w="439420" h="455294">
                  <a:moveTo>
                    <a:pt x="433656" y="425610"/>
                  </a:moveTo>
                  <a:lnTo>
                    <a:pt x="262989" y="425610"/>
                  </a:lnTo>
                  <a:lnTo>
                    <a:pt x="260447" y="427515"/>
                  </a:lnTo>
                  <a:lnTo>
                    <a:pt x="255366" y="450383"/>
                  </a:lnTo>
                  <a:lnTo>
                    <a:pt x="256636" y="452290"/>
                  </a:lnTo>
                  <a:lnTo>
                    <a:pt x="259177" y="454830"/>
                  </a:lnTo>
                  <a:lnTo>
                    <a:pt x="266800" y="454830"/>
                  </a:lnTo>
                  <a:lnTo>
                    <a:pt x="278591" y="454274"/>
                  </a:lnTo>
                  <a:lnTo>
                    <a:pt x="291001" y="453984"/>
                  </a:lnTo>
                  <a:lnTo>
                    <a:pt x="285675" y="453984"/>
                  </a:lnTo>
                  <a:lnTo>
                    <a:pt x="310290" y="453719"/>
                  </a:lnTo>
                  <a:lnTo>
                    <a:pt x="432915" y="453719"/>
                  </a:lnTo>
                  <a:lnTo>
                    <a:pt x="434715" y="451018"/>
                  </a:lnTo>
                  <a:lnTo>
                    <a:pt x="435773" y="447207"/>
                  </a:lnTo>
                  <a:lnTo>
                    <a:pt x="437045" y="440855"/>
                  </a:lnTo>
                  <a:lnTo>
                    <a:pt x="438315" y="435773"/>
                  </a:lnTo>
                  <a:lnTo>
                    <a:pt x="438904" y="433020"/>
                  </a:lnTo>
                  <a:lnTo>
                    <a:pt x="438950" y="427727"/>
                  </a:lnTo>
                  <a:lnTo>
                    <a:pt x="433656" y="425610"/>
                  </a:lnTo>
                  <a:close/>
                </a:path>
                <a:path w="439420" h="455294">
                  <a:moveTo>
                    <a:pt x="432465" y="453719"/>
                  </a:moveTo>
                  <a:lnTo>
                    <a:pt x="370820" y="453719"/>
                  </a:lnTo>
                  <a:lnTo>
                    <a:pt x="385414" y="453984"/>
                  </a:lnTo>
                  <a:lnTo>
                    <a:pt x="384041" y="453984"/>
                  </a:lnTo>
                  <a:lnTo>
                    <a:pt x="394055" y="454274"/>
                  </a:lnTo>
                  <a:lnTo>
                    <a:pt x="393536" y="454274"/>
                  </a:lnTo>
                  <a:lnTo>
                    <a:pt x="403165" y="454619"/>
                  </a:lnTo>
                  <a:lnTo>
                    <a:pt x="411422" y="454830"/>
                  </a:lnTo>
                  <a:lnTo>
                    <a:pt x="424975" y="454830"/>
                  </a:lnTo>
                  <a:lnTo>
                    <a:pt x="430056" y="454407"/>
                  </a:lnTo>
                  <a:lnTo>
                    <a:pt x="432465" y="453719"/>
                  </a:lnTo>
                  <a:close/>
                </a:path>
                <a:path w="439420" h="455294">
                  <a:moveTo>
                    <a:pt x="341123" y="0"/>
                  </a:moveTo>
                  <a:lnTo>
                    <a:pt x="318043" y="0"/>
                  </a:lnTo>
                  <a:lnTo>
                    <a:pt x="312961" y="2541"/>
                  </a:lnTo>
                  <a:lnTo>
                    <a:pt x="309996" y="7622"/>
                  </a:lnTo>
                  <a:lnTo>
                    <a:pt x="302215" y="20605"/>
                  </a:lnTo>
                  <a:lnTo>
                    <a:pt x="148050" y="283435"/>
                  </a:lnTo>
                  <a:lnTo>
                    <a:pt x="112595" y="343505"/>
                  </a:lnTo>
                  <a:lnTo>
                    <a:pt x="90561" y="380309"/>
                  </a:lnTo>
                  <a:lnTo>
                    <a:pt x="55583" y="416716"/>
                  </a:lnTo>
                  <a:lnTo>
                    <a:pt x="17151" y="425610"/>
                  </a:lnTo>
                  <a:lnTo>
                    <a:pt x="139117" y="425610"/>
                  </a:lnTo>
                  <a:lnTo>
                    <a:pt x="126333" y="423545"/>
                  </a:lnTo>
                  <a:lnTo>
                    <a:pt x="117201" y="419892"/>
                  </a:lnTo>
                  <a:lnTo>
                    <a:pt x="111723" y="414652"/>
                  </a:lnTo>
                  <a:lnTo>
                    <a:pt x="109896" y="407823"/>
                  </a:lnTo>
                  <a:lnTo>
                    <a:pt x="111524" y="401748"/>
                  </a:lnTo>
                  <a:lnTo>
                    <a:pt x="116408" y="391148"/>
                  </a:lnTo>
                  <a:lnTo>
                    <a:pt x="124546" y="376021"/>
                  </a:lnTo>
                  <a:lnTo>
                    <a:pt x="135940" y="356368"/>
                  </a:lnTo>
                  <a:lnTo>
                    <a:pt x="157539" y="319524"/>
                  </a:lnTo>
                  <a:lnTo>
                    <a:pt x="372210" y="319524"/>
                  </a:lnTo>
                  <a:lnTo>
                    <a:pt x="370582" y="301420"/>
                  </a:lnTo>
                  <a:lnTo>
                    <a:pt x="369610" y="290304"/>
                  </a:lnTo>
                  <a:lnTo>
                    <a:pt x="240120" y="290304"/>
                  </a:lnTo>
                  <a:lnTo>
                    <a:pt x="174691" y="289669"/>
                  </a:lnTo>
                  <a:lnTo>
                    <a:pt x="231862" y="193112"/>
                  </a:lnTo>
                  <a:lnTo>
                    <a:pt x="271882" y="125141"/>
                  </a:lnTo>
                  <a:lnTo>
                    <a:pt x="289034" y="97826"/>
                  </a:lnTo>
                  <a:lnTo>
                    <a:pt x="352864" y="97826"/>
                  </a:lnTo>
                  <a:lnTo>
                    <a:pt x="345044" y="7622"/>
                  </a:lnTo>
                  <a:lnTo>
                    <a:pt x="344934" y="5928"/>
                  </a:lnTo>
                  <a:lnTo>
                    <a:pt x="343664" y="3811"/>
                  </a:lnTo>
                  <a:lnTo>
                    <a:pt x="341123" y="0"/>
                  </a:lnTo>
                  <a:close/>
                </a:path>
                <a:path w="439420" h="455294">
                  <a:moveTo>
                    <a:pt x="372210" y="319524"/>
                  </a:moveTo>
                  <a:lnTo>
                    <a:pt x="308726" y="319524"/>
                  </a:lnTo>
                  <a:lnTo>
                    <a:pt x="316336" y="414652"/>
                  </a:lnTo>
                  <a:lnTo>
                    <a:pt x="316349" y="414811"/>
                  </a:lnTo>
                  <a:lnTo>
                    <a:pt x="311426" y="418820"/>
                  </a:lnTo>
                  <a:lnTo>
                    <a:pt x="303009" y="421957"/>
                  </a:lnTo>
                  <a:lnTo>
                    <a:pt x="291098" y="424220"/>
                  </a:lnTo>
                  <a:lnTo>
                    <a:pt x="275694" y="425610"/>
                  </a:lnTo>
                  <a:lnTo>
                    <a:pt x="423068" y="425610"/>
                  </a:lnTo>
                  <a:lnTo>
                    <a:pt x="381778" y="418622"/>
                  </a:lnTo>
                  <a:lnTo>
                    <a:pt x="376378" y="365897"/>
                  </a:lnTo>
                  <a:lnTo>
                    <a:pt x="372210" y="319524"/>
                  </a:lnTo>
                  <a:close/>
                </a:path>
                <a:path w="439420" h="455294">
                  <a:moveTo>
                    <a:pt x="352864" y="97826"/>
                  </a:moveTo>
                  <a:lnTo>
                    <a:pt x="289034" y="97826"/>
                  </a:lnTo>
                  <a:lnTo>
                    <a:pt x="290066" y="103861"/>
                  </a:lnTo>
                  <a:lnTo>
                    <a:pt x="291892" y="121330"/>
                  </a:lnTo>
                  <a:lnTo>
                    <a:pt x="297926" y="190571"/>
                  </a:lnTo>
                  <a:lnTo>
                    <a:pt x="301262" y="231306"/>
                  </a:lnTo>
                  <a:lnTo>
                    <a:pt x="305074" y="280855"/>
                  </a:lnTo>
                  <a:lnTo>
                    <a:pt x="305550" y="289669"/>
                  </a:lnTo>
                  <a:lnTo>
                    <a:pt x="301461" y="289946"/>
                  </a:lnTo>
                  <a:lnTo>
                    <a:pt x="279369" y="290304"/>
                  </a:lnTo>
                  <a:lnTo>
                    <a:pt x="369610" y="290304"/>
                  </a:lnTo>
                  <a:lnTo>
                    <a:pt x="362722" y="211533"/>
                  </a:lnTo>
                  <a:lnTo>
                    <a:pt x="352864" y="97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05877" y="2387478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20" h="455294">
                  <a:moveTo>
                    <a:pt x="109896" y="407823"/>
                  </a:moveTo>
                  <a:lnTo>
                    <a:pt x="111722" y="414652"/>
                  </a:lnTo>
                  <a:lnTo>
                    <a:pt x="117201" y="419892"/>
                  </a:lnTo>
                  <a:lnTo>
                    <a:pt x="126333" y="423545"/>
                  </a:lnTo>
                  <a:lnTo>
                    <a:pt x="139117" y="425610"/>
                  </a:lnTo>
                  <a:lnTo>
                    <a:pt x="146740" y="425610"/>
                  </a:lnTo>
                  <a:lnTo>
                    <a:pt x="150551" y="427939"/>
                  </a:lnTo>
                  <a:lnTo>
                    <a:pt x="150551" y="432597"/>
                  </a:lnTo>
                  <a:lnTo>
                    <a:pt x="150551" y="433021"/>
                  </a:lnTo>
                  <a:lnTo>
                    <a:pt x="150128" y="435773"/>
                  </a:lnTo>
                  <a:lnTo>
                    <a:pt x="149281" y="440855"/>
                  </a:lnTo>
                  <a:lnTo>
                    <a:pt x="148010" y="446784"/>
                  </a:lnTo>
                  <a:lnTo>
                    <a:pt x="146740" y="450596"/>
                  </a:lnTo>
                  <a:lnTo>
                    <a:pt x="145469" y="452290"/>
                  </a:lnTo>
                  <a:lnTo>
                    <a:pt x="144199" y="453984"/>
                  </a:lnTo>
                  <a:lnTo>
                    <a:pt x="141446" y="454831"/>
                  </a:lnTo>
                  <a:lnTo>
                    <a:pt x="137211" y="454831"/>
                  </a:lnTo>
                  <a:lnTo>
                    <a:pt x="136364" y="454831"/>
                  </a:lnTo>
                  <a:lnTo>
                    <a:pt x="133823" y="454831"/>
                  </a:lnTo>
                  <a:lnTo>
                    <a:pt x="129588" y="454831"/>
                  </a:lnTo>
                  <a:lnTo>
                    <a:pt x="125353" y="454831"/>
                  </a:lnTo>
                  <a:lnTo>
                    <a:pt x="118154" y="454619"/>
                  </a:lnTo>
                  <a:lnTo>
                    <a:pt x="79404" y="453600"/>
                  </a:lnTo>
                  <a:lnTo>
                    <a:pt x="67335" y="453560"/>
                  </a:lnTo>
                  <a:lnTo>
                    <a:pt x="46809" y="453639"/>
                  </a:lnTo>
                  <a:lnTo>
                    <a:pt x="30332" y="453878"/>
                  </a:lnTo>
                  <a:lnTo>
                    <a:pt x="17905" y="454275"/>
                  </a:lnTo>
                  <a:lnTo>
                    <a:pt x="9528" y="454831"/>
                  </a:lnTo>
                  <a:lnTo>
                    <a:pt x="4446" y="454831"/>
                  </a:lnTo>
                  <a:lnTo>
                    <a:pt x="1482" y="451866"/>
                  </a:lnTo>
                  <a:lnTo>
                    <a:pt x="0" y="449537"/>
                  </a:lnTo>
                  <a:lnTo>
                    <a:pt x="0" y="447843"/>
                  </a:lnTo>
                  <a:lnTo>
                    <a:pt x="846" y="436409"/>
                  </a:lnTo>
                  <a:lnTo>
                    <a:pt x="3599" y="428997"/>
                  </a:lnTo>
                  <a:lnTo>
                    <a:pt x="8258" y="425610"/>
                  </a:lnTo>
                  <a:lnTo>
                    <a:pt x="17151" y="425610"/>
                  </a:lnTo>
                  <a:lnTo>
                    <a:pt x="37876" y="422910"/>
                  </a:lnTo>
                  <a:lnTo>
                    <a:pt x="81945" y="393848"/>
                  </a:lnTo>
                  <a:lnTo>
                    <a:pt x="112596" y="343505"/>
                  </a:lnTo>
                  <a:lnTo>
                    <a:pt x="148050" y="283435"/>
                  </a:lnTo>
                  <a:lnTo>
                    <a:pt x="196924" y="200100"/>
                  </a:lnTo>
                  <a:lnTo>
                    <a:pt x="245678" y="116844"/>
                  </a:lnTo>
                  <a:lnTo>
                    <a:pt x="280775" y="57012"/>
                  </a:lnTo>
                  <a:lnTo>
                    <a:pt x="302214" y="20605"/>
                  </a:lnTo>
                  <a:lnTo>
                    <a:pt x="309996" y="7622"/>
                  </a:lnTo>
                  <a:lnTo>
                    <a:pt x="312961" y="2540"/>
                  </a:lnTo>
                  <a:lnTo>
                    <a:pt x="318042" y="0"/>
                  </a:lnTo>
                  <a:lnTo>
                    <a:pt x="325242" y="0"/>
                  </a:lnTo>
                  <a:lnTo>
                    <a:pt x="330324" y="0"/>
                  </a:lnTo>
                  <a:lnTo>
                    <a:pt x="341123" y="0"/>
                  </a:lnTo>
                  <a:lnTo>
                    <a:pt x="343664" y="3811"/>
                  </a:lnTo>
                  <a:lnTo>
                    <a:pt x="344934" y="5928"/>
                  </a:lnTo>
                  <a:lnTo>
                    <a:pt x="344934" y="6352"/>
                  </a:lnTo>
                  <a:lnTo>
                    <a:pt x="362721" y="211534"/>
                  </a:lnTo>
                  <a:lnTo>
                    <a:pt x="370582" y="301420"/>
                  </a:lnTo>
                  <a:lnTo>
                    <a:pt x="376379" y="365897"/>
                  </a:lnTo>
                  <a:lnTo>
                    <a:pt x="380111" y="404964"/>
                  </a:lnTo>
                  <a:lnTo>
                    <a:pt x="423069" y="425610"/>
                  </a:lnTo>
                  <a:lnTo>
                    <a:pt x="433656" y="425610"/>
                  </a:lnTo>
                  <a:lnTo>
                    <a:pt x="438950" y="427727"/>
                  </a:lnTo>
                  <a:lnTo>
                    <a:pt x="438950" y="431962"/>
                  </a:lnTo>
                  <a:lnTo>
                    <a:pt x="438950" y="432809"/>
                  </a:lnTo>
                  <a:lnTo>
                    <a:pt x="438314" y="435773"/>
                  </a:lnTo>
                  <a:lnTo>
                    <a:pt x="437044" y="440855"/>
                  </a:lnTo>
                  <a:lnTo>
                    <a:pt x="435773" y="447208"/>
                  </a:lnTo>
                  <a:lnTo>
                    <a:pt x="434715" y="451019"/>
                  </a:lnTo>
                  <a:lnTo>
                    <a:pt x="433868" y="452290"/>
                  </a:lnTo>
                  <a:lnTo>
                    <a:pt x="433021" y="453560"/>
                  </a:lnTo>
                  <a:lnTo>
                    <a:pt x="430056" y="454407"/>
                  </a:lnTo>
                  <a:lnTo>
                    <a:pt x="424974" y="454831"/>
                  </a:lnTo>
                  <a:lnTo>
                    <a:pt x="423704" y="454831"/>
                  </a:lnTo>
                  <a:lnTo>
                    <a:pt x="420739" y="454831"/>
                  </a:lnTo>
                  <a:lnTo>
                    <a:pt x="416081" y="454831"/>
                  </a:lnTo>
                  <a:lnTo>
                    <a:pt x="411423" y="454831"/>
                  </a:lnTo>
                  <a:lnTo>
                    <a:pt x="403164" y="454619"/>
                  </a:lnTo>
                  <a:lnTo>
                    <a:pt x="358552" y="453600"/>
                  </a:lnTo>
                  <a:lnTo>
                    <a:pt x="344934" y="453560"/>
                  </a:lnTo>
                  <a:lnTo>
                    <a:pt x="317659" y="453639"/>
                  </a:lnTo>
                  <a:lnTo>
                    <a:pt x="295544" y="453878"/>
                  </a:lnTo>
                  <a:lnTo>
                    <a:pt x="278591" y="454275"/>
                  </a:lnTo>
                  <a:lnTo>
                    <a:pt x="266800" y="454831"/>
                  </a:lnTo>
                  <a:lnTo>
                    <a:pt x="259177" y="454831"/>
                  </a:lnTo>
                  <a:lnTo>
                    <a:pt x="256636" y="452290"/>
                  </a:lnTo>
                  <a:lnTo>
                    <a:pt x="255366" y="450384"/>
                  </a:lnTo>
                  <a:lnTo>
                    <a:pt x="255366" y="449113"/>
                  </a:lnTo>
                  <a:lnTo>
                    <a:pt x="255366" y="447843"/>
                  </a:lnTo>
                  <a:lnTo>
                    <a:pt x="262988" y="425610"/>
                  </a:lnTo>
                  <a:lnTo>
                    <a:pt x="275693" y="425610"/>
                  </a:lnTo>
                  <a:lnTo>
                    <a:pt x="291098" y="424220"/>
                  </a:lnTo>
                  <a:lnTo>
                    <a:pt x="303008" y="421957"/>
                  </a:lnTo>
                  <a:lnTo>
                    <a:pt x="311425" y="418820"/>
                  </a:lnTo>
                  <a:lnTo>
                    <a:pt x="316348" y="414810"/>
                  </a:lnTo>
                  <a:lnTo>
                    <a:pt x="308726" y="319525"/>
                  </a:lnTo>
                  <a:lnTo>
                    <a:pt x="157539" y="319525"/>
                  </a:lnTo>
                  <a:lnTo>
                    <a:pt x="135941" y="356369"/>
                  </a:lnTo>
                  <a:lnTo>
                    <a:pt x="124546" y="376021"/>
                  </a:lnTo>
                  <a:lnTo>
                    <a:pt x="116407" y="391148"/>
                  </a:lnTo>
                  <a:lnTo>
                    <a:pt x="111524" y="401748"/>
                  </a:lnTo>
                  <a:lnTo>
                    <a:pt x="109896" y="4078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0250" y="2484987"/>
              <a:ext cx="131494" cy="19311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81989" y="2408123"/>
              <a:ext cx="1456601" cy="43450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654913" y="2332990"/>
            <a:ext cx="1045844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가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이</a:t>
            </a:r>
            <a:endParaRPr sz="3900">
              <a:latin typeface="KBIZforSMEsmjo R"/>
              <a:cs typeface="KBIZforSMEsmjo R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5500" y="2124710"/>
            <a:ext cx="3383279" cy="1630680"/>
          </a:xfrm>
          <a:prstGeom prst="rect">
            <a:avLst/>
          </a:prstGeom>
        </p:spPr>
        <p:txBody>
          <a:bodyPr wrap="square" lIns="0" tIns="220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40"/>
              </a:spcBef>
              <a:tabLst>
                <a:tab pos="593090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endParaRPr sz="3900">
              <a:latin typeface="KBIZforSMEsmjo R"/>
              <a:cs typeface="KBIZforSMEsmjo R"/>
            </a:endParaRPr>
          </a:p>
          <a:p>
            <a:pPr marL="12700">
              <a:lnSpc>
                <a:spcPct val="100000"/>
              </a:lnSpc>
              <a:spcBef>
                <a:spcPts val="1640"/>
              </a:spcBef>
              <a:tabLst>
                <a:tab pos="1031875" algn="l"/>
                <a:tab pos="2051685" algn="l"/>
              </a:tabLst>
            </a:pP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루는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각의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크기는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4354466" y="3214584"/>
            <a:ext cx="282575" cy="431165"/>
            <a:chOff x="4354466" y="3214584"/>
            <a:chExt cx="282575" cy="431165"/>
          </a:xfrm>
        </p:grpSpPr>
        <p:sp>
          <p:nvSpPr>
            <p:cNvPr id="18" name="object 18" descr=""/>
            <p:cNvSpPr/>
            <p:nvPr/>
          </p:nvSpPr>
          <p:spPr>
            <a:xfrm>
              <a:off x="4354784" y="3214902"/>
              <a:ext cx="281940" cy="430530"/>
            </a:xfrm>
            <a:custGeom>
              <a:avLst/>
              <a:gdLst/>
              <a:ahLst/>
              <a:cxnLst/>
              <a:rect l="l" t="t" r="r" b="b"/>
              <a:pathLst>
                <a:path w="281939" h="430529">
                  <a:moveTo>
                    <a:pt x="281385" y="400799"/>
                  </a:moveTo>
                  <a:lnTo>
                    <a:pt x="102899" y="400799"/>
                  </a:lnTo>
                  <a:lnTo>
                    <a:pt x="102899" y="430016"/>
                  </a:lnTo>
                  <a:lnTo>
                    <a:pt x="108615" y="430016"/>
                  </a:lnTo>
                  <a:lnTo>
                    <a:pt x="118222" y="429183"/>
                  </a:lnTo>
                  <a:lnTo>
                    <a:pt x="135611" y="428588"/>
                  </a:lnTo>
                  <a:lnTo>
                    <a:pt x="160780" y="428230"/>
                  </a:lnTo>
                  <a:lnTo>
                    <a:pt x="281385" y="428230"/>
                  </a:lnTo>
                  <a:lnTo>
                    <a:pt x="281385" y="400799"/>
                  </a:lnTo>
                  <a:close/>
                </a:path>
                <a:path w="281939" h="430529">
                  <a:moveTo>
                    <a:pt x="281385" y="428230"/>
                  </a:moveTo>
                  <a:lnTo>
                    <a:pt x="225290" y="428230"/>
                  </a:lnTo>
                  <a:lnTo>
                    <a:pt x="249467" y="428588"/>
                  </a:lnTo>
                  <a:lnTo>
                    <a:pt x="266259" y="429183"/>
                  </a:lnTo>
                  <a:lnTo>
                    <a:pt x="275668" y="430016"/>
                  </a:lnTo>
                  <a:lnTo>
                    <a:pt x="281385" y="430016"/>
                  </a:lnTo>
                  <a:lnTo>
                    <a:pt x="281385" y="428230"/>
                  </a:lnTo>
                  <a:close/>
                </a:path>
                <a:path w="281939" h="430529">
                  <a:moveTo>
                    <a:pt x="222948" y="325212"/>
                  </a:moveTo>
                  <a:lnTo>
                    <a:pt x="164511" y="325212"/>
                  </a:lnTo>
                  <a:lnTo>
                    <a:pt x="164472" y="371501"/>
                  </a:lnTo>
                  <a:lnTo>
                    <a:pt x="164353" y="382061"/>
                  </a:lnTo>
                  <a:lnTo>
                    <a:pt x="164154" y="388651"/>
                  </a:lnTo>
                  <a:lnTo>
                    <a:pt x="163899" y="391059"/>
                  </a:lnTo>
                  <a:lnTo>
                    <a:pt x="163876" y="391271"/>
                  </a:lnTo>
                  <a:lnTo>
                    <a:pt x="142703" y="400799"/>
                  </a:lnTo>
                  <a:lnTo>
                    <a:pt x="262964" y="400799"/>
                  </a:lnTo>
                  <a:lnTo>
                    <a:pt x="224218" y="393600"/>
                  </a:lnTo>
                  <a:lnTo>
                    <a:pt x="223054" y="391271"/>
                  </a:lnTo>
                  <a:lnTo>
                    <a:pt x="222948" y="325212"/>
                  </a:lnTo>
                  <a:close/>
                </a:path>
                <a:path w="281939" h="430529">
                  <a:moveTo>
                    <a:pt x="219137" y="0"/>
                  </a:moveTo>
                  <a:lnTo>
                    <a:pt x="199657" y="0"/>
                  </a:lnTo>
                  <a:lnTo>
                    <a:pt x="195211" y="424"/>
                  </a:lnTo>
                  <a:lnTo>
                    <a:pt x="169117" y="38587"/>
                  </a:lnTo>
                  <a:lnTo>
                    <a:pt x="95912" y="149268"/>
                  </a:lnTo>
                  <a:lnTo>
                    <a:pt x="0" y="295993"/>
                  </a:lnTo>
                  <a:lnTo>
                    <a:pt x="0" y="325212"/>
                  </a:lnTo>
                  <a:lnTo>
                    <a:pt x="281385" y="325212"/>
                  </a:lnTo>
                  <a:lnTo>
                    <a:pt x="281385" y="295993"/>
                  </a:lnTo>
                  <a:lnTo>
                    <a:pt x="98452" y="295993"/>
                  </a:lnTo>
                  <a:lnTo>
                    <a:pt x="29218" y="295358"/>
                  </a:lnTo>
                  <a:lnTo>
                    <a:pt x="168323" y="83844"/>
                  </a:lnTo>
                  <a:lnTo>
                    <a:pt x="222948" y="83844"/>
                  </a:lnTo>
                  <a:lnTo>
                    <a:pt x="222948" y="3811"/>
                  </a:lnTo>
                  <a:lnTo>
                    <a:pt x="219137" y="0"/>
                  </a:lnTo>
                  <a:close/>
                </a:path>
                <a:path w="281939" h="430529">
                  <a:moveTo>
                    <a:pt x="222948" y="83844"/>
                  </a:moveTo>
                  <a:lnTo>
                    <a:pt x="168323" y="83844"/>
                  </a:lnTo>
                  <a:lnTo>
                    <a:pt x="168323" y="295993"/>
                  </a:lnTo>
                  <a:lnTo>
                    <a:pt x="222948" y="295993"/>
                  </a:lnTo>
                  <a:lnTo>
                    <a:pt x="222948" y="838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354784" y="3214902"/>
              <a:ext cx="281940" cy="430530"/>
            </a:xfrm>
            <a:custGeom>
              <a:avLst/>
              <a:gdLst/>
              <a:ahLst/>
              <a:cxnLst/>
              <a:rect l="l" t="t" r="r" b="b"/>
              <a:pathLst>
                <a:path w="281939" h="430529">
                  <a:moveTo>
                    <a:pt x="275668" y="430016"/>
                  </a:moveTo>
                  <a:lnTo>
                    <a:pt x="266259" y="429183"/>
                  </a:lnTo>
                  <a:lnTo>
                    <a:pt x="249466" y="428587"/>
                  </a:lnTo>
                  <a:lnTo>
                    <a:pt x="225290" y="428230"/>
                  </a:lnTo>
                  <a:lnTo>
                    <a:pt x="193729" y="428111"/>
                  </a:lnTo>
                  <a:lnTo>
                    <a:pt x="160779" y="428230"/>
                  </a:lnTo>
                  <a:lnTo>
                    <a:pt x="135610" y="428587"/>
                  </a:lnTo>
                  <a:lnTo>
                    <a:pt x="118222" y="429183"/>
                  </a:lnTo>
                  <a:lnTo>
                    <a:pt x="108615" y="430016"/>
                  </a:lnTo>
                  <a:lnTo>
                    <a:pt x="102899" y="430016"/>
                  </a:lnTo>
                  <a:lnTo>
                    <a:pt x="102899" y="400798"/>
                  </a:lnTo>
                  <a:lnTo>
                    <a:pt x="122589" y="400798"/>
                  </a:lnTo>
                  <a:lnTo>
                    <a:pt x="131058" y="400798"/>
                  </a:lnTo>
                  <a:lnTo>
                    <a:pt x="136775" y="400798"/>
                  </a:lnTo>
                  <a:lnTo>
                    <a:pt x="139739" y="400798"/>
                  </a:lnTo>
                  <a:lnTo>
                    <a:pt x="142703" y="400798"/>
                  </a:lnTo>
                  <a:lnTo>
                    <a:pt x="146303" y="400375"/>
                  </a:lnTo>
                  <a:lnTo>
                    <a:pt x="150537" y="399528"/>
                  </a:lnTo>
                  <a:lnTo>
                    <a:pt x="154772" y="398681"/>
                  </a:lnTo>
                  <a:lnTo>
                    <a:pt x="157736" y="397622"/>
                  </a:lnTo>
                  <a:lnTo>
                    <a:pt x="159430" y="396352"/>
                  </a:lnTo>
                  <a:lnTo>
                    <a:pt x="161124" y="395082"/>
                  </a:lnTo>
                  <a:lnTo>
                    <a:pt x="164511" y="356971"/>
                  </a:lnTo>
                  <a:lnTo>
                    <a:pt x="164511" y="325212"/>
                  </a:lnTo>
                  <a:lnTo>
                    <a:pt x="0" y="325212"/>
                  </a:lnTo>
                  <a:lnTo>
                    <a:pt x="0" y="295993"/>
                  </a:lnTo>
                  <a:lnTo>
                    <a:pt x="95912" y="149267"/>
                  </a:lnTo>
                  <a:lnTo>
                    <a:pt x="138508" y="84756"/>
                  </a:lnTo>
                  <a:lnTo>
                    <a:pt x="169116" y="38587"/>
                  </a:lnTo>
                  <a:lnTo>
                    <a:pt x="194365" y="1270"/>
                  </a:lnTo>
                  <a:lnTo>
                    <a:pt x="199658" y="0"/>
                  </a:lnTo>
                  <a:lnTo>
                    <a:pt x="207703" y="0"/>
                  </a:lnTo>
                  <a:lnTo>
                    <a:pt x="219137" y="0"/>
                  </a:lnTo>
                  <a:lnTo>
                    <a:pt x="222948" y="3811"/>
                  </a:lnTo>
                  <a:lnTo>
                    <a:pt x="222948" y="295993"/>
                  </a:lnTo>
                  <a:lnTo>
                    <a:pt x="281384" y="295993"/>
                  </a:lnTo>
                  <a:lnTo>
                    <a:pt x="281384" y="325212"/>
                  </a:lnTo>
                  <a:lnTo>
                    <a:pt x="222948" y="325212"/>
                  </a:lnTo>
                  <a:lnTo>
                    <a:pt x="222948" y="357606"/>
                  </a:lnTo>
                  <a:lnTo>
                    <a:pt x="222948" y="391059"/>
                  </a:lnTo>
                  <a:lnTo>
                    <a:pt x="224218" y="393599"/>
                  </a:lnTo>
                  <a:lnTo>
                    <a:pt x="262964" y="400798"/>
                  </a:lnTo>
                  <a:lnTo>
                    <a:pt x="281384" y="400798"/>
                  </a:lnTo>
                  <a:lnTo>
                    <a:pt x="281384" y="430016"/>
                  </a:lnTo>
                  <a:lnTo>
                    <a:pt x="275668" y="430016"/>
                  </a:lnTo>
                  <a:close/>
                </a:path>
                <a:path w="281939" h="430529">
                  <a:moveTo>
                    <a:pt x="168322" y="295993"/>
                  </a:moveTo>
                  <a:lnTo>
                    <a:pt x="168322" y="83843"/>
                  </a:lnTo>
                  <a:lnTo>
                    <a:pt x="29218" y="295358"/>
                  </a:lnTo>
                  <a:lnTo>
                    <a:pt x="98452" y="295993"/>
                  </a:lnTo>
                  <a:lnTo>
                    <a:pt x="168322" y="2959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4686030" y="3221571"/>
            <a:ext cx="254635" cy="438150"/>
            <a:chOff x="4686030" y="3221571"/>
            <a:chExt cx="254635" cy="438150"/>
          </a:xfrm>
        </p:grpSpPr>
        <p:sp>
          <p:nvSpPr>
            <p:cNvPr id="21" name="object 21" descr=""/>
            <p:cNvSpPr/>
            <p:nvPr/>
          </p:nvSpPr>
          <p:spPr>
            <a:xfrm>
              <a:off x="4686348" y="3221889"/>
              <a:ext cx="254000" cy="437515"/>
            </a:xfrm>
            <a:custGeom>
              <a:avLst/>
              <a:gdLst/>
              <a:ahLst/>
              <a:cxnLst/>
              <a:rect l="l" t="t" r="r" b="b"/>
              <a:pathLst>
                <a:path w="254000" h="437514">
                  <a:moveTo>
                    <a:pt x="226970" y="0"/>
                  </a:moveTo>
                  <a:lnTo>
                    <a:pt x="221466" y="0"/>
                  </a:lnTo>
                  <a:lnTo>
                    <a:pt x="218714" y="847"/>
                  </a:lnTo>
                  <a:lnTo>
                    <a:pt x="215325" y="2541"/>
                  </a:lnTo>
                  <a:lnTo>
                    <a:pt x="194444" y="10321"/>
                  </a:lnTo>
                  <a:lnTo>
                    <a:pt x="173086" y="15878"/>
                  </a:lnTo>
                  <a:lnTo>
                    <a:pt x="151252" y="19213"/>
                  </a:lnTo>
                  <a:lnTo>
                    <a:pt x="128941" y="20325"/>
                  </a:lnTo>
                  <a:lnTo>
                    <a:pt x="116436" y="20007"/>
                  </a:lnTo>
                  <a:lnTo>
                    <a:pt x="70782" y="12703"/>
                  </a:lnTo>
                  <a:lnTo>
                    <a:pt x="33453" y="0"/>
                  </a:lnTo>
                  <a:lnTo>
                    <a:pt x="32183" y="0"/>
                  </a:lnTo>
                  <a:lnTo>
                    <a:pt x="27312" y="33028"/>
                  </a:lnTo>
                  <a:lnTo>
                    <a:pt x="27312" y="114968"/>
                  </a:lnTo>
                  <a:lnTo>
                    <a:pt x="27630" y="197064"/>
                  </a:lnTo>
                  <a:lnTo>
                    <a:pt x="33453" y="229934"/>
                  </a:lnTo>
                  <a:lnTo>
                    <a:pt x="40651" y="229934"/>
                  </a:lnTo>
                  <a:lnTo>
                    <a:pt x="48908" y="229087"/>
                  </a:lnTo>
                  <a:lnTo>
                    <a:pt x="51450" y="228241"/>
                  </a:lnTo>
                  <a:lnTo>
                    <a:pt x="52932" y="226547"/>
                  </a:lnTo>
                  <a:lnTo>
                    <a:pt x="54625" y="223583"/>
                  </a:lnTo>
                  <a:lnTo>
                    <a:pt x="68837" y="204686"/>
                  </a:lnTo>
                  <a:lnTo>
                    <a:pt x="86066" y="191189"/>
                  </a:lnTo>
                  <a:lnTo>
                    <a:pt x="106313" y="183090"/>
                  </a:lnTo>
                  <a:lnTo>
                    <a:pt x="129576" y="180390"/>
                  </a:lnTo>
                  <a:lnTo>
                    <a:pt x="133388" y="180390"/>
                  </a:lnTo>
                  <a:lnTo>
                    <a:pt x="170228" y="201352"/>
                  </a:lnTo>
                  <a:lnTo>
                    <a:pt x="186306" y="259590"/>
                  </a:lnTo>
                  <a:lnTo>
                    <a:pt x="187378" y="289642"/>
                  </a:lnTo>
                  <a:lnTo>
                    <a:pt x="186623" y="317351"/>
                  </a:lnTo>
                  <a:lnTo>
                    <a:pt x="180589" y="358003"/>
                  </a:lnTo>
                  <a:lnTo>
                    <a:pt x="148950" y="399527"/>
                  </a:lnTo>
                  <a:lnTo>
                    <a:pt x="110521" y="409055"/>
                  </a:lnTo>
                  <a:lnTo>
                    <a:pt x="87575" y="405919"/>
                  </a:lnTo>
                  <a:lnTo>
                    <a:pt x="67011" y="396510"/>
                  </a:lnTo>
                  <a:lnTo>
                    <a:pt x="48829" y="380830"/>
                  </a:lnTo>
                  <a:lnTo>
                    <a:pt x="33028" y="358876"/>
                  </a:lnTo>
                  <a:lnTo>
                    <a:pt x="37475" y="358876"/>
                  </a:lnTo>
                  <a:lnTo>
                    <a:pt x="44501" y="358241"/>
                  </a:lnTo>
                  <a:lnTo>
                    <a:pt x="71775" y="330610"/>
                  </a:lnTo>
                  <a:lnTo>
                    <a:pt x="56808" y="293174"/>
                  </a:lnTo>
                  <a:lnTo>
                    <a:pt x="16515" y="291335"/>
                  </a:lnTo>
                  <a:lnTo>
                    <a:pt x="0" y="315048"/>
                  </a:lnTo>
                  <a:lnTo>
                    <a:pt x="0" y="325212"/>
                  </a:lnTo>
                  <a:lnTo>
                    <a:pt x="7780" y="366181"/>
                  </a:lnTo>
                  <a:lnTo>
                    <a:pt x="31123" y="402704"/>
                  </a:lnTo>
                  <a:lnTo>
                    <a:pt x="67329" y="428428"/>
                  </a:lnTo>
                  <a:lnTo>
                    <a:pt x="113696" y="437003"/>
                  </a:lnTo>
                  <a:lnTo>
                    <a:pt x="141803" y="434145"/>
                  </a:lnTo>
                  <a:lnTo>
                    <a:pt x="191348" y="413184"/>
                  </a:lnTo>
                  <a:lnTo>
                    <a:pt x="230570" y="373366"/>
                  </a:lnTo>
                  <a:lnTo>
                    <a:pt x="250896" y="323504"/>
                  </a:lnTo>
                  <a:lnTo>
                    <a:pt x="253437" y="295358"/>
                  </a:lnTo>
                  <a:lnTo>
                    <a:pt x="251214" y="268046"/>
                  </a:lnTo>
                  <a:lnTo>
                    <a:pt x="233429" y="219137"/>
                  </a:lnTo>
                  <a:lnTo>
                    <a:pt x="199089" y="179477"/>
                  </a:lnTo>
                  <a:lnTo>
                    <a:pt x="155579" y="158834"/>
                  </a:lnTo>
                  <a:lnTo>
                    <a:pt x="130846" y="156254"/>
                  </a:lnTo>
                  <a:lnTo>
                    <a:pt x="122629" y="156571"/>
                  </a:lnTo>
                  <a:lnTo>
                    <a:pt x="80244" y="168111"/>
                  </a:lnTo>
                  <a:lnTo>
                    <a:pt x="56531" y="185472"/>
                  </a:lnTo>
                  <a:lnTo>
                    <a:pt x="56531" y="76221"/>
                  </a:lnTo>
                  <a:lnTo>
                    <a:pt x="71060" y="79159"/>
                  </a:lnTo>
                  <a:lnTo>
                    <a:pt x="79715" y="80350"/>
                  </a:lnTo>
                  <a:lnTo>
                    <a:pt x="88846" y="81064"/>
                  </a:lnTo>
                  <a:lnTo>
                    <a:pt x="98452" y="81302"/>
                  </a:lnTo>
                  <a:lnTo>
                    <a:pt x="135889" y="77452"/>
                  </a:lnTo>
                  <a:lnTo>
                    <a:pt x="170069" y="65899"/>
                  </a:lnTo>
                  <a:lnTo>
                    <a:pt x="200994" y="46645"/>
                  </a:lnTo>
                  <a:lnTo>
                    <a:pt x="228664" y="19690"/>
                  </a:lnTo>
                  <a:lnTo>
                    <a:pt x="228664" y="3811"/>
                  </a:lnTo>
                  <a:lnTo>
                    <a:pt x="226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686348" y="3221889"/>
              <a:ext cx="254000" cy="437515"/>
            </a:xfrm>
            <a:custGeom>
              <a:avLst/>
              <a:gdLst/>
              <a:ahLst/>
              <a:cxnLst/>
              <a:rect l="l" t="t" r="r" b="b"/>
              <a:pathLst>
                <a:path w="254000" h="437514">
                  <a:moveTo>
                    <a:pt x="72410" y="323306"/>
                  </a:moveTo>
                  <a:lnTo>
                    <a:pt x="50973" y="356336"/>
                  </a:lnTo>
                  <a:lnTo>
                    <a:pt x="37475" y="358876"/>
                  </a:lnTo>
                  <a:lnTo>
                    <a:pt x="33029" y="358876"/>
                  </a:lnTo>
                  <a:lnTo>
                    <a:pt x="48829" y="380830"/>
                  </a:lnTo>
                  <a:lnTo>
                    <a:pt x="67011" y="396511"/>
                  </a:lnTo>
                  <a:lnTo>
                    <a:pt x="87575" y="405919"/>
                  </a:lnTo>
                  <a:lnTo>
                    <a:pt x="110521" y="409055"/>
                  </a:lnTo>
                  <a:lnTo>
                    <a:pt x="131244" y="406674"/>
                  </a:lnTo>
                  <a:lnTo>
                    <a:pt x="175309" y="370945"/>
                  </a:lnTo>
                  <a:lnTo>
                    <a:pt x="186623" y="317351"/>
                  </a:lnTo>
                  <a:lnTo>
                    <a:pt x="187378" y="289642"/>
                  </a:lnTo>
                  <a:lnTo>
                    <a:pt x="186306" y="259590"/>
                  </a:lnTo>
                  <a:lnTo>
                    <a:pt x="177731" y="215445"/>
                  </a:lnTo>
                  <a:lnTo>
                    <a:pt x="152760" y="185631"/>
                  </a:lnTo>
                  <a:lnTo>
                    <a:pt x="133387" y="180391"/>
                  </a:lnTo>
                  <a:lnTo>
                    <a:pt x="129576" y="180391"/>
                  </a:lnTo>
                  <a:lnTo>
                    <a:pt x="86066" y="191189"/>
                  </a:lnTo>
                  <a:lnTo>
                    <a:pt x="54625" y="223583"/>
                  </a:lnTo>
                  <a:lnTo>
                    <a:pt x="52931" y="226547"/>
                  </a:lnTo>
                  <a:lnTo>
                    <a:pt x="51449" y="228241"/>
                  </a:lnTo>
                  <a:lnTo>
                    <a:pt x="50179" y="228664"/>
                  </a:lnTo>
                  <a:lnTo>
                    <a:pt x="48908" y="229088"/>
                  </a:lnTo>
                  <a:lnTo>
                    <a:pt x="45732" y="229511"/>
                  </a:lnTo>
                  <a:lnTo>
                    <a:pt x="40651" y="229935"/>
                  </a:lnTo>
                  <a:lnTo>
                    <a:pt x="33452" y="229935"/>
                  </a:lnTo>
                  <a:lnTo>
                    <a:pt x="27392" y="162645"/>
                  </a:lnTo>
                  <a:lnTo>
                    <a:pt x="27312" y="114967"/>
                  </a:lnTo>
                  <a:lnTo>
                    <a:pt x="27312" y="33029"/>
                  </a:lnTo>
                  <a:lnTo>
                    <a:pt x="32182" y="0"/>
                  </a:lnTo>
                  <a:lnTo>
                    <a:pt x="33029" y="0"/>
                  </a:lnTo>
                  <a:lnTo>
                    <a:pt x="33452" y="0"/>
                  </a:lnTo>
                  <a:lnTo>
                    <a:pt x="37899" y="1693"/>
                  </a:lnTo>
                  <a:lnTo>
                    <a:pt x="46368" y="5081"/>
                  </a:lnTo>
                  <a:lnTo>
                    <a:pt x="53315" y="7622"/>
                  </a:lnTo>
                  <a:lnTo>
                    <a:pt x="92617" y="17467"/>
                  </a:lnTo>
                  <a:lnTo>
                    <a:pt x="128941" y="20325"/>
                  </a:lnTo>
                  <a:lnTo>
                    <a:pt x="151252" y="19214"/>
                  </a:lnTo>
                  <a:lnTo>
                    <a:pt x="173086" y="15879"/>
                  </a:lnTo>
                  <a:lnTo>
                    <a:pt x="194444" y="10321"/>
                  </a:lnTo>
                  <a:lnTo>
                    <a:pt x="215326" y="2540"/>
                  </a:lnTo>
                  <a:lnTo>
                    <a:pt x="218713" y="846"/>
                  </a:lnTo>
                  <a:lnTo>
                    <a:pt x="221466" y="0"/>
                  </a:lnTo>
                  <a:lnTo>
                    <a:pt x="223583" y="0"/>
                  </a:lnTo>
                  <a:lnTo>
                    <a:pt x="226970" y="0"/>
                  </a:lnTo>
                  <a:lnTo>
                    <a:pt x="228664" y="3811"/>
                  </a:lnTo>
                  <a:lnTo>
                    <a:pt x="228664" y="11433"/>
                  </a:lnTo>
                  <a:lnTo>
                    <a:pt x="228664" y="19690"/>
                  </a:lnTo>
                  <a:lnTo>
                    <a:pt x="200994" y="46646"/>
                  </a:lnTo>
                  <a:lnTo>
                    <a:pt x="170069" y="65899"/>
                  </a:lnTo>
                  <a:lnTo>
                    <a:pt x="135888" y="77452"/>
                  </a:lnTo>
                  <a:lnTo>
                    <a:pt x="98452" y="81303"/>
                  </a:lnTo>
                  <a:lnTo>
                    <a:pt x="88845" y="81064"/>
                  </a:lnTo>
                  <a:lnTo>
                    <a:pt x="79715" y="80350"/>
                  </a:lnTo>
                  <a:lnTo>
                    <a:pt x="71060" y="79159"/>
                  </a:lnTo>
                  <a:lnTo>
                    <a:pt x="62882" y="77491"/>
                  </a:lnTo>
                  <a:lnTo>
                    <a:pt x="56531" y="76221"/>
                  </a:lnTo>
                  <a:lnTo>
                    <a:pt x="56531" y="185472"/>
                  </a:lnTo>
                  <a:lnTo>
                    <a:pt x="64576" y="179544"/>
                  </a:lnTo>
                  <a:lnTo>
                    <a:pt x="70928" y="174886"/>
                  </a:lnTo>
                  <a:lnTo>
                    <a:pt x="75586" y="171498"/>
                  </a:lnTo>
                  <a:lnTo>
                    <a:pt x="80244" y="168111"/>
                  </a:lnTo>
                  <a:lnTo>
                    <a:pt x="87866" y="164723"/>
                  </a:lnTo>
                  <a:lnTo>
                    <a:pt x="130847" y="156254"/>
                  </a:lnTo>
                  <a:lnTo>
                    <a:pt x="155579" y="158834"/>
                  </a:lnTo>
                  <a:lnTo>
                    <a:pt x="199089" y="179478"/>
                  </a:lnTo>
                  <a:lnTo>
                    <a:pt x="233428" y="219137"/>
                  </a:lnTo>
                  <a:lnTo>
                    <a:pt x="251213" y="268045"/>
                  </a:lnTo>
                  <a:lnTo>
                    <a:pt x="253436" y="295358"/>
                  </a:lnTo>
                  <a:lnTo>
                    <a:pt x="250896" y="323505"/>
                  </a:lnTo>
                  <a:lnTo>
                    <a:pt x="230570" y="373366"/>
                  </a:lnTo>
                  <a:lnTo>
                    <a:pt x="191347" y="413184"/>
                  </a:lnTo>
                  <a:lnTo>
                    <a:pt x="141803" y="434145"/>
                  </a:lnTo>
                  <a:lnTo>
                    <a:pt x="113697" y="437003"/>
                  </a:lnTo>
                  <a:lnTo>
                    <a:pt x="89242" y="434860"/>
                  </a:lnTo>
                  <a:lnTo>
                    <a:pt x="47956" y="417710"/>
                  </a:lnTo>
                  <a:lnTo>
                    <a:pt x="17507" y="384998"/>
                  </a:lnTo>
                  <a:lnTo>
                    <a:pt x="1945" y="346252"/>
                  </a:lnTo>
                  <a:lnTo>
                    <a:pt x="0" y="325212"/>
                  </a:lnTo>
                  <a:lnTo>
                    <a:pt x="0" y="315049"/>
                  </a:lnTo>
                  <a:lnTo>
                    <a:pt x="21596" y="289642"/>
                  </a:lnTo>
                  <a:lnTo>
                    <a:pt x="26677" y="287948"/>
                  </a:lnTo>
                  <a:lnTo>
                    <a:pt x="31547" y="287101"/>
                  </a:lnTo>
                  <a:lnTo>
                    <a:pt x="36205" y="287101"/>
                  </a:lnTo>
                  <a:lnTo>
                    <a:pt x="69869" y="309650"/>
                  </a:lnTo>
                  <a:lnTo>
                    <a:pt x="71775" y="316240"/>
                  </a:lnTo>
                  <a:lnTo>
                    <a:pt x="72410" y="32330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3" name="object 2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96910" y="3183497"/>
            <a:ext cx="175138" cy="1751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0" y="1536700"/>
            <a:ext cx="8128000" cy="6070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문제13(한</a:t>
            </a:r>
            <a:r>
              <a:rPr dirty="0" spc="-100"/>
              <a:t> </a:t>
            </a:r>
            <a:r>
              <a:rPr dirty="0"/>
              <a:t>번</a:t>
            </a:r>
            <a:r>
              <a:rPr dirty="0" spc="-100"/>
              <a:t> </a:t>
            </a:r>
            <a:r>
              <a:rPr dirty="0" spc="-10"/>
              <a:t>풀어보세요~)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878838" y="3163158"/>
            <a:ext cx="748030" cy="455930"/>
            <a:chOff x="878838" y="3163158"/>
            <a:chExt cx="748030" cy="455930"/>
          </a:xfrm>
        </p:grpSpPr>
        <p:sp>
          <p:nvSpPr>
            <p:cNvPr id="5" name="object 5" descr=""/>
            <p:cNvSpPr/>
            <p:nvPr/>
          </p:nvSpPr>
          <p:spPr>
            <a:xfrm>
              <a:off x="879122" y="3163442"/>
              <a:ext cx="351155" cy="455295"/>
            </a:xfrm>
            <a:custGeom>
              <a:avLst/>
              <a:gdLst/>
              <a:ahLst/>
              <a:cxnLst/>
              <a:rect l="l" t="t" r="r" b="b"/>
              <a:pathLst>
                <a:path w="351155" h="455295">
                  <a:moveTo>
                    <a:pt x="117336" y="425566"/>
                  </a:moveTo>
                  <a:lnTo>
                    <a:pt x="6603" y="425566"/>
                  </a:lnTo>
                  <a:lnTo>
                    <a:pt x="2878" y="428953"/>
                  </a:lnTo>
                  <a:lnTo>
                    <a:pt x="677" y="436364"/>
                  </a:lnTo>
                  <a:lnTo>
                    <a:pt x="62" y="446739"/>
                  </a:lnTo>
                  <a:lnTo>
                    <a:pt x="0" y="449491"/>
                  </a:lnTo>
                  <a:lnTo>
                    <a:pt x="1185" y="451820"/>
                  </a:lnTo>
                  <a:lnTo>
                    <a:pt x="3555" y="454784"/>
                  </a:lnTo>
                  <a:lnTo>
                    <a:pt x="7619" y="454784"/>
                  </a:lnTo>
                  <a:lnTo>
                    <a:pt x="14317" y="454228"/>
                  </a:lnTo>
                  <a:lnTo>
                    <a:pt x="21611" y="453937"/>
                  </a:lnTo>
                  <a:lnTo>
                    <a:pt x="18411" y="453937"/>
                  </a:lnTo>
                  <a:lnTo>
                    <a:pt x="33024" y="453673"/>
                  </a:lnTo>
                  <a:lnTo>
                    <a:pt x="115463" y="453673"/>
                  </a:lnTo>
                  <a:lnTo>
                    <a:pt x="117336" y="450550"/>
                  </a:lnTo>
                  <a:lnTo>
                    <a:pt x="120384" y="432977"/>
                  </a:lnTo>
                  <a:lnTo>
                    <a:pt x="120384" y="427896"/>
                  </a:lnTo>
                  <a:lnTo>
                    <a:pt x="117336" y="425566"/>
                  </a:lnTo>
                  <a:close/>
                </a:path>
                <a:path w="351155" h="455295">
                  <a:moveTo>
                    <a:pt x="115463" y="453673"/>
                  </a:moveTo>
                  <a:lnTo>
                    <a:pt x="72129" y="453673"/>
                  </a:lnTo>
                  <a:lnTo>
                    <a:pt x="82264" y="453937"/>
                  </a:lnTo>
                  <a:lnTo>
                    <a:pt x="81307" y="453937"/>
                  </a:lnTo>
                  <a:lnTo>
                    <a:pt x="88235" y="454228"/>
                  </a:lnTo>
                  <a:lnTo>
                    <a:pt x="87873" y="454228"/>
                  </a:lnTo>
                  <a:lnTo>
                    <a:pt x="94478" y="454572"/>
                  </a:lnTo>
                  <a:lnTo>
                    <a:pt x="100235" y="454784"/>
                  </a:lnTo>
                  <a:lnTo>
                    <a:pt x="113103" y="454784"/>
                  </a:lnTo>
                  <a:lnTo>
                    <a:pt x="115305" y="453937"/>
                  </a:lnTo>
                  <a:lnTo>
                    <a:pt x="115463" y="453673"/>
                  </a:lnTo>
                  <a:close/>
                </a:path>
                <a:path w="351155" h="455295">
                  <a:moveTo>
                    <a:pt x="346761" y="425566"/>
                  </a:moveTo>
                  <a:lnTo>
                    <a:pt x="210292" y="425566"/>
                  </a:lnTo>
                  <a:lnTo>
                    <a:pt x="208260" y="427471"/>
                  </a:lnTo>
                  <a:lnTo>
                    <a:pt x="204290" y="446739"/>
                  </a:lnTo>
                  <a:lnTo>
                    <a:pt x="204309" y="450550"/>
                  </a:lnTo>
                  <a:lnTo>
                    <a:pt x="205212" y="452244"/>
                  </a:lnTo>
                  <a:lnTo>
                    <a:pt x="207244" y="454784"/>
                  </a:lnTo>
                  <a:lnTo>
                    <a:pt x="213339" y="454784"/>
                  </a:lnTo>
                  <a:lnTo>
                    <a:pt x="222768" y="454228"/>
                  </a:lnTo>
                  <a:lnTo>
                    <a:pt x="232718" y="453937"/>
                  </a:lnTo>
                  <a:lnTo>
                    <a:pt x="228481" y="453937"/>
                  </a:lnTo>
                  <a:lnTo>
                    <a:pt x="248094" y="453673"/>
                  </a:lnTo>
                  <a:lnTo>
                    <a:pt x="346169" y="453673"/>
                  </a:lnTo>
                  <a:lnTo>
                    <a:pt x="347608" y="450973"/>
                  </a:lnTo>
                  <a:lnTo>
                    <a:pt x="348455" y="447163"/>
                  </a:lnTo>
                  <a:lnTo>
                    <a:pt x="349470" y="440810"/>
                  </a:lnTo>
                  <a:lnTo>
                    <a:pt x="350360" y="436364"/>
                  </a:lnTo>
                  <a:lnTo>
                    <a:pt x="350486" y="435729"/>
                  </a:lnTo>
                  <a:lnTo>
                    <a:pt x="350958" y="432977"/>
                  </a:lnTo>
                  <a:lnTo>
                    <a:pt x="350994" y="427683"/>
                  </a:lnTo>
                  <a:lnTo>
                    <a:pt x="346761" y="425566"/>
                  </a:lnTo>
                  <a:close/>
                </a:path>
                <a:path w="351155" h="455295">
                  <a:moveTo>
                    <a:pt x="345809" y="453673"/>
                  </a:moveTo>
                  <a:lnTo>
                    <a:pt x="296516" y="453673"/>
                  </a:lnTo>
                  <a:lnTo>
                    <a:pt x="308130" y="453937"/>
                  </a:lnTo>
                  <a:lnTo>
                    <a:pt x="307053" y="453937"/>
                  </a:lnTo>
                  <a:lnTo>
                    <a:pt x="315080" y="454228"/>
                  </a:lnTo>
                  <a:lnTo>
                    <a:pt x="314674" y="454228"/>
                  </a:lnTo>
                  <a:lnTo>
                    <a:pt x="322380" y="454572"/>
                  </a:lnTo>
                  <a:lnTo>
                    <a:pt x="328983" y="454784"/>
                  </a:lnTo>
                  <a:lnTo>
                    <a:pt x="339819" y="454784"/>
                  </a:lnTo>
                  <a:lnTo>
                    <a:pt x="343883" y="454361"/>
                  </a:lnTo>
                  <a:lnTo>
                    <a:pt x="345809" y="453673"/>
                  </a:lnTo>
                  <a:close/>
                </a:path>
                <a:path w="351155" h="455295">
                  <a:moveTo>
                    <a:pt x="272770" y="0"/>
                  </a:moveTo>
                  <a:lnTo>
                    <a:pt x="254314" y="0"/>
                  </a:lnTo>
                  <a:lnTo>
                    <a:pt x="250251" y="2541"/>
                  </a:lnTo>
                  <a:lnTo>
                    <a:pt x="247880" y="7622"/>
                  </a:lnTo>
                  <a:lnTo>
                    <a:pt x="241658" y="20603"/>
                  </a:lnTo>
                  <a:lnTo>
                    <a:pt x="118384" y="283406"/>
                  </a:lnTo>
                  <a:lnTo>
                    <a:pt x="90034" y="343470"/>
                  </a:lnTo>
                  <a:lnTo>
                    <a:pt x="72414" y="380270"/>
                  </a:lnTo>
                  <a:lnTo>
                    <a:pt x="44445" y="416674"/>
                  </a:lnTo>
                  <a:lnTo>
                    <a:pt x="13714" y="425566"/>
                  </a:lnTo>
                  <a:lnTo>
                    <a:pt x="111241" y="425566"/>
                  </a:lnTo>
                  <a:lnTo>
                    <a:pt x="101018" y="423502"/>
                  </a:lnTo>
                  <a:lnTo>
                    <a:pt x="93717" y="419849"/>
                  </a:lnTo>
                  <a:lnTo>
                    <a:pt x="89336" y="414609"/>
                  </a:lnTo>
                  <a:lnTo>
                    <a:pt x="87875" y="407781"/>
                  </a:lnTo>
                  <a:lnTo>
                    <a:pt x="89177" y="401707"/>
                  </a:lnTo>
                  <a:lnTo>
                    <a:pt x="93082" y="391108"/>
                  </a:lnTo>
                  <a:lnTo>
                    <a:pt x="99590" y="375983"/>
                  </a:lnTo>
                  <a:lnTo>
                    <a:pt x="108701" y="356332"/>
                  </a:lnTo>
                  <a:lnTo>
                    <a:pt x="125972" y="319492"/>
                  </a:lnTo>
                  <a:lnTo>
                    <a:pt x="297628" y="319492"/>
                  </a:lnTo>
                  <a:lnTo>
                    <a:pt x="296326" y="301390"/>
                  </a:lnTo>
                  <a:lnTo>
                    <a:pt x="295549" y="290275"/>
                  </a:lnTo>
                  <a:lnTo>
                    <a:pt x="192005" y="290275"/>
                  </a:lnTo>
                  <a:lnTo>
                    <a:pt x="139686" y="289640"/>
                  </a:lnTo>
                  <a:lnTo>
                    <a:pt x="185402" y="193093"/>
                  </a:lnTo>
                  <a:lnTo>
                    <a:pt x="217403" y="125129"/>
                  </a:lnTo>
                  <a:lnTo>
                    <a:pt x="231118" y="97816"/>
                  </a:lnTo>
                  <a:lnTo>
                    <a:pt x="282158" y="97816"/>
                  </a:lnTo>
                  <a:lnTo>
                    <a:pt x="275906" y="7622"/>
                  </a:lnTo>
                  <a:lnTo>
                    <a:pt x="275817" y="5928"/>
                  </a:lnTo>
                  <a:lnTo>
                    <a:pt x="274801" y="3811"/>
                  </a:lnTo>
                  <a:lnTo>
                    <a:pt x="272770" y="0"/>
                  </a:lnTo>
                  <a:close/>
                </a:path>
                <a:path w="351155" h="455295">
                  <a:moveTo>
                    <a:pt x="297628" y="319492"/>
                  </a:moveTo>
                  <a:lnTo>
                    <a:pt x="246864" y="319492"/>
                  </a:lnTo>
                  <a:lnTo>
                    <a:pt x="252949" y="414609"/>
                  </a:lnTo>
                  <a:lnTo>
                    <a:pt x="252960" y="414769"/>
                  </a:lnTo>
                  <a:lnTo>
                    <a:pt x="249023" y="418778"/>
                  </a:lnTo>
                  <a:lnTo>
                    <a:pt x="242293" y="421914"/>
                  </a:lnTo>
                  <a:lnTo>
                    <a:pt x="232768" y="424177"/>
                  </a:lnTo>
                  <a:lnTo>
                    <a:pt x="220451" y="425566"/>
                  </a:lnTo>
                  <a:lnTo>
                    <a:pt x="338296" y="425566"/>
                  </a:lnTo>
                  <a:lnTo>
                    <a:pt x="303945" y="404923"/>
                  </a:lnTo>
                  <a:lnTo>
                    <a:pt x="300961" y="365860"/>
                  </a:lnTo>
                  <a:lnTo>
                    <a:pt x="297628" y="319492"/>
                  </a:lnTo>
                  <a:close/>
                </a:path>
                <a:path w="351155" h="455295">
                  <a:moveTo>
                    <a:pt x="282158" y="97816"/>
                  </a:moveTo>
                  <a:lnTo>
                    <a:pt x="231118" y="97816"/>
                  </a:lnTo>
                  <a:lnTo>
                    <a:pt x="231943" y="103851"/>
                  </a:lnTo>
                  <a:lnTo>
                    <a:pt x="233403" y="121318"/>
                  </a:lnTo>
                  <a:lnTo>
                    <a:pt x="238229" y="190552"/>
                  </a:lnTo>
                  <a:lnTo>
                    <a:pt x="240896" y="231282"/>
                  </a:lnTo>
                  <a:lnTo>
                    <a:pt x="243943" y="280826"/>
                  </a:lnTo>
                  <a:lnTo>
                    <a:pt x="244324" y="289640"/>
                  </a:lnTo>
                  <a:lnTo>
                    <a:pt x="241054" y="289917"/>
                  </a:lnTo>
                  <a:lnTo>
                    <a:pt x="223390" y="290275"/>
                  </a:lnTo>
                  <a:lnTo>
                    <a:pt x="295549" y="290275"/>
                  </a:lnTo>
                  <a:lnTo>
                    <a:pt x="290040" y="211513"/>
                  </a:lnTo>
                  <a:lnTo>
                    <a:pt x="282158" y="978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79122" y="3163442"/>
              <a:ext cx="351155" cy="455295"/>
            </a:xfrm>
            <a:custGeom>
              <a:avLst/>
              <a:gdLst/>
              <a:ahLst/>
              <a:cxnLst/>
              <a:rect l="l" t="t" r="r" b="b"/>
              <a:pathLst>
                <a:path w="351155" h="455295">
                  <a:moveTo>
                    <a:pt x="87875" y="407781"/>
                  </a:moveTo>
                  <a:lnTo>
                    <a:pt x="89336" y="414609"/>
                  </a:lnTo>
                  <a:lnTo>
                    <a:pt x="93717" y="419849"/>
                  </a:lnTo>
                  <a:lnTo>
                    <a:pt x="101018" y="423502"/>
                  </a:lnTo>
                  <a:lnTo>
                    <a:pt x="111241" y="425566"/>
                  </a:lnTo>
                  <a:lnTo>
                    <a:pt x="117336" y="425566"/>
                  </a:lnTo>
                  <a:lnTo>
                    <a:pt x="120384" y="427895"/>
                  </a:lnTo>
                  <a:lnTo>
                    <a:pt x="120384" y="432553"/>
                  </a:lnTo>
                  <a:lnTo>
                    <a:pt x="120384" y="432976"/>
                  </a:lnTo>
                  <a:lnTo>
                    <a:pt x="120045" y="435729"/>
                  </a:lnTo>
                  <a:lnTo>
                    <a:pt x="119368" y="440810"/>
                  </a:lnTo>
                  <a:lnTo>
                    <a:pt x="118352" y="446738"/>
                  </a:lnTo>
                  <a:lnTo>
                    <a:pt x="117336" y="450550"/>
                  </a:lnTo>
                  <a:lnTo>
                    <a:pt x="116321" y="452243"/>
                  </a:lnTo>
                  <a:lnTo>
                    <a:pt x="115305" y="453937"/>
                  </a:lnTo>
                  <a:lnTo>
                    <a:pt x="113103" y="454784"/>
                  </a:lnTo>
                  <a:lnTo>
                    <a:pt x="109717" y="454784"/>
                  </a:lnTo>
                  <a:lnTo>
                    <a:pt x="109040" y="454784"/>
                  </a:lnTo>
                  <a:lnTo>
                    <a:pt x="107008" y="454784"/>
                  </a:lnTo>
                  <a:lnTo>
                    <a:pt x="103622" y="454784"/>
                  </a:lnTo>
                  <a:lnTo>
                    <a:pt x="100235" y="454784"/>
                  </a:lnTo>
                  <a:lnTo>
                    <a:pt x="94479" y="454572"/>
                  </a:lnTo>
                  <a:lnTo>
                    <a:pt x="53842" y="453514"/>
                  </a:lnTo>
                  <a:lnTo>
                    <a:pt x="37429" y="453593"/>
                  </a:lnTo>
                  <a:lnTo>
                    <a:pt x="24254" y="453831"/>
                  </a:lnTo>
                  <a:lnTo>
                    <a:pt x="14317" y="454228"/>
                  </a:lnTo>
                  <a:lnTo>
                    <a:pt x="7619" y="454784"/>
                  </a:lnTo>
                  <a:lnTo>
                    <a:pt x="3555" y="454784"/>
                  </a:lnTo>
                  <a:lnTo>
                    <a:pt x="1185" y="451820"/>
                  </a:lnTo>
                  <a:lnTo>
                    <a:pt x="0" y="449491"/>
                  </a:lnTo>
                  <a:lnTo>
                    <a:pt x="0" y="447797"/>
                  </a:lnTo>
                  <a:lnTo>
                    <a:pt x="677" y="436364"/>
                  </a:lnTo>
                  <a:lnTo>
                    <a:pt x="2878" y="428954"/>
                  </a:lnTo>
                  <a:lnTo>
                    <a:pt x="6603" y="425566"/>
                  </a:lnTo>
                  <a:lnTo>
                    <a:pt x="13714" y="425566"/>
                  </a:lnTo>
                  <a:lnTo>
                    <a:pt x="30286" y="422867"/>
                  </a:lnTo>
                  <a:lnTo>
                    <a:pt x="65525" y="393807"/>
                  </a:lnTo>
                  <a:lnTo>
                    <a:pt x="90034" y="343470"/>
                  </a:lnTo>
                  <a:lnTo>
                    <a:pt x="118384" y="283406"/>
                  </a:lnTo>
                  <a:lnTo>
                    <a:pt x="157465" y="200079"/>
                  </a:lnTo>
                  <a:lnTo>
                    <a:pt x="196450" y="116832"/>
                  </a:lnTo>
                  <a:lnTo>
                    <a:pt x="224514" y="57006"/>
                  </a:lnTo>
                  <a:lnTo>
                    <a:pt x="241658" y="20603"/>
                  </a:lnTo>
                  <a:lnTo>
                    <a:pt x="247880" y="7622"/>
                  </a:lnTo>
                  <a:lnTo>
                    <a:pt x="250251" y="2540"/>
                  </a:lnTo>
                  <a:lnTo>
                    <a:pt x="254314" y="0"/>
                  </a:lnTo>
                  <a:lnTo>
                    <a:pt x="260071" y="0"/>
                  </a:lnTo>
                  <a:lnTo>
                    <a:pt x="264135" y="0"/>
                  </a:lnTo>
                  <a:lnTo>
                    <a:pt x="272770" y="0"/>
                  </a:lnTo>
                  <a:lnTo>
                    <a:pt x="274802" y="3811"/>
                  </a:lnTo>
                  <a:lnTo>
                    <a:pt x="275817" y="5928"/>
                  </a:lnTo>
                  <a:lnTo>
                    <a:pt x="275817" y="6351"/>
                  </a:lnTo>
                  <a:lnTo>
                    <a:pt x="290040" y="211512"/>
                  </a:lnTo>
                  <a:lnTo>
                    <a:pt x="296326" y="301389"/>
                  </a:lnTo>
                  <a:lnTo>
                    <a:pt x="300961" y="365860"/>
                  </a:lnTo>
                  <a:lnTo>
                    <a:pt x="303945" y="404923"/>
                  </a:lnTo>
                  <a:lnTo>
                    <a:pt x="338296" y="425566"/>
                  </a:lnTo>
                  <a:lnTo>
                    <a:pt x="346761" y="425566"/>
                  </a:lnTo>
                  <a:lnTo>
                    <a:pt x="350994" y="427683"/>
                  </a:lnTo>
                  <a:lnTo>
                    <a:pt x="350994" y="431918"/>
                  </a:lnTo>
                  <a:lnTo>
                    <a:pt x="350994" y="432765"/>
                  </a:lnTo>
                  <a:lnTo>
                    <a:pt x="350486" y="435729"/>
                  </a:lnTo>
                  <a:lnTo>
                    <a:pt x="349470" y="440810"/>
                  </a:lnTo>
                  <a:lnTo>
                    <a:pt x="348455" y="447162"/>
                  </a:lnTo>
                  <a:lnTo>
                    <a:pt x="347608" y="450973"/>
                  </a:lnTo>
                  <a:lnTo>
                    <a:pt x="346931" y="452243"/>
                  </a:lnTo>
                  <a:lnTo>
                    <a:pt x="346253" y="453514"/>
                  </a:lnTo>
                  <a:lnTo>
                    <a:pt x="343883" y="454361"/>
                  </a:lnTo>
                  <a:lnTo>
                    <a:pt x="339819" y="454784"/>
                  </a:lnTo>
                  <a:lnTo>
                    <a:pt x="338803" y="454784"/>
                  </a:lnTo>
                  <a:lnTo>
                    <a:pt x="336433" y="454784"/>
                  </a:lnTo>
                  <a:lnTo>
                    <a:pt x="332708" y="454784"/>
                  </a:lnTo>
                  <a:lnTo>
                    <a:pt x="328983" y="454784"/>
                  </a:lnTo>
                  <a:lnTo>
                    <a:pt x="322380" y="454572"/>
                  </a:lnTo>
                  <a:lnTo>
                    <a:pt x="275817" y="453514"/>
                  </a:lnTo>
                  <a:lnTo>
                    <a:pt x="254007" y="453593"/>
                  </a:lnTo>
                  <a:lnTo>
                    <a:pt x="236324" y="453831"/>
                  </a:lnTo>
                  <a:lnTo>
                    <a:pt x="222768" y="454228"/>
                  </a:lnTo>
                  <a:lnTo>
                    <a:pt x="213339" y="454784"/>
                  </a:lnTo>
                  <a:lnTo>
                    <a:pt x="207244" y="454784"/>
                  </a:lnTo>
                  <a:lnTo>
                    <a:pt x="205212" y="452243"/>
                  </a:lnTo>
                  <a:lnTo>
                    <a:pt x="204196" y="450338"/>
                  </a:lnTo>
                  <a:lnTo>
                    <a:pt x="204196" y="449067"/>
                  </a:lnTo>
                  <a:lnTo>
                    <a:pt x="204196" y="447797"/>
                  </a:lnTo>
                  <a:lnTo>
                    <a:pt x="210292" y="425566"/>
                  </a:lnTo>
                  <a:lnTo>
                    <a:pt x="220451" y="425566"/>
                  </a:lnTo>
                  <a:lnTo>
                    <a:pt x="232769" y="424177"/>
                  </a:lnTo>
                  <a:lnTo>
                    <a:pt x="242293" y="421914"/>
                  </a:lnTo>
                  <a:lnTo>
                    <a:pt x="249023" y="418778"/>
                  </a:lnTo>
                  <a:lnTo>
                    <a:pt x="252960" y="414768"/>
                  </a:lnTo>
                  <a:lnTo>
                    <a:pt x="246864" y="319492"/>
                  </a:lnTo>
                  <a:lnTo>
                    <a:pt x="125972" y="319492"/>
                  </a:lnTo>
                  <a:lnTo>
                    <a:pt x="108701" y="356332"/>
                  </a:lnTo>
                  <a:lnTo>
                    <a:pt x="99590" y="375983"/>
                  </a:lnTo>
                  <a:lnTo>
                    <a:pt x="93082" y="391108"/>
                  </a:lnTo>
                  <a:lnTo>
                    <a:pt x="89177" y="401707"/>
                  </a:lnTo>
                  <a:lnTo>
                    <a:pt x="87875" y="4077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535" y="3260985"/>
              <a:ext cx="105186" cy="19300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60086" y="3184562"/>
              <a:ext cx="366395" cy="433705"/>
            </a:xfrm>
            <a:custGeom>
              <a:avLst/>
              <a:gdLst/>
              <a:ahLst/>
              <a:cxnLst/>
              <a:rect l="l" t="t" r="r" b="b"/>
              <a:pathLst>
                <a:path w="366394" h="433704">
                  <a:moveTo>
                    <a:pt x="297765" y="219770"/>
                  </a:moveTo>
                  <a:lnTo>
                    <a:pt x="230229" y="219770"/>
                  </a:lnTo>
                  <a:lnTo>
                    <a:pt x="238514" y="219968"/>
                  </a:lnTo>
                  <a:lnTo>
                    <a:pt x="242292" y="220246"/>
                  </a:lnTo>
                  <a:lnTo>
                    <a:pt x="277881" y="251647"/>
                  </a:lnTo>
                  <a:lnTo>
                    <a:pt x="284452" y="288210"/>
                  </a:lnTo>
                  <a:lnTo>
                    <a:pt x="282802" y="310520"/>
                  </a:lnTo>
                  <a:lnTo>
                    <a:pt x="269595" y="349901"/>
                  </a:lnTo>
                  <a:lnTo>
                    <a:pt x="244515" y="381421"/>
                  </a:lnTo>
                  <a:lnTo>
                    <a:pt x="199053" y="404089"/>
                  </a:lnTo>
                  <a:lnTo>
                    <a:pt x="195751" y="404089"/>
                  </a:lnTo>
                  <a:lnTo>
                    <a:pt x="178487" y="404447"/>
                  </a:lnTo>
                  <a:lnTo>
                    <a:pt x="9989" y="404447"/>
                  </a:lnTo>
                  <a:lnTo>
                    <a:pt x="7449" y="404659"/>
                  </a:lnTo>
                  <a:lnTo>
                    <a:pt x="6095" y="405082"/>
                  </a:lnTo>
                  <a:lnTo>
                    <a:pt x="4402" y="405929"/>
                  </a:lnTo>
                  <a:lnTo>
                    <a:pt x="2709" y="410375"/>
                  </a:lnTo>
                  <a:lnTo>
                    <a:pt x="1116" y="417943"/>
                  </a:lnTo>
                  <a:lnTo>
                    <a:pt x="338" y="421385"/>
                  </a:lnTo>
                  <a:lnTo>
                    <a:pt x="0" y="424349"/>
                  </a:lnTo>
                  <a:lnTo>
                    <a:pt x="0" y="429430"/>
                  </a:lnTo>
                  <a:lnTo>
                    <a:pt x="677" y="431124"/>
                  </a:lnTo>
                  <a:lnTo>
                    <a:pt x="2031" y="432394"/>
                  </a:lnTo>
                  <a:lnTo>
                    <a:pt x="10047" y="433029"/>
                  </a:lnTo>
                  <a:lnTo>
                    <a:pt x="12944" y="433029"/>
                  </a:lnTo>
                  <a:lnTo>
                    <a:pt x="28572" y="433347"/>
                  </a:lnTo>
                  <a:lnTo>
                    <a:pt x="60604" y="433585"/>
                  </a:lnTo>
                  <a:lnTo>
                    <a:pt x="175513" y="433585"/>
                  </a:lnTo>
                  <a:lnTo>
                    <a:pt x="237944" y="427829"/>
                  </a:lnTo>
                  <a:lnTo>
                    <a:pt x="282721" y="403494"/>
                  </a:lnTo>
                  <a:lnTo>
                    <a:pt x="318232" y="362326"/>
                  </a:lnTo>
                  <a:lnTo>
                    <a:pt x="336518" y="317547"/>
                  </a:lnTo>
                  <a:lnTo>
                    <a:pt x="338795" y="294641"/>
                  </a:lnTo>
                  <a:lnTo>
                    <a:pt x="337279" y="277809"/>
                  </a:lnTo>
                  <a:lnTo>
                    <a:pt x="317470" y="236126"/>
                  </a:lnTo>
                  <a:lnTo>
                    <a:pt x="306326" y="225486"/>
                  </a:lnTo>
                  <a:lnTo>
                    <a:pt x="297765" y="219770"/>
                  </a:lnTo>
                  <a:close/>
                </a:path>
                <a:path w="366394" h="433704">
                  <a:moveTo>
                    <a:pt x="141265" y="404089"/>
                  </a:moveTo>
                  <a:lnTo>
                    <a:pt x="28764" y="404089"/>
                  </a:lnTo>
                  <a:lnTo>
                    <a:pt x="21334" y="404447"/>
                  </a:lnTo>
                  <a:lnTo>
                    <a:pt x="151369" y="404447"/>
                  </a:lnTo>
                  <a:lnTo>
                    <a:pt x="141265" y="404089"/>
                  </a:lnTo>
                  <a:close/>
                </a:path>
                <a:path w="366394" h="433704">
                  <a:moveTo>
                    <a:pt x="123559" y="403494"/>
                  </a:moveTo>
                  <a:lnTo>
                    <a:pt x="37483" y="403494"/>
                  </a:lnTo>
                  <a:lnTo>
                    <a:pt x="29678" y="404089"/>
                  </a:lnTo>
                  <a:lnTo>
                    <a:pt x="141703" y="404089"/>
                  </a:lnTo>
                  <a:lnTo>
                    <a:pt x="123559" y="403494"/>
                  </a:lnTo>
                  <a:close/>
                </a:path>
                <a:path w="366394" h="433704">
                  <a:moveTo>
                    <a:pt x="203857" y="29059"/>
                  </a:moveTo>
                  <a:lnTo>
                    <a:pt x="99558" y="29059"/>
                  </a:lnTo>
                  <a:lnTo>
                    <a:pt x="112225" y="29892"/>
                  </a:lnTo>
                  <a:lnTo>
                    <a:pt x="121273" y="31123"/>
                  </a:lnTo>
                  <a:lnTo>
                    <a:pt x="126702" y="32750"/>
                  </a:lnTo>
                  <a:lnTo>
                    <a:pt x="128512" y="34775"/>
                  </a:lnTo>
                  <a:lnTo>
                    <a:pt x="126321" y="49821"/>
                  </a:lnTo>
                  <a:lnTo>
                    <a:pt x="108797" y="141603"/>
                  </a:lnTo>
                  <a:lnTo>
                    <a:pt x="93173" y="219770"/>
                  </a:lnTo>
                  <a:lnTo>
                    <a:pt x="78033" y="294641"/>
                  </a:lnTo>
                  <a:lnTo>
                    <a:pt x="66795" y="349504"/>
                  </a:lnTo>
                  <a:lnTo>
                    <a:pt x="56890" y="394919"/>
                  </a:lnTo>
                  <a:lnTo>
                    <a:pt x="37876" y="403494"/>
                  </a:lnTo>
                  <a:lnTo>
                    <a:pt x="106922" y="403494"/>
                  </a:lnTo>
                  <a:lnTo>
                    <a:pt x="104129" y="402329"/>
                  </a:lnTo>
                  <a:lnTo>
                    <a:pt x="104129" y="400635"/>
                  </a:lnTo>
                  <a:lnTo>
                    <a:pt x="114551" y="349901"/>
                  </a:lnTo>
                  <a:lnTo>
                    <a:pt x="117813" y="333902"/>
                  </a:lnTo>
                  <a:lnTo>
                    <a:pt x="126702" y="289122"/>
                  </a:lnTo>
                  <a:lnTo>
                    <a:pt x="134829" y="246804"/>
                  </a:lnTo>
                  <a:lnTo>
                    <a:pt x="139686" y="220246"/>
                  </a:lnTo>
                  <a:lnTo>
                    <a:pt x="143655" y="219968"/>
                  </a:lnTo>
                  <a:lnTo>
                    <a:pt x="155052" y="219770"/>
                  </a:lnTo>
                  <a:lnTo>
                    <a:pt x="297765" y="219770"/>
                  </a:lnTo>
                  <a:lnTo>
                    <a:pt x="293723" y="217070"/>
                  </a:lnTo>
                  <a:lnTo>
                    <a:pt x="279659" y="210877"/>
                  </a:lnTo>
                  <a:lnTo>
                    <a:pt x="264135" y="206907"/>
                  </a:lnTo>
                  <a:lnTo>
                    <a:pt x="287722" y="197975"/>
                  </a:lnTo>
                  <a:lnTo>
                    <a:pt x="291093" y="196109"/>
                  </a:lnTo>
                  <a:lnTo>
                    <a:pt x="144766" y="196109"/>
                  </a:lnTo>
                  <a:lnTo>
                    <a:pt x="160512" y="116078"/>
                  </a:lnTo>
                  <a:lnTo>
                    <a:pt x="160851" y="114807"/>
                  </a:lnTo>
                  <a:lnTo>
                    <a:pt x="161020" y="113537"/>
                  </a:lnTo>
                  <a:lnTo>
                    <a:pt x="161020" y="112267"/>
                  </a:lnTo>
                  <a:lnTo>
                    <a:pt x="167751" y="79873"/>
                  </a:lnTo>
                  <a:lnTo>
                    <a:pt x="175878" y="41762"/>
                  </a:lnTo>
                  <a:lnTo>
                    <a:pt x="186925" y="29694"/>
                  </a:lnTo>
                  <a:lnTo>
                    <a:pt x="193529" y="29694"/>
                  </a:lnTo>
                  <a:lnTo>
                    <a:pt x="197931" y="29271"/>
                  </a:lnTo>
                  <a:lnTo>
                    <a:pt x="203857" y="29059"/>
                  </a:lnTo>
                  <a:close/>
                </a:path>
                <a:path w="366394" h="433704">
                  <a:moveTo>
                    <a:pt x="224495" y="0"/>
                  </a:moveTo>
                  <a:lnTo>
                    <a:pt x="103114" y="0"/>
                  </a:lnTo>
                  <a:lnTo>
                    <a:pt x="90669" y="198"/>
                  </a:lnTo>
                  <a:lnTo>
                    <a:pt x="85122" y="555"/>
                  </a:lnTo>
                  <a:lnTo>
                    <a:pt x="86235" y="555"/>
                  </a:lnTo>
                  <a:lnTo>
                    <a:pt x="82627" y="3016"/>
                  </a:lnTo>
                  <a:lnTo>
                    <a:pt x="80763" y="10004"/>
                  </a:lnTo>
                  <a:lnTo>
                    <a:pt x="80763" y="25672"/>
                  </a:lnTo>
                  <a:lnTo>
                    <a:pt x="81611" y="28000"/>
                  </a:lnTo>
                  <a:lnTo>
                    <a:pt x="84996" y="28847"/>
                  </a:lnTo>
                  <a:lnTo>
                    <a:pt x="90415" y="29059"/>
                  </a:lnTo>
                  <a:lnTo>
                    <a:pt x="232642" y="29059"/>
                  </a:lnTo>
                  <a:lnTo>
                    <a:pt x="251753" y="29416"/>
                  </a:lnTo>
                  <a:lnTo>
                    <a:pt x="267219" y="29892"/>
                  </a:lnTo>
                  <a:lnTo>
                    <a:pt x="266631" y="29892"/>
                  </a:lnTo>
                  <a:lnTo>
                    <a:pt x="275119" y="30368"/>
                  </a:lnTo>
                  <a:lnTo>
                    <a:pt x="307596" y="60976"/>
                  </a:lnTo>
                  <a:lnTo>
                    <a:pt x="311882" y="88130"/>
                  </a:lnTo>
                  <a:lnTo>
                    <a:pt x="310168" y="107265"/>
                  </a:lnTo>
                  <a:lnTo>
                    <a:pt x="287500" y="157999"/>
                  </a:lnTo>
                  <a:lnTo>
                    <a:pt x="247975" y="190155"/>
                  </a:lnTo>
                  <a:lnTo>
                    <a:pt x="199626" y="196109"/>
                  </a:lnTo>
                  <a:lnTo>
                    <a:pt x="291093" y="196109"/>
                  </a:lnTo>
                  <a:lnTo>
                    <a:pt x="336771" y="161174"/>
                  </a:lnTo>
                  <a:lnTo>
                    <a:pt x="358867" y="126717"/>
                  </a:lnTo>
                  <a:lnTo>
                    <a:pt x="366233" y="88130"/>
                  </a:lnTo>
                  <a:lnTo>
                    <a:pt x="364677" y="70901"/>
                  </a:lnTo>
                  <a:lnTo>
                    <a:pt x="344391" y="29694"/>
                  </a:lnTo>
                  <a:lnTo>
                    <a:pt x="306390" y="5279"/>
                  </a:lnTo>
                  <a:lnTo>
                    <a:pt x="255508" y="198"/>
                  </a:lnTo>
                  <a:lnTo>
                    <a:pt x="259875" y="198"/>
                  </a:lnTo>
                  <a:lnTo>
                    <a:pt x="224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60086" y="3184403"/>
              <a:ext cx="366395" cy="434340"/>
            </a:xfrm>
            <a:custGeom>
              <a:avLst/>
              <a:gdLst/>
              <a:ahLst/>
              <a:cxnLst/>
              <a:rect l="l" t="t" r="r" b="b"/>
              <a:pathLst>
                <a:path w="366394" h="434339">
                  <a:moveTo>
                    <a:pt x="99558" y="29217"/>
                  </a:moveTo>
                  <a:lnTo>
                    <a:pt x="90415" y="29217"/>
                  </a:lnTo>
                  <a:lnTo>
                    <a:pt x="84997" y="29006"/>
                  </a:lnTo>
                  <a:lnTo>
                    <a:pt x="83304" y="28582"/>
                  </a:lnTo>
                  <a:lnTo>
                    <a:pt x="81610" y="28159"/>
                  </a:lnTo>
                  <a:lnTo>
                    <a:pt x="80764" y="25830"/>
                  </a:lnTo>
                  <a:lnTo>
                    <a:pt x="80764" y="21595"/>
                  </a:lnTo>
                  <a:lnTo>
                    <a:pt x="80764" y="10162"/>
                  </a:lnTo>
                  <a:lnTo>
                    <a:pt x="123686" y="39"/>
                  </a:lnTo>
                  <a:lnTo>
                    <a:pt x="152385" y="0"/>
                  </a:lnTo>
                  <a:lnTo>
                    <a:pt x="210387" y="79"/>
                  </a:lnTo>
                  <a:lnTo>
                    <a:pt x="252833" y="317"/>
                  </a:lnTo>
                  <a:lnTo>
                    <a:pt x="291056" y="1270"/>
                  </a:lnTo>
                  <a:lnTo>
                    <a:pt x="333057" y="19730"/>
                  </a:lnTo>
                  <a:lnTo>
                    <a:pt x="360518" y="55577"/>
                  </a:lnTo>
                  <a:lnTo>
                    <a:pt x="366233" y="88289"/>
                  </a:lnTo>
                  <a:lnTo>
                    <a:pt x="364392" y="108098"/>
                  </a:lnTo>
                  <a:lnTo>
                    <a:pt x="349661" y="144621"/>
                  </a:lnTo>
                  <a:lnTo>
                    <a:pt x="321501" y="176221"/>
                  </a:lnTo>
                  <a:lnTo>
                    <a:pt x="287723" y="198134"/>
                  </a:lnTo>
                  <a:lnTo>
                    <a:pt x="264135" y="207066"/>
                  </a:lnTo>
                  <a:lnTo>
                    <a:pt x="279659" y="211036"/>
                  </a:lnTo>
                  <a:lnTo>
                    <a:pt x="317470" y="236284"/>
                  </a:lnTo>
                  <a:lnTo>
                    <a:pt x="337280" y="277967"/>
                  </a:lnTo>
                  <a:lnTo>
                    <a:pt x="338803" y="294720"/>
                  </a:lnTo>
                  <a:lnTo>
                    <a:pt x="336518" y="317706"/>
                  </a:lnTo>
                  <a:lnTo>
                    <a:pt x="318231" y="362485"/>
                  </a:lnTo>
                  <a:lnTo>
                    <a:pt x="282897" y="403533"/>
                  </a:lnTo>
                  <a:lnTo>
                    <a:pt x="237943" y="427988"/>
                  </a:lnTo>
                  <a:lnTo>
                    <a:pt x="183751" y="433664"/>
                  </a:lnTo>
                  <a:lnTo>
                    <a:pt x="105146" y="433823"/>
                  </a:lnTo>
                  <a:lnTo>
                    <a:pt x="60605" y="433744"/>
                  </a:lnTo>
                  <a:lnTo>
                    <a:pt x="9047" y="433109"/>
                  </a:lnTo>
                  <a:lnTo>
                    <a:pt x="0" y="429589"/>
                  </a:lnTo>
                  <a:lnTo>
                    <a:pt x="0" y="427472"/>
                  </a:lnTo>
                  <a:lnTo>
                    <a:pt x="0" y="424507"/>
                  </a:lnTo>
                  <a:lnTo>
                    <a:pt x="338" y="421543"/>
                  </a:lnTo>
                  <a:lnTo>
                    <a:pt x="1015" y="418579"/>
                  </a:lnTo>
                  <a:lnTo>
                    <a:pt x="2709" y="410534"/>
                  </a:lnTo>
                  <a:lnTo>
                    <a:pt x="4402" y="406087"/>
                  </a:lnTo>
                  <a:lnTo>
                    <a:pt x="6095" y="405240"/>
                  </a:lnTo>
                  <a:lnTo>
                    <a:pt x="7449" y="404817"/>
                  </a:lnTo>
                  <a:lnTo>
                    <a:pt x="9989" y="404605"/>
                  </a:lnTo>
                  <a:lnTo>
                    <a:pt x="13714" y="404605"/>
                  </a:lnTo>
                  <a:lnTo>
                    <a:pt x="16762" y="404605"/>
                  </a:lnTo>
                  <a:lnTo>
                    <a:pt x="55197" y="398889"/>
                  </a:lnTo>
                  <a:lnTo>
                    <a:pt x="66795" y="349663"/>
                  </a:lnTo>
                  <a:lnTo>
                    <a:pt x="78034" y="294800"/>
                  </a:lnTo>
                  <a:lnTo>
                    <a:pt x="93463" y="218499"/>
                  </a:lnTo>
                  <a:lnTo>
                    <a:pt x="108796" y="141762"/>
                  </a:lnTo>
                  <a:lnTo>
                    <a:pt x="119749" y="85589"/>
                  </a:lnTo>
                  <a:lnTo>
                    <a:pt x="128511" y="34934"/>
                  </a:lnTo>
                  <a:lnTo>
                    <a:pt x="126702" y="32909"/>
                  </a:lnTo>
                  <a:lnTo>
                    <a:pt x="121273" y="31282"/>
                  </a:lnTo>
                  <a:lnTo>
                    <a:pt x="112225" y="30051"/>
                  </a:lnTo>
                  <a:lnTo>
                    <a:pt x="99558" y="2921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4560" y="3213328"/>
              <a:ext cx="167701" cy="16763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63924" y="3403881"/>
              <a:ext cx="180907" cy="185419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848570" y="3014497"/>
            <a:ext cx="767715" cy="21590"/>
            <a:chOff x="848570" y="3014497"/>
            <a:chExt cx="767715" cy="21590"/>
          </a:xfrm>
        </p:grpSpPr>
        <p:sp>
          <p:nvSpPr>
            <p:cNvPr id="13" name="object 13" descr=""/>
            <p:cNvSpPr/>
            <p:nvPr/>
          </p:nvSpPr>
          <p:spPr>
            <a:xfrm>
              <a:off x="848794" y="3014729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129643" y="0"/>
                  </a:moveTo>
                  <a:lnTo>
                    <a:pt x="0" y="0"/>
                  </a:lnTo>
                  <a:lnTo>
                    <a:pt x="0" y="20657"/>
                  </a:lnTo>
                  <a:lnTo>
                    <a:pt x="129643" y="20657"/>
                  </a:lnTo>
                  <a:lnTo>
                    <a:pt x="129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48794" y="3014729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0" y="20657"/>
                  </a:moveTo>
                  <a:lnTo>
                    <a:pt x="129643" y="20657"/>
                  </a:lnTo>
                  <a:lnTo>
                    <a:pt x="129643" y="0"/>
                  </a:lnTo>
                  <a:lnTo>
                    <a:pt x="0" y="0"/>
                  </a:lnTo>
                  <a:lnTo>
                    <a:pt x="0" y="206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78098" y="3014729"/>
              <a:ext cx="508000" cy="20955"/>
            </a:xfrm>
            <a:custGeom>
              <a:avLst/>
              <a:gdLst/>
              <a:ahLst/>
              <a:cxnLst/>
              <a:rect l="l" t="t" r="r" b="b"/>
              <a:pathLst>
                <a:path w="508000" h="20955">
                  <a:moveTo>
                    <a:pt x="507605" y="0"/>
                  </a:moveTo>
                  <a:lnTo>
                    <a:pt x="0" y="0"/>
                  </a:lnTo>
                  <a:lnTo>
                    <a:pt x="0" y="20657"/>
                  </a:lnTo>
                  <a:lnTo>
                    <a:pt x="507605" y="20657"/>
                  </a:lnTo>
                  <a:lnTo>
                    <a:pt x="507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78098" y="3014729"/>
              <a:ext cx="508000" cy="20955"/>
            </a:xfrm>
            <a:custGeom>
              <a:avLst/>
              <a:gdLst/>
              <a:ahLst/>
              <a:cxnLst/>
              <a:rect l="l" t="t" r="r" b="b"/>
              <a:pathLst>
                <a:path w="508000" h="20955">
                  <a:moveTo>
                    <a:pt x="0" y="20657"/>
                  </a:moveTo>
                  <a:lnTo>
                    <a:pt x="507605" y="20657"/>
                  </a:lnTo>
                  <a:lnTo>
                    <a:pt x="507605" y="0"/>
                  </a:lnTo>
                  <a:lnTo>
                    <a:pt x="0" y="0"/>
                  </a:lnTo>
                  <a:lnTo>
                    <a:pt x="0" y="206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85877" y="3014729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129643" y="0"/>
                  </a:moveTo>
                  <a:lnTo>
                    <a:pt x="0" y="0"/>
                  </a:lnTo>
                  <a:lnTo>
                    <a:pt x="0" y="20657"/>
                  </a:lnTo>
                  <a:lnTo>
                    <a:pt x="129643" y="20657"/>
                  </a:lnTo>
                  <a:lnTo>
                    <a:pt x="129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85877" y="3014729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0" y="20657"/>
                  </a:moveTo>
                  <a:lnTo>
                    <a:pt x="129643" y="20657"/>
                  </a:lnTo>
                  <a:lnTo>
                    <a:pt x="129643" y="0"/>
                  </a:lnTo>
                  <a:lnTo>
                    <a:pt x="0" y="0"/>
                  </a:lnTo>
                  <a:lnTo>
                    <a:pt x="0" y="206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810388" y="3384801"/>
            <a:ext cx="339090" cy="149860"/>
            <a:chOff x="1810388" y="3384801"/>
            <a:chExt cx="339090" cy="149860"/>
          </a:xfrm>
        </p:grpSpPr>
        <p:sp>
          <p:nvSpPr>
            <p:cNvPr id="20" name="object 20" descr=""/>
            <p:cNvSpPr/>
            <p:nvPr/>
          </p:nvSpPr>
          <p:spPr>
            <a:xfrm>
              <a:off x="1810706" y="3385118"/>
              <a:ext cx="338455" cy="149225"/>
            </a:xfrm>
            <a:custGeom>
              <a:avLst/>
              <a:gdLst/>
              <a:ahLst/>
              <a:cxnLst/>
              <a:rect l="l" t="t" r="r" b="b"/>
              <a:pathLst>
                <a:path w="338455" h="149225">
                  <a:moveTo>
                    <a:pt x="330676" y="0"/>
                  </a:moveTo>
                  <a:lnTo>
                    <a:pt x="7112" y="0"/>
                  </a:lnTo>
                  <a:lnTo>
                    <a:pt x="2371" y="2964"/>
                  </a:lnTo>
                  <a:lnTo>
                    <a:pt x="0" y="7198"/>
                  </a:lnTo>
                  <a:lnTo>
                    <a:pt x="0" y="19055"/>
                  </a:lnTo>
                  <a:lnTo>
                    <a:pt x="2708" y="23289"/>
                  </a:lnTo>
                  <a:lnTo>
                    <a:pt x="8128" y="25406"/>
                  </a:lnTo>
                  <a:lnTo>
                    <a:pt x="169656" y="25406"/>
                  </a:lnTo>
                  <a:lnTo>
                    <a:pt x="331185" y="24771"/>
                  </a:lnTo>
                  <a:lnTo>
                    <a:pt x="335925" y="21384"/>
                  </a:lnTo>
                  <a:lnTo>
                    <a:pt x="338296" y="17360"/>
                  </a:lnTo>
                  <a:lnTo>
                    <a:pt x="338296" y="7622"/>
                  </a:lnTo>
                  <a:lnTo>
                    <a:pt x="335757" y="3387"/>
                  </a:lnTo>
                  <a:lnTo>
                    <a:pt x="330676" y="0"/>
                  </a:lnTo>
                  <a:close/>
                </a:path>
                <a:path w="338455" h="149225">
                  <a:moveTo>
                    <a:pt x="331185" y="123223"/>
                  </a:moveTo>
                  <a:lnTo>
                    <a:pt x="8128" y="123223"/>
                  </a:lnTo>
                  <a:lnTo>
                    <a:pt x="2708" y="125341"/>
                  </a:lnTo>
                  <a:lnTo>
                    <a:pt x="0" y="129575"/>
                  </a:lnTo>
                  <a:lnTo>
                    <a:pt x="0" y="141432"/>
                  </a:lnTo>
                  <a:lnTo>
                    <a:pt x="2371" y="145666"/>
                  </a:lnTo>
                  <a:lnTo>
                    <a:pt x="7112" y="148630"/>
                  </a:lnTo>
                  <a:lnTo>
                    <a:pt x="330676" y="148630"/>
                  </a:lnTo>
                  <a:lnTo>
                    <a:pt x="335757" y="145666"/>
                  </a:lnTo>
                  <a:lnTo>
                    <a:pt x="338296" y="141432"/>
                  </a:lnTo>
                  <a:lnTo>
                    <a:pt x="338296" y="131692"/>
                  </a:lnTo>
                  <a:lnTo>
                    <a:pt x="335925" y="127458"/>
                  </a:lnTo>
                  <a:lnTo>
                    <a:pt x="331185" y="123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810706" y="3385118"/>
              <a:ext cx="338455" cy="149225"/>
            </a:xfrm>
            <a:custGeom>
              <a:avLst/>
              <a:gdLst/>
              <a:ahLst/>
              <a:cxnLst/>
              <a:rect l="l" t="t" r="r" b="b"/>
              <a:pathLst>
                <a:path w="338455" h="149225">
                  <a:moveTo>
                    <a:pt x="0" y="12703"/>
                  </a:moveTo>
                  <a:lnTo>
                    <a:pt x="0" y="7198"/>
                  </a:lnTo>
                  <a:lnTo>
                    <a:pt x="2370" y="2964"/>
                  </a:lnTo>
                  <a:lnTo>
                    <a:pt x="7111" y="0"/>
                  </a:lnTo>
                  <a:lnTo>
                    <a:pt x="330676" y="0"/>
                  </a:lnTo>
                  <a:lnTo>
                    <a:pt x="335756" y="3387"/>
                  </a:lnTo>
                  <a:lnTo>
                    <a:pt x="338296" y="7622"/>
                  </a:lnTo>
                  <a:lnTo>
                    <a:pt x="338296" y="12703"/>
                  </a:lnTo>
                  <a:lnTo>
                    <a:pt x="338296" y="17361"/>
                  </a:lnTo>
                  <a:lnTo>
                    <a:pt x="335925" y="21384"/>
                  </a:lnTo>
                  <a:lnTo>
                    <a:pt x="331184" y="24771"/>
                  </a:lnTo>
                  <a:lnTo>
                    <a:pt x="169655" y="25406"/>
                  </a:lnTo>
                  <a:lnTo>
                    <a:pt x="8127" y="25406"/>
                  </a:lnTo>
                  <a:lnTo>
                    <a:pt x="2709" y="23289"/>
                  </a:lnTo>
                  <a:lnTo>
                    <a:pt x="0" y="19055"/>
                  </a:lnTo>
                  <a:lnTo>
                    <a:pt x="0" y="12703"/>
                  </a:lnTo>
                  <a:close/>
                </a:path>
                <a:path w="338455" h="149225">
                  <a:moveTo>
                    <a:pt x="0" y="135927"/>
                  </a:moveTo>
                  <a:lnTo>
                    <a:pt x="0" y="129575"/>
                  </a:lnTo>
                  <a:lnTo>
                    <a:pt x="2709" y="125340"/>
                  </a:lnTo>
                  <a:lnTo>
                    <a:pt x="8127" y="123223"/>
                  </a:lnTo>
                  <a:lnTo>
                    <a:pt x="331184" y="123223"/>
                  </a:lnTo>
                  <a:lnTo>
                    <a:pt x="335925" y="127458"/>
                  </a:lnTo>
                  <a:lnTo>
                    <a:pt x="338296" y="131692"/>
                  </a:lnTo>
                  <a:lnTo>
                    <a:pt x="338296" y="135927"/>
                  </a:lnTo>
                  <a:lnTo>
                    <a:pt x="338296" y="141432"/>
                  </a:lnTo>
                  <a:lnTo>
                    <a:pt x="335756" y="145666"/>
                  </a:lnTo>
                  <a:lnTo>
                    <a:pt x="330676" y="148630"/>
                  </a:lnTo>
                  <a:lnTo>
                    <a:pt x="7111" y="148630"/>
                  </a:lnTo>
                  <a:lnTo>
                    <a:pt x="2370" y="145666"/>
                  </a:lnTo>
                  <a:lnTo>
                    <a:pt x="0" y="141432"/>
                  </a:lnTo>
                  <a:lnTo>
                    <a:pt x="0" y="1359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0229" y="3194930"/>
            <a:ext cx="339847" cy="54720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28863" y="3184116"/>
            <a:ext cx="748787" cy="434398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2833139" y="3035458"/>
            <a:ext cx="767080" cy="21590"/>
            <a:chOff x="2833139" y="3035458"/>
            <a:chExt cx="767080" cy="21590"/>
          </a:xfrm>
        </p:grpSpPr>
        <p:sp>
          <p:nvSpPr>
            <p:cNvPr id="25" name="object 25" descr=""/>
            <p:cNvSpPr/>
            <p:nvPr/>
          </p:nvSpPr>
          <p:spPr>
            <a:xfrm>
              <a:off x="2833362" y="3035690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129643" y="0"/>
                  </a:moveTo>
                  <a:lnTo>
                    <a:pt x="0" y="0"/>
                  </a:lnTo>
                  <a:lnTo>
                    <a:pt x="0" y="20657"/>
                  </a:lnTo>
                  <a:lnTo>
                    <a:pt x="129643" y="20657"/>
                  </a:lnTo>
                  <a:lnTo>
                    <a:pt x="129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833362" y="3035691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0" y="20657"/>
                  </a:moveTo>
                  <a:lnTo>
                    <a:pt x="129643" y="20657"/>
                  </a:lnTo>
                  <a:lnTo>
                    <a:pt x="129643" y="0"/>
                  </a:lnTo>
                  <a:lnTo>
                    <a:pt x="0" y="0"/>
                  </a:lnTo>
                  <a:lnTo>
                    <a:pt x="0" y="206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962667" y="3035690"/>
              <a:ext cx="507365" cy="20955"/>
            </a:xfrm>
            <a:custGeom>
              <a:avLst/>
              <a:gdLst/>
              <a:ahLst/>
              <a:cxnLst/>
              <a:rect l="l" t="t" r="r" b="b"/>
              <a:pathLst>
                <a:path w="507364" h="20955">
                  <a:moveTo>
                    <a:pt x="507097" y="0"/>
                  </a:moveTo>
                  <a:lnTo>
                    <a:pt x="0" y="0"/>
                  </a:lnTo>
                  <a:lnTo>
                    <a:pt x="0" y="20657"/>
                  </a:lnTo>
                  <a:lnTo>
                    <a:pt x="507097" y="20657"/>
                  </a:lnTo>
                  <a:lnTo>
                    <a:pt x="5070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962666" y="3035691"/>
              <a:ext cx="507365" cy="20955"/>
            </a:xfrm>
            <a:custGeom>
              <a:avLst/>
              <a:gdLst/>
              <a:ahLst/>
              <a:cxnLst/>
              <a:rect l="l" t="t" r="r" b="b"/>
              <a:pathLst>
                <a:path w="507364" h="20955">
                  <a:moveTo>
                    <a:pt x="0" y="20657"/>
                  </a:moveTo>
                  <a:lnTo>
                    <a:pt x="507097" y="20657"/>
                  </a:lnTo>
                  <a:lnTo>
                    <a:pt x="507097" y="0"/>
                  </a:lnTo>
                  <a:lnTo>
                    <a:pt x="0" y="0"/>
                  </a:lnTo>
                  <a:lnTo>
                    <a:pt x="0" y="206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470087" y="3035690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129643" y="0"/>
                  </a:moveTo>
                  <a:lnTo>
                    <a:pt x="0" y="0"/>
                  </a:lnTo>
                  <a:lnTo>
                    <a:pt x="0" y="20657"/>
                  </a:lnTo>
                  <a:lnTo>
                    <a:pt x="129643" y="20657"/>
                  </a:lnTo>
                  <a:lnTo>
                    <a:pt x="129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470086" y="3035691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0" y="20657"/>
                  </a:moveTo>
                  <a:lnTo>
                    <a:pt x="129643" y="20657"/>
                  </a:lnTo>
                  <a:lnTo>
                    <a:pt x="129643" y="0"/>
                  </a:lnTo>
                  <a:lnTo>
                    <a:pt x="0" y="0"/>
                  </a:lnTo>
                  <a:lnTo>
                    <a:pt x="0" y="206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3794958" y="3384801"/>
            <a:ext cx="339090" cy="149860"/>
            <a:chOff x="3794958" y="3384801"/>
            <a:chExt cx="339090" cy="149860"/>
          </a:xfrm>
        </p:grpSpPr>
        <p:sp>
          <p:nvSpPr>
            <p:cNvPr id="32" name="object 32" descr=""/>
            <p:cNvSpPr/>
            <p:nvPr/>
          </p:nvSpPr>
          <p:spPr>
            <a:xfrm>
              <a:off x="3795275" y="3385118"/>
              <a:ext cx="338455" cy="149225"/>
            </a:xfrm>
            <a:custGeom>
              <a:avLst/>
              <a:gdLst/>
              <a:ahLst/>
              <a:cxnLst/>
              <a:rect l="l" t="t" r="r" b="b"/>
              <a:pathLst>
                <a:path w="338454" h="149225">
                  <a:moveTo>
                    <a:pt x="330676" y="0"/>
                  </a:moveTo>
                  <a:lnTo>
                    <a:pt x="7110" y="0"/>
                  </a:lnTo>
                  <a:lnTo>
                    <a:pt x="2369" y="2964"/>
                  </a:lnTo>
                  <a:lnTo>
                    <a:pt x="0" y="7198"/>
                  </a:lnTo>
                  <a:lnTo>
                    <a:pt x="0" y="19055"/>
                  </a:lnTo>
                  <a:lnTo>
                    <a:pt x="2708" y="23289"/>
                  </a:lnTo>
                  <a:lnTo>
                    <a:pt x="8126" y="25406"/>
                  </a:lnTo>
                  <a:lnTo>
                    <a:pt x="169655" y="25406"/>
                  </a:lnTo>
                  <a:lnTo>
                    <a:pt x="331185" y="24771"/>
                  </a:lnTo>
                  <a:lnTo>
                    <a:pt x="335926" y="21384"/>
                  </a:lnTo>
                  <a:lnTo>
                    <a:pt x="338294" y="17360"/>
                  </a:lnTo>
                  <a:lnTo>
                    <a:pt x="338294" y="7622"/>
                  </a:lnTo>
                  <a:lnTo>
                    <a:pt x="335756" y="3387"/>
                  </a:lnTo>
                  <a:lnTo>
                    <a:pt x="330676" y="0"/>
                  </a:lnTo>
                  <a:close/>
                </a:path>
                <a:path w="338454" h="149225">
                  <a:moveTo>
                    <a:pt x="331185" y="123223"/>
                  </a:moveTo>
                  <a:lnTo>
                    <a:pt x="8126" y="123223"/>
                  </a:lnTo>
                  <a:lnTo>
                    <a:pt x="2708" y="125341"/>
                  </a:lnTo>
                  <a:lnTo>
                    <a:pt x="0" y="129575"/>
                  </a:lnTo>
                  <a:lnTo>
                    <a:pt x="0" y="141432"/>
                  </a:lnTo>
                  <a:lnTo>
                    <a:pt x="2369" y="145666"/>
                  </a:lnTo>
                  <a:lnTo>
                    <a:pt x="7110" y="148630"/>
                  </a:lnTo>
                  <a:lnTo>
                    <a:pt x="330676" y="148630"/>
                  </a:lnTo>
                  <a:lnTo>
                    <a:pt x="335756" y="145666"/>
                  </a:lnTo>
                  <a:lnTo>
                    <a:pt x="338294" y="141432"/>
                  </a:lnTo>
                  <a:lnTo>
                    <a:pt x="338294" y="131692"/>
                  </a:lnTo>
                  <a:lnTo>
                    <a:pt x="335926" y="127458"/>
                  </a:lnTo>
                  <a:lnTo>
                    <a:pt x="331185" y="123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795275" y="3385118"/>
              <a:ext cx="338455" cy="149225"/>
            </a:xfrm>
            <a:custGeom>
              <a:avLst/>
              <a:gdLst/>
              <a:ahLst/>
              <a:cxnLst/>
              <a:rect l="l" t="t" r="r" b="b"/>
              <a:pathLst>
                <a:path w="338454" h="149225">
                  <a:moveTo>
                    <a:pt x="0" y="12703"/>
                  </a:moveTo>
                  <a:lnTo>
                    <a:pt x="0" y="7198"/>
                  </a:lnTo>
                  <a:lnTo>
                    <a:pt x="2370" y="2964"/>
                  </a:lnTo>
                  <a:lnTo>
                    <a:pt x="7111" y="0"/>
                  </a:lnTo>
                  <a:lnTo>
                    <a:pt x="330676" y="0"/>
                  </a:lnTo>
                  <a:lnTo>
                    <a:pt x="335756" y="3387"/>
                  </a:lnTo>
                  <a:lnTo>
                    <a:pt x="338296" y="7622"/>
                  </a:lnTo>
                  <a:lnTo>
                    <a:pt x="338296" y="12703"/>
                  </a:lnTo>
                  <a:lnTo>
                    <a:pt x="338296" y="17361"/>
                  </a:lnTo>
                  <a:lnTo>
                    <a:pt x="335925" y="21384"/>
                  </a:lnTo>
                  <a:lnTo>
                    <a:pt x="331184" y="24771"/>
                  </a:lnTo>
                  <a:lnTo>
                    <a:pt x="169655" y="25406"/>
                  </a:lnTo>
                  <a:lnTo>
                    <a:pt x="8127" y="25406"/>
                  </a:lnTo>
                  <a:lnTo>
                    <a:pt x="2709" y="23289"/>
                  </a:lnTo>
                  <a:lnTo>
                    <a:pt x="0" y="19055"/>
                  </a:lnTo>
                  <a:lnTo>
                    <a:pt x="0" y="12703"/>
                  </a:lnTo>
                  <a:close/>
                </a:path>
                <a:path w="338454" h="149225">
                  <a:moveTo>
                    <a:pt x="0" y="135927"/>
                  </a:moveTo>
                  <a:lnTo>
                    <a:pt x="0" y="129575"/>
                  </a:lnTo>
                  <a:lnTo>
                    <a:pt x="2709" y="125340"/>
                  </a:lnTo>
                  <a:lnTo>
                    <a:pt x="8127" y="123223"/>
                  </a:lnTo>
                  <a:lnTo>
                    <a:pt x="331184" y="123223"/>
                  </a:lnTo>
                  <a:lnTo>
                    <a:pt x="335925" y="127458"/>
                  </a:lnTo>
                  <a:lnTo>
                    <a:pt x="338296" y="131692"/>
                  </a:lnTo>
                  <a:lnTo>
                    <a:pt x="338296" y="135927"/>
                  </a:lnTo>
                  <a:lnTo>
                    <a:pt x="338296" y="141432"/>
                  </a:lnTo>
                  <a:lnTo>
                    <a:pt x="335756" y="145666"/>
                  </a:lnTo>
                  <a:lnTo>
                    <a:pt x="330676" y="148630"/>
                  </a:lnTo>
                  <a:lnTo>
                    <a:pt x="7111" y="148630"/>
                  </a:lnTo>
                  <a:lnTo>
                    <a:pt x="2370" y="145666"/>
                  </a:lnTo>
                  <a:lnTo>
                    <a:pt x="0" y="141432"/>
                  </a:lnTo>
                  <a:lnTo>
                    <a:pt x="0" y="1359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4345120" y="3194934"/>
            <a:ext cx="175895" cy="424180"/>
            <a:chOff x="4345120" y="3194934"/>
            <a:chExt cx="175895" cy="424180"/>
          </a:xfrm>
        </p:grpSpPr>
        <p:sp>
          <p:nvSpPr>
            <p:cNvPr id="35" name="object 35" descr=""/>
            <p:cNvSpPr/>
            <p:nvPr/>
          </p:nvSpPr>
          <p:spPr>
            <a:xfrm>
              <a:off x="4345387" y="3195201"/>
              <a:ext cx="175260" cy="423545"/>
            </a:xfrm>
            <a:custGeom>
              <a:avLst/>
              <a:gdLst/>
              <a:ahLst/>
              <a:cxnLst/>
              <a:rect l="l" t="t" r="r" b="b"/>
              <a:pathLst>
                <a:path w="175260" h="423545">
                  <a:moveTo>
                    <a:pt x="105653" y="0"/>
                  </a:moveTo>
                  <a:lnTo>
                    <a:pt x="99220" y="0"/>
                  </a:lnTo>
                  <a:lnTo>
                    <a:pt x="97188" y="634"/>
                  </a:lnTo>
                  <a:lnTo>
                    <a:pt x="96511" y="1904"/>
                  </a:lnTo>
                  <a:lnTo>
                    <a:pt x="92447" y="6563"/>
                  </a:lnTo>
                  <a:lnTo>
                    <a:pt x="53842" y="31123"/>
                  </a:lnTo>
                  <a:lnTo>
                    <a:pt x="9650" y="40651"/>
                  </a:lnTo>
                  <a:lnTo>
                    <a:pt x="0" y="40651"/>
                  </a:lnTo>
                  <a:lnTo>
                    <a:pt x="0" y="69869"/>
                  </a:lnTo>
                  <a:lnTo>
                    <a:pt x="9650" y="69869"/>
                  </a:lnTo>
                  <a:lnTo>
                    <a:pt x="17587" y="69114"/>
                  </a:lnTo>
                  <a:lnTo>
                    <a:pt x="66033" y="55895"/>
                  </a:lnTo>
                  <a:lnTo>
                    <a:pt x="66033" y="384280"/>
                  </a:lnTo>
                  <a:lnTo>
                    <a:pt x="65694" y="383856"/>
                  </a:lnTo>
                  <a:lnTo>
                    <a:pt x="64679" y="384703"/>
                  </a:lnTo>
                  <a:lnTo>
                    <a:pt x="60276" y="389996"/>
                  </a:lnTo>
                  <a:lnTo>
                    <a:pt x="53505" y="392113"/>
                  </a:lnTo>
                  <a:lnTo>
                    <a:pt x="50794" y="392748"/>
                  </a:lnTo>
                  <a:lnTo>
                    <a:pt x="44700" y="393595"/>
                  </a:lnTo>
                  <a:lnTo>
                    <a:pt x="40467" y="393807"/>
                  </a:lnTo>
                  <a:lnTo>
                    <a:pt x="2539" y="393807"/>
                  </a:lnTo>
                  <a:lnTo>
                    <a:pt x="2539" y="423025"/>
                  </a:lnTo>
                  <a:lnTo>
                    <a:pt x="8634" y="423025"/>
                  </a:lnTo>
                  <a:lnTo>
                    <a:pt x="17619" y="422192"/>
                  </a:lnTo>
                  <a:lnTo>
                    <a:pt x="33905" y="421596"/>
                  </a:lnTo>
                  <a:lnTo>
                    <a:pt x="57493" y="421239"/>
                  </a:lnTo>
                  <a:lnTo>
                    <a:pt x="119717" y="421239"/>
                  </a:lnTo>
                  <a:lnTo>
                    <a:pt x="143623" y="421596"/>
                  </a:lnTo>
                  <a:lnTo>
                    <a:pt x="160099" y="422192"/>
                  </a:lnTo>
                  <a:lnTo>
                    <a:pt x="169147" y="423025"/>
                  </a:lnTo>
                  <a:lnTo>
                    <a:pt x="174735" y="423025"/>
                  </a:lnTo>
                  <a:lnTo>
                    <a:pt x="174735" y="393807"/>
                  </a:lnTo>
                  <a:lnTo>
                    <a:pt x="151369" y="393728"/>
                  </a:lnTo>
                  <a:lnTo>
                    <a:pt x="135623" y="393093"/>
                  </a:lnTo>
                  <a:lnTo>
                    <a:pt x="111241" y="193728"/>
                  </a:lnTo>
                  <a:lnTo>
                    <a:pt x="111241" y="3811"/>
                  </a:lnTo>
                  <a:lnTo>
                    <a:pt x="108531" y="1269"/>
                  </a:lnTo>
                  <a:lnTo>
                    <a:pt x="1056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345387" y="3195201"/>
              <a:ext cx="175260" cy="423545"/>
            </a:xfrm>
            <a:custGeom>
              <a:avLst/>
              <a:gdLst/>
              <a:ahLst/>
              <a:cxnLst/>
              <a:rect l="l" t="t" r="r" b="b"/>
              <a:pathLst>
                <a:path w="175260" h="423545">
                  <a:moveTo>
                    <a:pt x="66033" y="55895"/>
                  </a:moveTo>
                  <a:lnTo>
                    <a:pt x="25143" y="68122"/>
                  </a:lnTo>
                  <a:lnTo>
                    <a:pt x="9651" y="69869"/>
                  </a:lnTo>
                  <a:lnTo>
                    <a:pt x="0" y="69869"/>
                  </a:lnTo>
                  <a:lnTo>
                    <a:pt x="0" y="40651"/>
                  </a:lnTo>
                  <a:lnTo>
                    <a:pt x="9651" y="40651"/>
                  </a:lnTo>
                  <a:lnTo>
                    <a:pt x="21365" y="39579"/>
                  </a:lnTo>
                  <a:lnTo>
                    <a:pt x="63240" y="27074"/>
                  </a:lnTo>
                  <a:lnTo>
                    <a:pt x="96510" y="1905"/>
                  </a:lnTo>
                  <a:lnTo>
                    <a:pt x="97188" y="635"/>
                  </a:lnTo>
                  <a:lnTo>
                    <a:pt x="99219" y="0"/>
                  </a:lnTo>
                  <a:lnTo>
                    <a:pt x="102606" y="0"/>
                  </a:lnTo>
                  <a:lnTo>
                    <a:pt x="105654" y="0"/>
                  </a:lnTo>
                  <a:lnTo>
                    <a:pt x="108532" y="1270"/>
                  </a:lnTo>
                  <a:lnTo>
                    <a:pt x="111241" y="3811"/>
                  </a:lnTo>
                  <a:lnTo>
                    <a:pt x="111241" y="193728"/>
                  </a:lnTo>
                  <a:lnTo>
                    <a:pt x="111749" y="384280"/>
                  </a:lnTo>
                  <a:lnTo>
                    <a:pt x="151369" y="393728"/>
                  </a:lnTo>
                  <a:lnTo>
                    <a:pt x="161528" y="393807"/>
                  </a:lnTo>
                  <a:lnTo>
                    <a:pt x="174735" y="393807"/>
                  </a:lnTo>
                  <a:lnTo>
                    <a:pt x="174735" y="423025"/>
                  </a:lnTo>
                  <a:lnTo>
                    <a:pt x="169148" y="423025"/>
                  </a:lnTo>
                  <a:lnTo>
                    <a:pt x="160100" y="422192"/>
                  </a:lnTo>
                  <a:lnTo>
                    <a:pt x="143623" y="421596"/>
                  </a:lnTo>
                  <a:lnTo>
                    <a:pt x="119717" y="421239"/>
                  </a:lnTo>
                  <a:lnTo>
                    <a:pt x="88383" y="421120"/>
                  </a:lnTo>
                  <a:lnTo>
                    <a:pt x="57493" y="421239"/>
                  </a:lnTo>
                  <a:lnTo>
                    <a:pt x="33905" y="421596"/>
                  </a:lnTo>
                  <a:lnTo>
                    <a:pt x="17619" y="422192"/>
                  </a:lnTo>
                  <a:lnTo>
                    <a:pt x="8635" y="423025"/>
                  </a:lnTo>
                  <a:lnTo>
                    <a:pt x="2539" y="423025"/>
                  </a:lnTo>
                  <a:lnTo>
                    <a:pt x="2539" y="393807"/>
                  </a:lnTo>
                  <a:lnTo>
                    <a:pt x="15746" y="393807"/>
                  </a:lnTo>
                  <a:lnTo>
                    <a:pt x="23196" y="393807"/>
                  </a:lnTo>
                  <a:lnTo>
                    <a:pt x="29630" y="393807"/>
                  </a:lnTo>
                  <a:lnTo>
                    <a:pt x="35048" y="393807"/>
                  </a:lnTo>
                  <a:lnTo>
                    <a:pt x="40466" y="393807"/>
                  </a:lnTo>
                  <a:lnTo>
                    <a:pt x="44699" y="393596"/>
                  </a:lnTo>
                  <a:lnTo>
                    <a:pt x="58245" y="390420"/>
                  </a:lnTo>
                  <a:lnTo>
                    <a:pt x="59599" y="389996"/>
                  </a:lnTo>
                  <a:lnTo>
                    <a:pt x="59938" y="389996"/>
                  </a:lnTo>
                  <a:lnTo>
                    <a:pt x="60276" y="389996"/>
                  </a:lnTo>
                  <a:lnTo>
                    <a:pt x="61292" y="388938"/>
                  </a:lnTo>
                  <a:lnTo>
                    <a:pt x="62986" y="386820"/>
                  </a:lnTo>
                  <a:lnTo>
                    <a:pt x="64679" y="384703"/>
                  </a:lnTo>
                  <a:lnTo>
                    <a:pt x="65695" y="383856"/>
                  </a:lnTo>
                  <a:lnTo>
                    <a:pt x="66033" y="384280"/>
                  </a:lnTo>
                  <a:lnTo>
                    <a:pt x="66033" y="5589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4576741" y="3194930"/>
            <a:ext cx="214629" cy="438150"/>
            <a:chOff x="4576741" y="3194930"/>
            <a:chExt cx="214629" cy="438150"/>
          </a:xfrm>
        </p:grpSpPr>
        <p:sp>
          <p:nvSpPr>
            <p:cNvPr id="38" name="object 38" descr=""/>
            <p:cNvSpPr/>
            <p:nvPr/>
          </p:nvSpPr>
          <p:spPr>
            <a:xfrm>
              <a:off x="4577013" y="3195201"/>
              <a:ext cx="213995" cy="437515"/>
            </a:xfrm>
            <a:custGeom>
              <a:avLst/>
              <a:gdLst/>
              <a:ahLst/>
              <a:cxnLst/>
              <a:rect l="l" t="t" r="r" b="b"/>
              <a:pathLst>
                <a:path w="213995" h="437514">
                  <a:moveTo>
                    <a:pt x="106669" y="0"/>
                  </a:moveTo>
                  <a:lnTo>
                    <a:pt x="62605" y="12862"/>
                  </a:lnTo>
                  <a:lnTo>
                    <a:pt x="28953" y="51448"/>
                  </a:lnTo>
                  <a:lnTo>
                    <a:pt x="7238" y="122429"/>
                  </a:lnTo>
                  <a:lnTo>
                    <a:pt x="1809" y="167804"/>
                  </a:lnTo>
                  <a:lnTo>
                    <a:pt x="0" y="219769"/>
                  </a:lnTo>
                  <a:lnTo>
                    <a:pt x="1365" y="266097"/>
                  </a:lnTo>
                  <a:lnTo>
                    <a:pt x="5460" y="306630"/>
                  </a:lnTo>
                  <a:lnTo>
                    <a:pt x="21841" y="370306"/>
                  </a:lnTo>
                  <a:lnTo>
                    <a:pt x="33813" y="393807"/>
                  </a:lnTo>
                  <a:lnTo>
                    <a:pt x="33905" y="393966"/>
                  </a:lnTo>
                  <a:lnTo>
                    <a:pt x="66414" y="426201"/>
                  </a:lnTo>
                  <a:lnTo>
                    <a:pt x="107177" y="436999"/>
                  </a:lnTo>
                  <a:lnTo>
                    <a:pt x="113558" y="436483"/>
                  </a:lnTo>
                  <a:lnTo>
                    <a:pt x="155464" y="420048"/>
                  </a:lnTo>
                  <a:lnTo>
                    <a:pt x="164067" y="412863"/>
                  </a:lnTo>
                  <a:lnTo>
                    <a:pt x="107177" y="412863"/>
                  </a:lnTo>
                  <a:lnTo>
                    <a:pt x="97177" y="411672"/>
                  </a:lnTo>
                  <a:lnTo>
                    <a:pt x="65652" y="383764"/>
                  </a:lnTo>
                  <a:lnTo>
                    <a:pt x="53842" y="343628"/>
                  </a:lnTo>
                  <a:lnTo>
                    <a:pt x="50794" y="294720"/>
                  </a:lnTo>
                  <a:lnTo>
                    <a:pt x="49824" y="219769"/>
                  </a:lnTo>
                  <a:lnTo>
                    <a:pt x="49778" y="211513"/>
                  </a:lnTo>
                  <a:lnTo>
                    <a:pt x="49990" y="176181"/>
                  </a:lnTo>
                  <a:lnTo>
                    <a:pt x="50061" y="167804"/>
                  </a:lnTo>
                  <a:lnTo>
                    <a:pt x="50731" y="137514"/>
                  </a:lnTo>
                  <a:lnTo>
                    <a:pt x="50794" y="134657"/>
                  </a:lnTo>
                  <a:lnTo>
                    <a:pt x="52036" y="108733"/>
                  </a:lnTo>
                  <a:lnTo>
                    <a:pt x="52064" y="108138"/>
                  </a:lnTo>
                  <a:lnTo>
                    <a:pt x="53782" y="90194"/>
                  </a:lnTo>
                  <a:lnTo>
                    <a:pt x="53842" y="89559"/>
                  </a:lnTo>
                  <a:lnTo>
                    <a:pt x="56303" y="76339"/>
                  </a:lnTo>
                  <a:lnTo>
                    <a:pt x="56414" y="75744"/>
                  </a:lnTo>
                  <a:lnTo>
                    <a:pt x="60064" y="63517"/>
                  </a:lnTo>
                  <a:lnTo>
                    <a:pt x="64671" y="53155"/>
                  </a:lnTo>
                  <a:lnTo>
                    <a:pt x="64794" y="52877"/>
                  </a:lnTo>
                  <a:lnTo>
                    <a:pt x="96891" y="24771"/>
                  </a:lnTo>
                  <a:lnTo>
                    <a:pt x="107177" y="23501"/>
                  </a:lnTo>
                  <a:lnTo>
                    <a:pt x="163678" y="23501"/>
                  </a:lnTo>
                  <a:lnTo>
                    <a:pt x="155432" y="16515"/>
                  </a:lnTo>
                  <a:lnTo>
                    <a:pt x="143242" y="9289"/>
                  </a:lnTo>
                  <a:lnTo>
                    <a:pt x="131051" y="4128"/>
                  </a:lnTo>
                  <a:lnTo>
                    <a:pt x="118860" y="1032"/>
                  </a:lnTo>
                  <a:lnTo>
                    <a:pt x="106669" y="0"/>
                  </a:lnTo>
                  <a:close/>
                </a:path>
                <a:path w="213995" h="437514">
                  <a:moveTo>
                    <a:pt x="163678" y="23501"/>
                  </a:moveTo>
                  <a:lnTo>
                    <a:pt x="107177" y="23501"/>
                  </a:lnTo>
                  <a:lnTo>
                    <a:pt x="117241" y="24771"/>
                  </a:lnTo>
                  <a:lnTo>
                    <a:pt x="126606" y="28582"/>
                  </a:lnTo>
                  <a:lnTo>
                    <a:pt x="153782" y="63993"/>
                  </a:lnTo>
                  <a:lnTo>
                    <a:pt x="161725" y="108138"/>
                  </a:lnTo>
                  <a:lnTo>
                    <a:pt x="163778" y="167804"/>
                  </a:lnTo>
                  <a:lnTo>
                    <a:pt x="164067" y="211513"/>
                  </a:lnTo>
                  <a:lnTo>
                    <a:pt x="163623" y="255062"/>
                  </a:lnTo>
                  <a:lnTo>
                    <a:pt x="161591" y="319531"/>
                  </a:lnTo>
                  <a:lnTo>
                    <a:pt x="153655" y="370941"/>
                  </a:lnTo>
                  <a:lnTo>
                    <a:pt x="125971" y="408099"/>
                  </a:lnTo>
                  <a:lnTo>
                    <a:pt x="107177" y="412863"/>
                  </a:lnTo>
                  <a:lnTo>
                    <a:pt x="164067" y="412863"/>
                  </a:lnTo>
                  <a:lnTo>
                    <a:pt x="192006" y="370306"/>
                  </a:lnTo>
                  <a:lnTo>
                    <a:pt x="208387" y="306630"/>
                  </a:lnTo>
                  <a:lnTo>
                    <a:pt x="212482" y="266097"/>
                  </a:lnTo>
                  <a:lnTo>
                    <a:pt x="213847" y="219769"/>
                  </a:lnTo>
                  <a:lnTo>
                    <a:pt x="212673" y="176181"/>
                  </a:lnTo>
                  <a:lnTo>
                    <a:pt x="209149" y="137514"/>
                  </a:lnTo>
                  <a:lnTo>
                    <a:pt x="195054" y="74950"/>
                  </a:lnTo>
                  <a:lnTo>
                    <a:pt x="177529" y="39380"/>
                  </a:lnTo>
                  <a:lnTo>
                    <a:pt x="167052" y="26360"/>
                  </a:lnTo>
                  <a:lnTo>
                    <a:pt x="163678" y="235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577013" y="3195201"/>
              <a:ext cx="213995" cy="437515"/>
            </a:xfrm>
            <a:custGeom>
              <a:avLst/>
              <a:gdLst/>
              <a:ahLst/>
              <a:cxnLst/>
              <a:rect l="l" t="t" r="r" b="b"/>
              <a:pathLst>
                <a:path w="213995" h="437514">
                  <a:moveTo>
                    <a:pt x="28953" y="51449"/>
                  </a:moveTo>
                  <a:lnTo>
                    <a:pt x="44477" y="28940"/>
                  </a:lnTo>
                  <a:lnTo>
                    <a:pt x="62605" y="12862"/>
                  </a:lnTo>
                  <a:lnTo>
                    <a:pt x="83335" y="3215"/>
                  </a:lnTo>
                  <a:lnTo>
                    <a:pt x="106669" y="0"/>
                  </a:lnTo>
                  <a:lnTo>
                    <a:pt x="118860" y="1032"/>
                  </a:lnTo>
                  <a:lnTo>
                    <a:pt x="155433" y="16514"/>
                  </a:lnTo>
                  <a:lnTo>
                    <a:pt x="186862" y="55577"/>
                  </a:lnTo>
                  <a:lnTo>
                    <a:pt x="203276" y="103771"/>
                  </a:lnTo>
                  <a:lnTo>
                    <a:pt x="212673" y="176181"/>
                  </a:lnTo>
                  <a:lnTo>
                    <a:pt x="213847" y="219770"/>
                  </a:lnTo>
                  <a:lnTo>
                    <a:pt x="212482" y="266098"/>
                  </a:lnTo>
                  <a:lnTo>
                    <a:pt x="208387" y="306630"/>
                  </a:lnTo>
                  <a:lnTo>
                    <a:pt x="192005" y="370306"/>
                  </a:lnTo>
                  <a:lnTo>
                    <a:pt x="172481" y="404248"/>
                  </a:lnTo>
                  <a:lnTo>
                    <a:pt x="139972" y="429893"/>
                  </a:lnTo>
                  <a:lnTo>
                    <a:pt x="107177" y="436999"/>
                  </a:lnTo>
                  <a:lnTo>
                    <a:pt x="100574" y="436761"/>
                  </a:lnTo>
                  <a:lnTo>
                    <a:pt x="58382" y="420326"/>
                  </a:lnTo>
                  <a:lnTo>
                    <a:pt x="27397" y="382731"/>
                  </a:lnTo>
                  <a:lnTo>
                    <a:pt x="12286" y="341366"/>
                  </a:lnTo>
                  <a:lnTo>
                    <a:pt x="1365" y="266098"/>
                  </a:lnTo>
                  <a:lnTo>
                    <a:pt x="0" y="219770"/>
                  </a:lnTo>
                  <a:lnTo>
                    <a:pt x="1809" y="167804"/>
                  </a:lnTo>
                  <a:lnTo>
                    <a:pt x="7238" y="122429"/>
                  </a:lnTo>
                  <a:lnTo>
                    <a:pt x="16286" y="83644"/>
                  </a:lnTo>
                  <a:lnTo>
                    <a:pt x="28953" y="51449"/>
                  </a:lnTo>
                  <a:close/>
                </a:path>
                <a:path w="213995" h="437514">
                  <a:moveTo>
                    <a:pt x="143242" y="43826"/>
                  </a:moveTo>
                  <a:lnTo>
                    <a:pt x="135273" y="34934"/>
                  </a:lnTo>
                  <a:lnTo>
                    <a:pt x="126607" y="28582"/>
                  </a:lnTo>
                  <a:lnTo>
                    <a:pt x="117241" y="24771"/>
                  </a:lnTo>
                  <a:lnTo>
                    <a:pt x="107177" y="23501"/>
                  </a:lnTo>
                  <a:lnTo>
                    <a:pt x="96891" y="24771"/>
                  </a:lnTo>
                  <a:lnTo>
                    <a:pt x="64795" y="52878"/>
                  </a:lnTo>
                  <a:lnTo>
                    <a:pt x="53842" y="89559"/>
                  </a:lnTo>
                  <a:lnTo>
                    <a:pt x="50795" y="134656"/>
                  </a:lnTo>
                  <a:lnTo>
                    <a:pt x="49779" y="211512"/>
                  </a:lnTo>
                  <a:lnTo>
                    <a:pt x="50033" y="257404"/>
                  </a:lnTo>
                  <a:lnTo>
                    <a:pt x="52065" y="323462"/>
                  </a:lnTo>
                  <a:lnTo>
                    <a:pt x="60446" y="372053"/>
                  </a:lnTo>
                  <a:lnTo>
                    <a:pt x="88002" y="408099"/>
                  </a:lnTo>
                  <a:lnTo>
                    <a:pt x="107177" y="412863"/>
                  </a:lnTo>
                  <a:lnTo>
                    <a:pt x="116955" y="411672"/>
                  </a:lnTo>
                  <a:lnTo>
                    <a:pt x="148385" y="383327"/>
                  </a:lnTo>
                  <a:lnTo>
                    <a:pt x="160004" y="340453"/>
                  </a:lnTo>
                  <a:lnTo>
                    <a:pt x="162798" y="291068"/>
                  </a:lnTo>
                  <a:lnTo>
                    <a:pt x="164068" y="211512"/>
                  </a:lnTo>
                  <a:lnTo>
                    <a:pt x="163814" y="169392"/>
                  </a:lnTo>
                  <a:lnTo>
                    <a:pt x="161782" y="108733"/>
                  </a:lnTo>
                  <a:lnTo>
                    <a:pt x="153782" y="63993"/>
                  </a:lnTo>
                  <a:lnTo>
                    <a:pt x="143242" y="4382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0" name="object 4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1043" y="3541107"/>
            <a:ext cx="67576" cy="201030"/>
          </a:xfrm>
          <a:prstGeom prst="rect">
            <a:avLst/>
          </a:prstGeom>
        </p:spPr>
      </p:pic>
      <p:grpSp>
        <p:nvGrpSpPr>
          <p:cNvPr id="41" name="object 41" descr=""/>
          <p:cNvGrpSpPr/>
          <p:nvPr/>
        </p:nvGrpSpPr>
        <p:grpSpPr>
          <a:xfrm>
            <a:off x="5067411" y="3163158"/>
            <a:ext cx="772160" cy="455930"/>
            <a:chOff x="5067411" y="3163158"/>
            <a:chExt cx="772160" cy="455930"/>
          </a:xfrm>
        </p:grpSpPr>
        <p:sp>
          <p:nvSpPr>
            <p:cNvPr id="42" name="object 42" descr=""/>
            <p:cNvSpPr/>
            <p:nvPr/>
          </p:nvSpPr>
          <p:spPr>
            <a:xfrm>
              <a:off x="5067695" y="3163442"/>
              <a:ext cx="351155" cy="455295"/>
            </a:xfrm>
            <a:custGeom>
              <a:avLst/>
              <a:gdLst/>
              <a:ahLst/>
              <a:cxnLst/>
              <a:rect l="l" t="t" r="r" b="b"/>
              <a:pathLst>
                <a:path w="351154" h="455295">
                  <a:moveTo>
                    <a:pt x="117337" y="425566"/>
                  </a:moveTo>
                  <a:lnTo>
                    <a:pt x="6604" y="425566"/>
                  </a:lnTo>
                  <a:lnTo>
                    <a:pt x="2877" y="428953"/>
                  </a:lnTo>
                  <a:lnTo>
                    <a:pt x="676" y="436364"/>
                  </a:lnTo>
                  <a:lnTo>
                    <a:pt x="62" y="446739"/>
                  </a:lnTo>
                  <a:lnTo>
                    <a:pt x="0" y="449491"/>
                  </a:lnTo>
                  <a:lnTo>
                    <a:pt x="1184" y="451820"/>
                  </a:lnTo>
                  <a:lnTo>
                    <a:pt x="3556" y="454784"/>
                  </a:lnTo>
                  <a:lnTo>
                    <a:pt x="7618" y="454784"/>
                  </a:lnTo>
                  <a:lnTo>
                    <a:pt x="14318" y="454228"/>
                  </a:lnTo>
                  <a:lnTo>
                    <a:pt x="21611" y="453937"/>
                  </a:lnTo>
                  <a:lnTo>
                    <a:pt x="18411" y="453937"/>
                  </a:lnTo>
                  <a:lnTo>
                    <a:pt x="33024" y="453673"/>
                  </a:lnTo>
                  <a:lnTo>
                    <a:pt x="115463" y="453673"/>
                  </a:lnTo>
                  <a:lnTo>
                    <a:pt x="117337" y="450550"/>
                  </a:lnTo>
                  <a:lnTo>
                    <a:pt x="120384" y="432977"/>
                  </a:lnTo>
                  <a:lnTo>
                    <a:pt x="120384" y="427896"/>
                  </a:lnTo>
                  <a:lnTo>
                    <a:pt x="117337" y="425566"/>
                  </a:lnTo>
                  <a:close/>
                </a:path>
                <a:path w="351154" h="455295">
                  <a:moveTo>
                    <a:pt x="115463" y="453673"/>
                  </a:moveTo>
                  <a:lnTo>
                    <a:pt x="72129" y="453673"/>
                  </a:lnTo>
                  <a:lnTo>
                    <a:pt x="82265" y="453937"/>
                  </a:lnTo>
                  <a:lnTo>
                    <a:pt x="81307" y="453937"/>
                  </a:lnTo>
                  <a:lnTo>
                    <a:pt x="88236" y="454228"/>
                  </a:lnTo>
                  <a:lnTo>
                    <a:pt x="87874" y="454228"/>
                  </a:lnTo>
                  <a:lnTo>
                    <a:pt x="94479" y="454572"/>
                  </a:lnTo>
                  <a:lnTo>
                    <a:pt x="100236" y="454784"/>
                  </a:lnTo>
                  <a:lnTo>
                    <a:pt x="113103" y="454784"/>
                  </a:lnTo>
                  <a:lnTo>
                    <a:pt x="115304" y="453937"/>
                  </a:lnTo>
                  <a:lnTo>
                    <a:pt x="115463" y="453673"/>
                  </a:lnTo>
                  <a:close/>
                </a:path>
                <a:path w="351154" h="455295">
                  <a:moveTo>
                    <a:pt x="346762" y="425566"/>
                  </a:moveTo>
                  <a:lnTo>
                    <a:pt x="210292" y="425566"/>
                  </a:lnTo>
                  <a:lnTo>
                    <a:pt x="208259" y="427471"/>
                  </a:lnTo>
                  <a:lnTo>
                    <a:pt x="204291" y="446739"/>
                  </a:lnTo>
                  <a:lnTo>
                    <a:pt x="204309" y="450550"/>
                  </a:lnTo>
                  <a:lnTo>
                    <a:pt x="205212" y="452244"/>
                  </a:lnTo>
                  <a:lnTo>
                    <a:pt x="207244" y="454784"/>
                  </a:lnTo>
                  <a:lnTo>
                    <a:pt x="213339" y="454784"/>
                  </a:lnTo>
                  <a:lnTo>
                    <a:pt x="222768" y="454228"/>
                  </a:lnTo>
                  <a:lnTo>
                    <a:pt x="232719" y="453937"/>
                  </a:lnTo>
                  <a:lnTo>
                    <a:pt x="228482" y="453937"/>
                  </a:lnTo>
                  <a:lnTo>
                    <a:pt x="248095" y="453673"/>
                  </a:lnTo>
                  <a:lnTo>
                    <a:pt x="346169" y="453673"/>
                  </a:lnTo>
                  <a:lnTo>
                    <a:pt x="347609" y="450973"/>
                  </a:lnTo>
                  <a:lnTo>
                    <a:pt x="348454" y="447163"/>
                  </a:lnTo>
                  <a:lnTo>
                    <a:pt x="349472" y="440810"/>
                  </a:lnTo>
                  <a:lnTo>
                    <a:pt x="350360" y="436364"/>
                  </a:lnTo>
                  <a:lnTo>
                    <a:pt x="350486" y="435729"/>
                  </a:lnTo>
                  <a:lnTo>
                    <a:pt x="350958" y="432977"/>
                  </a:lnTo>
                  <a:lnTo>
                    <a:pt x="350994" y="427683"/>
                  </a:lnTo>
                  <a:lnTo>
                    <a:pt x="346762" y="425566"/>
                  </a:lnTo>
                  <a:close/>
                </a:path>
                <a:path w="351154" h="455295">
                  <a:moveTo>
                    <a:pt x="345809" y="453673"/>
                  </a:moveTo>
                  <a:lnTo>
                    <a:pt x="296517" y="453673"/>
                  </a:lnTo>
                  <a:lnTo>
                    <a:pt x="308131" y="453937"/>
                  </a:lnTo>
                  <a:lnTo>
                    <a:pt x="307054" y="453937"/>
                  </a:lnTo>
                  <a:lnTo>
                    <a:pt x="315081" y="454228"/>
                  </a:lnTo>
                  <a:lnTo>
                    <a:pt x="314674" y="454228"/>
                  </a:lnTo>
                  <a:lnTo>
                    <a:pt x="322380" y="454572"/>
                  </a:lnTo>
                  <a:lnTo>
                    <a:pt x="328983" y="454784"/>
                  </a:lnTo>
                  <a:lnTo>
                    <a:pt x="339820" y="454784"/>
                  </a:lnTo>
                  <a:lnTo>
                    <a:pt x="343884" y="454361"/>
                  </a:lnTo>
                  <a:lnTo>
                    <a:pt x="345809" y="453673"/>
                  </a:lnTo>
                  <a:close/>
                </a:path>
                <a:path w="351154" h="455295">
                  <a:moveTo>
                    <a:pt x="272770" y="0"/>
                  </a:moveTo>
                  <a:lnTo>
                    <a:pt x="254314" y="0"/>
                  </a:lnTo>
                  <a:lnTo>
                    <a:pt x="250250" y="2541"/>
                  </a:lnTo>
                  <a:lnTo>
                    <a:pt x="247881" y="7622"/>
                  </a:lnTo>
                  <a:lnTo>
                    <a:pt x="241658" y="20603"/>
                  </a:lnTo>
                  <a:lnTo>
                    <a:pt x="118385" y="283406"/>
                  </a:lnTo>
                  <a:lnTo>
                    <a:pt x="90035" y="343470"/>
                  </a:lnTo>
                  <a:lnTo>
                    <a:pt x="72415" y="380270"/>
                  </a:lnTo>
                  <a:lnTo>
                    <a:pt x="44446" y="416674"/>
                  </a:lnTo>
                  <a:lnTo>
                    <a:pt x="13714" y="425566"/>
                  </a:lnTo>
                  <a:lnTo>
                    <a:pt x="111241" y="425566"/>
                  </a:lnTo>
                  <a:lnTo>
                    <a:pt x="101019" y="423502"/>
                  </a:lnTo>
                  <a:lnTo>
                    <a:pt x="93717" y="419849"/>
                  </a:lnTo>
                  <a:lnTo>
                    <a:pt x="89336" y="414609"/>
                  </a:lnTo>
                  <a:lnTo>
                    <a:pt x="87876" y="407781"/>
                  </a:lnTo>
                  <a:lnTo>
                    <a:pt x="89177" y="401707"/>
                  </a:lnTo>
                  <a:lnTo>
                    <a:pt x="93082" y="391108"/>
                  </a:lnTo>
                  <a:lnTo>
                    <a:pt x="99590" y="375983"/>
                  </a:lnTo>
                  <a:lnTo>
                    <a:pt x="108701" y="356332"/>
                  </a:lnTo>
                  <a:lnTo>
                    <a:pt x="125972" y="319492"/>
                  </a:lnTo>
                  <a:lnTo>
                    <a:pt x="297628" y="319492"/>
                  </a:lnTo>
                  <a:lnTo>
                    <a:pt x="296326" y="301390"/>
                  </a:lnTo>
                  <a:lnTo>
                    <a:pt x="295549" y="290275"/>
                  </a:lnTo>
                  <a:lnTo>
                    <a:pt x="192006" y="290275"/>
                  </a:lnTo>
                  <a:lnTo>
                    <a:pt x="139687" y="289640"/>
                  </a:lnTo>
                  <a:lnTo>
                    <a:pt x="185402" y="193093"/>
                  </a:lnTo>
                  <a:lnTo>
                    <a:pt x="217403" y="125129"/>
                  </a:lnTo>
                  <a:lnTo>
                    <a:pt x="231118" y="97816"/>
                  </a:lnTo>
                  <a:lnTo>
                    <a:pt x="282159" y="97816"/>
                  </a:lnTo>
                  <a:lnTo>
                    <a:pt x="275906" y="7622"/>
                  </a:lnTo>
                  <a:lnTo>
                    <a:pt x="275818" y="5928"/>
                  </a:lnTo>
                  <a:lnTo>
                    <a:pt x="274801" y="3811"/>
                  </a:lnTo>
                  <a:lnTo>
                    <a:pt x="272770" y="0"/>
                  </a:lnTo>
                  <a:close/>
                </a:path>
                <a:path w="351154" h="455295">
                  <a:moveTo>
                    <a:pt x="297628" y="319492"/>
                  </a:moveTo>
                  <a:lnTo>
                    <a:pt x="246865" y="319492"/>
                  </a:lnTo>
                  <a:lnTo>
                    <a:pt x="252950" y="414609"/>
                  </a:lnTo>
                  <a:lnTo>
                    <a:pt x="252961" y="414769"/>
                  </a:lnTo>
                  <a:lnTo>
                    <a:pt x="249024" y="418778"/>
                  </a:lnTo>
                  <a:lnTo>
                    <a:pt x="242293" y="421914"/>
                  </a:lnTo>
                  <a:lnTo>
                    <a:pt x="232769" y="424177"/>
                  </a:lnTo>
                  <a:lnTo>
                    <a:pt x="220451" y="425566"/>
                  </a:lnTo>
                  <a:lnTo>
                    <a:pt x="338296" y="425566"/>
                  </a:lnTo>
                  <a:lnTo>
                    <a:pt x="303946" y="404923"/>
                  </a:lnTo>
                  <a:lnTo>
                    <a:pt x="300961" y="365860"/>
                  </a:lnTo>
                  <a:lnTo>
                    <a:pt x="297628" y="319492"/>
                  </a:lnTo>
                  <a:close/>
                </a:path>
                <a:path w="351154" h="455295">
                  <a:moveTo>
                    <a:pt x="282159" y="97816"/>
                  </a:moveTo>
                  <a:lnTo>
                    <a:pt x="231118" y="97816"/>
                  </a:lnTo>
                  <a:lnTo>
                    <a:pt x="231943" y="103851"/>
                  </a:lnTo>
                  <a:lnTo>
                    <a:pt x="233403" y="121318"/>
                  </a:lnTo>
                  <a:lnTo>
                    <a:pt x="238230" y="190552"/>
                  </a:lnTo>
                  <a:lnTo>
                    <a:pt x="240896" y="231282"/>
                  </a:lnTo>
                  <a:lnTo>
                    <a:pt x="243944" y="280826"/>
                  </a:lnTo>
                  <a:lnTo>
                    <a:pt x="244325" y="289640"/>
                  </a:lnTo>
                  <a:lnTo>
                    <a:pt x="241055" y="289917"/>
                  </a:lnTo>
                  <a:lnTo>
                    <a:pt x="223390" y="290275"/>
                  </a:lnTo>
                  <a:lnTo>
                    <a:pt x="295549" y="290275"/>
                  </a:lnTo>
                  <a:lnTo>
                    <a:pt x="290041" y="211513"/>
                  </a:lnTo>
                  <a:lnTo>
                    <a:pt x="282159" y="978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5067695" y="3163442"/>
              <a:ext cx="351155" cy="455295"/>
            </a:xfrm>
            <a:custGeom>
              <a:avLst/>
              <a:gdLst/>
              <a:ahLst/>
              <a:cxnLst/>
              <a:rect l="l" t="t" r="r" b="b"/>
              <a:pathLst>
                <a:path w="351154" h="455295">
                  <a:moveTo>
                    <a:pt x="87875" y="407781"/>
                  </a:moveTo>
                  <a:lnTo>
                    <a:pt x="89336" y="414609"/>
                  </a:lnTo>
                  <a:lnTo>
                    <a:pt x="93717" y="419849"/>
                  </a:lnTo>
                  <a:lnTo>
                    <a:pt x="101018" y="423502"/>
                  </a:lnTo>
                  <a:lnTo>
                    <a:pt x="111241" y="425566"/>
                  </a:lnTo>
                  <a:lnTo>
                    <a:pt x="117336" y="425566"/>
                  </a:lnTo>
                  <a:lnTo>
                    <a:pt x="120384" y="427895"/>
                  </a:lnTo>
                  <a:lnTo>
                    <a:pt x="120384" y="432553"/>
                  </a:lnTo>
                  <a:lnTo>
                    <a:pt x="120384" y="432976"/>
                  </a:lnTo>
                  <a:lnTo>
                    <a:pt x="120045" y="435729"/>
                  </a:lnTo>
                  <a:lnTo>
                    <a:pt x="119368" y="440810"/>
                  </a:lnTo>
                  <a:lnTo>
                    <a:pt x="118352" y="446738"/>
                  </a:lnTo>
                  <a:lnTo>
                    <a:pt x="117336" y="450550"/>
                  </a:lnTo>
                  <a:lnTo>
                    <a:pt x="116321" y="452243"/>
                  </a:lnTo>
                  <a:lnTo>
                    <a:pt x="115305" y="453937"/>
                  </a:lnTo>
                  <a:lnTo>
                    <a:pt x="113103" y="454784"/>
                  </a:lnTo>
                  <a:lnTo>
                    <a:pt x="109717" y="454784"/>
                  </a:lnTo>
                  <a:lnTo>
                    <a:pt x="109040" y="454784"/>
                  </a:lnTo>
                  <a:lnTo>
                    <a:pt x="107008" y="454784"/>
                  </a:lnTo>
                  <a:lnTo>
                    <a:pt x="103622" y="454784"/>
                  </a:lnTo>
                  <a:lnTo>
                    <a:pt x="100235" y="454784"/>
                  </a:lnTo>
                  <a:lnTo>
                    <a:pt x="94479" y="454572"/>
                  </a:lnTo>
                  <a:lnTo>
                    <a:pt x="53842" y="453514"/>
                  </a:lnTo>
                  <a:lnTo>
                    <a:pt x="37429" y="453593"/>
                  </a:lnTo>
                  <a:lnTo>
                    <a:pt x="24254" y="453831"/>
                  </a:lnTo>
                  <a:lnTo>
                    <a:pt x="14317" y="454228"/>
                  </a:lnTo>
                  <a:lnTo>
                    <a:pt x="7619" y="454784"/>
                  </a:lnTo>
                  <a:lnTo>
                    <a:pt x="3555" y="454784"/>
                  </a:lnTo>
                  <a:lnTo>
                    <a:pt x="1185" y="451820"/>
                  </a:lnTo>
                  <a:lnTo>
                    <a:pt x="0" y="449491"/>
                  </a:lnTo>
                  <a:lnTo>
                    <a:pt x="0" y="447797"/>
                  </a:lnTo>
                  <a:lnTo>
                    <a:pt x="677" y="436364"/>
                  </a:lnTo>
                  <a:lnTo>
                    <a:pt x="2878" y="428954"/>
                  </a:lnTo>
                  <a:lnTo>
                    <a:pt x="6603" y="425566"/>
                  </a:lnTo>
                  <a:lnTo>
                    <a:pt x="13714" y="425566"/>
                  </a:lnTo>
                  <a:lnTo>
                    <a:pt x="30286" y="422867"/>
                  </a:lnTo>
                  <a:lnTo>
                    <a:pt x="65525" y="393807"/>
                  </a:lnTo>
                  <a:lnTo>
                    <a:pt x="90034" y="343470"/>
                  </a:lnTo>
                  <a:lnTo>
                    <a:pt x="118384" y="283406"/>
                  </a:lnTo>
                  <a:lnTo>
                    <a:pt x="157465" y="200079"/>
                  </a:lnTo>
                  <a:lnTo>
                    <a:pt x="196450" y="116832"/>
                  </a:lnTo>
                  <a:lnTo>
                    <a:pt x="224514" y="57006"/>
                  </a:lnTo>
                  <a:lnTo>
                    <a:pt x="241658" y="20603"/>
                  </a:lnTo>
                  <a:lnTo>
                    <a:pt x="247880" y="7622"/>
                  </a:lnTo>
                  <a:lnTo>
                    <a:pt x="250251" y="2540"/>
                  </a:lnTo>
                  <a:lnTo>
                    <a:pt x="254314" y="0"/>
                  </a:lnTo>
                  <a:lnTo>
                    <a:pt x="260071" y="0"/>
                  </a:lnTo>
                  <a:lnTo>
                    <a:pt x="264135" y="0"/>
                  </a:lnTo>
                  <a:lnTo>
                    <a:pt x="272770" y="0"/>
                  </a:lnTo>
                  <a:lnTo>
                    <a:pt x="274802" y="3811"/>
                  </a:lnTo>
                  <a:lnTo>
                    <a:pt x="275817" y="5928"/>
                  </a:lnTo>
                  <a:lnTo>
                    <a:pt x="275817" y="6351"/>
                  </a:lnTo>
                  <a:lnTo>
                    <a:pt x="290040" y="211512"/>
                  </a:lnTo>
                  <a:lnTo>
                    <a:pt x="296326" y="301389"/>
                  </a:lnTo>
                  <a:lnTo>
                    <a:pt x="300961" y="365860"/>
                  </a:lnTo>
                  <a:lnTo>
                    <a:pt x="303945" y="404923"/>
                  </a:lnTo>
                  <a:lnTo>
                    <a:pt x="338296" y="425566"/>
                  </a:lnTo>
                  <a:lnTo>
                    <a:pt x="346761" y="425566"/>
                  </a:lnTo>
                  <a:lnTo>
                    <a:pt x="350994" y="427683"/>
                  </a:lnTo>
                  <a:lnTo>
                    <a:pt x="350994" y="431918"/>
                  </a:lnTo>
                  <a:lnTo>
                    <a:pt x="350994" y="432765"/>
                  </a:lnTo>
                  <a:lnTo>
                    <a:pt x="350486" y="435729"/>
                  </a:lnTo>
                  <a:lnTo>
                    <a:pt x="349470" y="440810"/>
                  </a:lnTo>
                  <a:lnTo>
                    <a:pt x="348455" y="447162"/>
                  </a:lnTo>
                  <a:lnTo>
                    <a:pt x="347608" y="450973"/>
                  </a:lnTo>
                  <a:lnTo>
                    <a:pt x="346931" y="452243"/>
                  </a:lnTo>
                  <a:lnTo>
                    <a:pt x="346253" y="453514"/>
                  </a:lnTo>
                  <a:lnTo>
                    <a:pt x="343883" y="454361"/>
                  </a:lnTo>
                  <a:lnTo>
                    <a:pt x="339819" y="454784"/>
                  </a:lnTo>
                  <a:lnTo>
                    <a:pt x="338803" y="454784"/>
                  </a:lnTo>
                  <a:lnTo>
                    <a:pt x="336433" y="454784"/>
                  </a:lnTo>
                  <a:lnTo>
                    <a:pt x="332708" y="454784"/>
                  </a:lnTo>
                  <a:lnTo>
                    <a:pt x="328983" y="454784"/>
                  </a:lnTo>
                  <a:lnTo>
                    <a:pt x="322380" y="454572"/>
                  </a:lnTo>
                  <a:lnTo>
                    <a:pt x="275817" y="453514"/>
                  </a:lnTo>
                  <a:lnTo>
                    <a:pt x="254007" y="453593"/>
                  </a:lnTo>
                  <a:lnTo>
                    <a:pt x="236324" y="453831"/>
                  </a:lnTo>
                  <a:lnTo>
                    <a:pt x="222768" y="454228"/>
                  </a:lnTo>
                  <a:lnTo>
                    <a:pt x="213339" y="454784"/>
                  </a:lnTo>
                  <a:lnTo>
                    <a:pt x="207244" y="454784"/>
                  </a:lnTo>
                  <a:lnTo>
                    <a:pt x="205212" y="452243"/>
                  </a:lnTo>
                  <a:lnTo>
                    <a:pt x="204196" y="450338"/>
                  </a:lnTo>
                  <a:lnTo>
                    <a:pt x="204196" y="449067"/>
                  </a:lnTo>
                  <a:lnTo>
                    <a:pt x="204196" y="447797"/>
                  </a:lnTo>
                  <a:lnTo>
                    <a:pt x="210292" y="425566"/>
                  </a:lnTo>
                  <a:lnTo>
                    <a:pt x="220451" y="425566"/>
                  </a:lnTo>
                  <a:lnTo>
                    <a:pt x="232769" y="424177"/>
                  </a:lnTo>
                  <a:lnTo>
                    <a:pt x="242293" y="421914"/>
                  </a:lnTo>
                  <a:lnTo>
                    <a:pt x="249023" y="418778"/>
                  </a:lnTo>
                  <a:lnTo>
                    <a:pt x="252960" y="414768"/>
                  </a:lnTo>
                  <a:lnTo>
                    <a:pt x="246864" y="319492"/>
                  </a:lnTo>
                  <a:lnTo>
                    <a:pt x="125972" y="319492"/>
                  </a:lnTo>
                  <a:lnTo>
                    <a:pt x="108701" y="356332"/>
                  </a:lnTo>
                  <a:lnTo>
                    <a:pt x="99590" y="375983"/>
                  </a:lnTo>
                  <a:lnTo>
                    <a:pt x="93082" y="391108"/>
                  </a:lnTo>
                  <a:lnTo>
                    <a:pt x="89177" y="401707"/>
                  </a:lnTo>
                  <a:lnTo>
                    <a:pt x="87875" y="4077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07108" y="3260985"/>
              <a:ext cx="105186" cy="193005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5447643" y="3184562"/>
              <a:ext cx="391160" cy="433705"/>
            </a:xfrm>
            <a:custGeom>
              <a:avLst/>
              <a:gdLst/>
              <a:ahLst/>
              <a:cxnLst/>
              <a:rect l="l" t="t" r="r" b="b"/>
              <a:pathLst>
                <a:path w="391160" h="433704">
                  <a:moveTo>
                    <a:pt x="209959" y="0"/>
                  </a:moveTo>
                  <a:lnTo>
                    <a:pt x="98336" y="0"/>
                  </a:lnTo>
                  <a:lnTo>
                    <a:pt x="86859" y="476"/>
                  </a:lnTo>
                  <a:lnTo>
                    <a:pt x="85844" y="1746"/>
                  </a:lnTo>
                  <a:lnTo>
                    <a:pt x="84658" y="4922"/>
                  </a:lnTo>
                  <a:lnTo>
                    <a:pt x="81950" y="15085"/>
                  </a:lnTo>
                  <a:lnTo>
                    <a:pt x="81272" y="19319"/>
                  </a:lnTo>
                  <a:lnTo>
                    <a:pt x="81272" y="26095"/>
                  </a:lnTo>
                  <a:lnTo>
                    <a:pt x="82457" y="28000"/>
                  </a:lnTo>
                  <a:lnTo>
                    <a:pt x="87198" y="28847"/>
                  </a:lnTo>
                  <a:lnTo>
                    <a:pt x="92278" y="29059"/>
                  </a:lnTo>
                  <a:lnTo>
                    <a:pt x="226546" y="29059"/>
                  </a:lnTo>
                  <a:lnTo>
                    <a:pt x="231965" y="29482"/>
                  </a:lnTo>
                  <a:lnTo>
                    <a:pt x="237552" y="29694"/>
                  </a:lnTo>
                  <a:lnTo>
                    <a:pt x="265150" y="29694"/>
                  </a:lnTo>
                  <a:lnTo>
                    <a:pt x="271246" y="30964"/>
                  </a:lnTo>
                  <a:lnTo>
                    <a:pt x="308104" y="48312"/>
                  </a:lnTo>
                  <a:lnTo>
                    <a:pt x="331819" y="83565"/>
                  </a:lnTo>
                  <a:lnTo>
                    <a:pt x="339978" y="124017"/>
                  </a:lnTo>
                  <a:lnTo>
                    <a:pt x="340328" y="135768"/>
                  </a:lnTo>
                  <a:lnTo>
                    <a:pt x="339693" y="153077"/>
                  </a:lnTo>
                  <a:lnTo>
                    <a:pt x="334613" y="194363"/>
                  </a:lnTo>
                  <a:lnTo>
                    <a:pt x="324994" y="242199"/>
                  </a:lnTo>
                  <a:lnTo>
                    <a:pt x="314073" y="282533"/>
                  </a:lnTo>
                  <a:lnTo>
                    <a:pt x="294992" y="327590"/>
                  </a:lnTo>
                  <a:lnTo>
                    <a:pt x="256134" y="375149"/>
                  </a:lnTo>
                  <a:lnTo>
                    <a:pt x="203082" y="401270"/>
                  </a:lnTo>
                  <a:lnTo>
                    <a:pt x="202564" y="401270"/>
                  </a:lnTo>
                  <a:lnTo>
                    <a:pt x="172703" y="404447"/>
                  </a:lnTo>
                  <a:lnTo>
                    <a:pt x="17269" y="404447"/>
                  </a:lnTo>
                  <a:lnTo>
                    <a:pt x="0" y="425831"/>
                  </a:lnTo>
                  <a:lnTo>
                    <a:pt x="0" y="426678"/>
                  </a:lnTo>
                  <a:lnTo>
                    <a:pt x="337" y="429642"/>
                  </a:lnTo>
                  <a:lnTo>
                    <a:pt x="1692" y="431547"/>
                  </a:lnTo>
                  <a:lnTo>
                    <a:pt x="6433" y="433241"/>
                  </a:lnTo>
                  <a:lnTo>
                    <a:pt x="11682" y="433664"/>
                  </a:lnTo>
                  <a:lnTo>
                    <a:pt x="103115" y="433664"/>
                  </a:lnTo>
                  <a:lnTo>
                    <a:pt x="201656" y="433029"/>
                  </a:lnTo>
                  <a:lnTo>
                    <a:pt x="244388" y="420167"/>
                  </a:lnTo>
                  <a:lnTo>
                    <a:pt x="277595" y="400635"/>
                  </a:lnTo>
                  <a:lnTo>
                    <a:pt x="308390" y="373164"/>
                  </a:lnTo>
                  <a:lnTo>
                    <a:pt x="336772" y="337753"/>
                  </a:lnTo>
                  <a:lnTo>
                    <a:pt x="360550" y="297102"/>
                  </a:lnTo>
                  <a:lnTo>
                    <a:pt x="377535" y="253910"/>
                  </a:lnTo>
                  <a:lnTo>
                    <a:pt x="387726" y="208177"/>
                  </a:lnTo>
                  <a:lnTo>
                    <a:pt x="391123" y="159904"/>
                  </a:lnTo>
                  <a:lnTo>
                    <a:pt x="389313" y="128543"/>
                  </a:lnTo>
                  <a:lnTo>
                    <a:pt x="376360" y="75823"/>
                  </a:lnTo>
                  <a:lnTo>
                    <a:pt x="351820" y="36561"/>
                  </a:lnTo>
                  <a:lnTo>
                    <a:pt x="320835" y="11473"/>
                  </a:lnTo>
                  <a:lnTo>
                    <a:pt x="289702" y="476"/>
                  </a:lnTo>
                  <a:lnTo>
                    <a:pt x="276185" y="476"/>
                  </a:lnTo>
                  <a:lnTo>
                    <a:pt x="209959" y="0"/>
                  </a:lnTo>
                  <a:close/>
                </a:path>
                <a:path w="391160" h="433704">
                  <a:moveTo>
                    <a:pt x="204704" y="29059"/>
                  </a:moveTo>
                  <a:lnTo>
                    <a:pt x="100067" y="29059"/>
                  </a:lnTo>
                  <a:lnTo>
                    <a:pt x="112733" y="29892"/>
                  </a:lnTo>
                  <a:lnTo>
                    <a:pt x="121781" y="31123"/>
                  </a:lnTo>
                  <a:lnTo>
                    <a:pt x="127210" y="32750"/>
                  </a:lnTo>
                  <a:lnTo>
                    <a:pt x="129020" y="34775"/>
                  </a:lnTo>
                  <a:lnTo>
                    <a:pt x="126829" y="49821"/>
                  </a:lnTo>
                  <a:lnTo>
                    <a:pt x="109304" y="141603"/>
                  </a:lnTo>
                  <a:lnTo>
                    <a:pt x="93971" y="218341"/>
                  </a:lnTo>
                  <a:lnTo>
                    <a:pt x="78037" y="297102"/>
                  </a:lnTo>
                  <a:lnTo>
                    <a:pt x="67303" y="349504"/>
                  </a:lnTo>
                  <a:lnTo>
                    <a:pt x="57398" y="394919"/>
                  </a:lnTo>
                  <a:lnTo>
                    <a:pt x="31062" y="404022"/>
                  </a:lnTo>
                  <a:lnTo>
                    <a:pt x="30661" y="404022"/>
                  </a:lnTo>
                  <a:lnTo>
                    <a:pt x="21842" y="404447"/>
                  </a:lnTo>
                  <a:lnTo>
                    <a:pt x="172703" y="404447"/>
                  </a:lnTo>
                  <a:lnTo>
                    <a:pt x="169317" y="404022"/>
                  </a:lnTo>
                  <a:lnTo>
                    <a:pt x="165253" y="403812"/>
                  </a:lnTo>
                  <a:lnTo>
                    <a:pt x="150860" y="403812"/>
                  </a:lnTo>
                  <a:lnTo>
                    <a:pt x="116289" y="403216"/>
                  </a:lnTo>
                  <a:lnTo>
                    <a:pt x="108110" y="403216"/>
                  </a:lnTo>
                  <a:lnTo>
                    <a:pt x="106161" y="402329"/>
                  </a:lnTo>
                  <a:lnTo>
                    <a:pt x="106161" y="400635"/>
                  </a:lnTo>
                  <a:lnTo>
                    <a:pt x="108415" y="388527"/>
                  </a:lnTo>
                  <a:lnTo>
                    <a:pt x="126448" y="297380"/>
                  </a:lnTo>
                  <a:lnTo>
                    <a:pt x="142226" y="218341"/>
                  </a:lnTo>
                  <a:lnTo>
                    <a:pt x="158068" y="139261"/>
                  </a:lnTo>
                  <a:lnTo>
                    <a:pt x="169528" y="82413"/>
                  </a:lnTo>
                  <a:lnTo>
                    <a:pt x="179215" y="35834"/>
                  </a:lnTo>
                  <a:lnTo>
                    <a:pt x="181920" y="32750"/>
                  </a:lnTo>
                  <a:lnTo>
                    <a:pt x="181728" y="32750"/>
                  </a:lnTo>
                  <a:lnTo>
                    <a:pt x="187180" y="30647"/>
                  </a:lnTo>
                  <a:lnTo>
                    <a:pt x="194571" y="29482"/>
                  </a:lnTo>
                  <a:lnTo>
                    <a:pt x="194084" y="29482"/>
                  </a:lnTo>
                  <a:lnTo>
                    <a:pt x="204704" y="29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447643" y="3184403"/>
              <a:ext cx="391160" cy="434340"/>
            </a:xfrm>
            <a:custGeom>
              <a:avLst/>
              <a:gdLst/>
              <a:ahLst/>
              <a:cxnLst/>
              <a:rect l="l" t="t" r="r" b="b"/>
              <a:pathLst>
                <a:path w="391160" h="434339">
                  <a:moveTo>
                    <a:pt x="129019" y="34934"/>
                  </a:moveTo>
                  <a:lnTo>
                    <a:pt x="127210" y="32909"/>
                  </a:lnTo>
                  <a:lnTo>
                    <a:pt x="121781" y="31282"/>
                  </a:lnTo>
                  <a:lnTo>
                    <a:pt x="112733" y="30051"/>
                  </a:lnTo>
                  <a:lnTo>
                    <a:pt x="100066" y="29217"/>
                  </a:lnTo>
                  <a:lnTo>
                    <a:pt x="92277" y="29217"/>
                  </a:lnTo>
                  <a:lnTo>
                    <a:pt x="87198" y="29006"/>
                  </a:lnTo>
                  <a:lnTo>
                    <a:pt x="84827" y="28582"/>
                  </a:lnTo>
                  <a:lnTo>
                    <a:pt x="82457" y="28159"/>
                  </a:lnTo>
                  <a:lnTo>
                    <a:pt x="81272" y="26253"/>
                  </a:lnTo>
                  <a:lnTo>
                    <a:pt x="81272" y="22866"/>
                  </a:lnTo>
                  <a:lnTo>
                    <a:pt x="81272" y="19478"/>
                  </a:lnTo>
                  <a:lnTo>
                    <a:pt x="81949" y="15244"/>
                  </a:lnTo>
                  <a:lnTo>
                    <a:pt x="83304" y="10162"/>
                  </a:lnTo>
                  <a:lnTo>
                    <a:pt x="84658" y="5081"/>
                  </a:lnTo>
                  <a:lnTo>
                    <a:pt x="144099" y="39"/>
                  </a:lnTo>
                  <a:lnTo>
                    <a:pt x="187942" y="0"/>
                  </a:lnTo>
                  <a:lnTo>
                    <a:pt x="225689" y="277"/>
                  </a:lnTo>
                  <a:lnTo>
                    <a:pt x="254103" y="476"/>
                  </a:lnTo>
                  <a:lnTo>
                    <a:pt x="273182" y="595"/>
                  </a:lnTo>
                  <a:lnTo>
                    <a:pt x="282929" y="635"/>
                  </a:lnTo>
                  <a:lnTo>
                    <a:pt x="289701" y="635"/>
                  </a:lnTo>
                  <a:lnTo>
                    <a:pt x="296474" y="1905"/>
                  </a:lnTo>
                  <a:lnTo>
                    <a:pt x="337026" y="22389"/>
                  </a:lnTo>
                  <a:lnTo>
                    <a:pt x="365217" y="54624"/>
                  </a:lnTo>
                  <a:lnTo>
                    <a:pt x="384392" y="100675"/>
                  </a:lnTo>
                  <a:lnTo>
                    <a:pt x="391123" y="160063"/>
                  </a:lnTo>
                  <a:lnTo>
                    <a:pt x="387726" y="208337"/>
                  </a:lnTo>
                  <a:lnTo>
                    <a:pt x="377535" y="254069"/>
                  </a:lnTo>
                  <a:lnTo>
                    <a:pt x="360550" y="297261"/>
                  </a:lnTo>
                  <a:lnTo>
                    <a:pt x="336772" y="337912"/>
                  </a:lnTo>
                  <a:lnTo>
                    <a:pt x="308390" y="373323"/>
                  </a:lnTo>
                  <a:lnTo>
                    <a:pt x="277595" y="400794"/>
                  </a:lnTo>
                  <a:lnTo>
                    <a:pt x="244388" y="420326"/>
                  </a:lnTo>
                  <a:lnTo>
                    <a:pt x="201656" y="433188"/>
                  </a:lnTo>
                  <a:lnTo>
                    <a:pt x="103114" y="433823"/>
                  </a:lnTo>
                  <a:lnTo>
                    <a:pt x="46731" y="433823"/>
                  </a:lnTo>
                  <a:lnTo>
                    <a:pt x="19810" y="433823"/>
                  </a:lnTo>
                  <a:lnTo>
                    <a:pt x="11682" y="433823"/>
                  </a:lnTo>
                  <a:lnTo>
                    <a:pt x="6434" y="433400"/>
                  </a:lnTo>
                  <a:lnTo>
                    <a:pt x="4063" y="432553"/>
                  </a:lnTo>
                  <a:lnTo>
                    <a:pt x="1693" y="431706"/>
                  </a:lnTo>
                  <a:lnTo>
                    <a:pt x="338" y="429800"/>
                  </a:lnTo>
                  <a:lnTo>
                    <a:pt x="0" y="426836"/>
                  </a:lnTo>
                  <a:lnTo>
                    <a:pt x="0" y="425989"/>
                  </a:lnTo>
                  <a:lnTo>
                    <a:pt x="5587" y="406511"/>
                  </a:lnTo>
                  <a:lnTo>
                    <a:pt x="6942" y="405664"/>
                  </a:lnTo>
                  <a:lnTo>
                    <a:pt x="10836" y="405029"/>
                  </a:lnTo>
                  <a:lnTo>
                    <a:pt x="17270" y="404605"/>
                  </a:lnTo>
                  <a:lnTo>
                    <a:pt x="24318" y="404486"/>
                  </a:lnTo>
                  <a:lnTo>
                    <a:pt x="31747" y="404129"/>
                  </a:lnTo>
                  <a:lnTo>
                    <a:pt x="67303" y="349663"/>
                  </a:lnTo>
                  <a:lnTo>
                    <a:pt x="78542" y="294800"/>
                  </a:lnTo>
                  <a:lnTo>
                    <a:pt x="93971" y="218499"/>
                  </a:lnTo>
                  <a:lnTo>
                    <a:pt x="109304" y="141762"/>
                  </a:lnTo>
                  <a:lnTo>
                    <a:pt x="120257" y="85589"/>
                  </a:lnTo>
                  <a:lnTo>
                    <a:pt x="126829" y="49980"/>
                  </a:lnTo>
                  <a:lnTo>
                    <a:pt x="129019" y="34934"/>
                  </a:lnTo>
                  <a:close/>
                </a:path>
                <a:path w="391160" h="434339">
                  <a:moveTo>
                    <a:pt x="340327" y="135927"/>
                  </a:moveTo>
                  <a:lnTo>
                    <a:pt x="334740" y="92735"/>
                  </a:lnTo>
                  <a:lnTo>
                    <a:pt x="317501" y="57681"/>
                  </a:lnTo>
                  <a:lnTo>
                    <a:pt x="282929" y="34299"/>
                  </a:lnTo>
                  <a:lnTo>
                    <a:pt x="277172" y="32605"/>
                  </a:lnTo>
                  <a:lnTo>
                    <a:pt x="271246" y="31123"/>
                  </a:lnTo>
                  <a:lnTo>
                    <a:pt x="265150" y="29853"/>
                  </a:lnTo>
                  <a:lnTo>
                    <a:pt x="264473" y="29853"/>
                  </a:lnTo>
                  <a:lnTo>
                    <a:pt x="262103" y="29853"/>
                  </a:lnTo>
                  <a:lnTo>
                    <a:pt x="237552" y="29853"/>
                  </a:lnTo>
                  <a:lnTo>
                    <a:pt x="231964" y="29641"/>
                  </a:lnTo>
                  <a:lnTo>
                    <a:pt x="226546" y="29217"/>
                  </a:lnTo>
                  <a:lnTo>
                    <a:pt x="204704" y="29217"/>
                  </a:lnTo>
                  <a:lnTo>
                    <a:pt x="169528" y="82572"/>
                  </a:lnTo>
                  <a:lnTo>
                    <a:pt x="158068" y="139420"/>
                  </a:lnTo>
                  <a:lnTo>
                    <a:pt x="142226" y="218499"/>
                  </a:lnTo>
                  <a:lnTo>
                    <a:pt x="126448" y="297539"/>
                  </a:lnTo>
                  <a:lnTo>
                    <a:pt x="115178" y="354268"/>
                  </a:lnTo>
                  <a:lnTo>
                    <a:pt x="106161" y="400794"/>
                  </a:lnTo>
                  <a:lnTo>
                    <a:pt x="106161" y="402488"/>
                  </a:lnTo>
                  <a:lnTo>
                    <a:pt x="108024" y="403335"/>
                  </a:lnTo>
                  <a:lnTo>
                    <a:pt x="111749" y="403335"/>
                  </a:lnTo>
                  <a:lnTo>
                    <a:pt x="116289" y="403375"/>
                  </a:lnTo>
                  <a:lnTo>
                    <a:pt x="124321" y="403494"/>
                  </a:lnTo>
                  <a:lnTo>
                    <a:pt x="135845" y="403692"/>
                  </a:lnTo>
                  <a:lnTo>
                    <a:pt x="150861" y="403970"/>
                  </a:lnTo>
                  <a:lnTo>
                    <a:pt x="152554" y="403970"/>
                  </a:lnTo>
                  <a:lnTo>
                    <a:pt x="155771" y="403970"/>
                  </a:lnTo>
                  <a:lnTo>
                    <a:pt x="160512" y="403970"/>
                  </a:lnTo>
                  <a:lnTo>
                    <a:pt x="165253" y="403970"/>
                  </a:lnTo>
                  <a:lnTo>
                    <a:pt x="169317" y="404182"/>
                  </a:lnTo>
                  <a:lnTo>
                    <a:pt x="231118" y="391584"/>
                  </a:lnTo>
                  <a:lnTo>
                    <a:pt x="278357" y="352521"/>
                  </a:lnTo>
                  <a:lnTo>
                    <a:pt x="302072" y="313934"/>
                  </a:lnTo>
                  <a:lnTo>
                    <a:pt x="319628" y="263755"/>
                  </a:lnTo>
                  <a:lnTo>
                    <a:pt x="330168" y="218499"/>
                  </a:lnTo>
                  <a:lnTo>
                    <a:pt x="337788" y="172767"/>
                  </a:lnTo>
                  <a:lnTo>
                    <a:pt x="339692" y="153235"/>
                  </a:lnTo>
                  <a:lnTo>
                    <a:pt x="340327" y="1359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5037142" y="3014496"/>
            <a:ext cx="802640" cy="21590"/>
            <a:chOff x="5037142" y="3014496"/>
            <a:chExt cx="802640" cy="21590"/>
          </a:xfrm>
        </p:grpSpPr>
        <p:sp>
          <p:nvSpPr>
            <p:cNvPr id="48" name="object 48" descr=""/>
            <p:cNvSpPr/>
            <p:nvPr/>
          </p:nvSpPr>
          <p:spPr>
            <a:xfrm>
              <a:off x="5037367" y="3014729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129643" y="0"/>
                  </a:moveTo>
                  <a:lnTo>
                    <a:pt x="0" y="0"/>
                  </a:lnTo>
                  <a:lnTo>
                    <a:pt x="0" y="20657"/>
                  </a:lnTo>
                  <a:lnTo>
                    <a:pt x="129643" y="20657"/>
                  </a:lnTo>
                  <a:lnTo>
                    <a:pt x="129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037366" y="3014729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0" y="20657"/>
                  </a:moveTo>
                  <a:lnTo>
                    <a:pt x="129643" y="20657"/>
                  </a:lnTo>
                  <a:lnTo>
                    <a:pt x="129643" y="0"/>
                  </a:lnTo>
                  <a:lnTo>
                    <a:pt x="0" y="0"/>
                  </a:lnTo>
                  <a:lnTo>
                    <a:pt x="0" y="206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166620" y="3014729"/>
              <a:ext cx="542925" cy="20955"/>
            </a:xfrm>
            <a:custGeom>
              <a:avLst/>
              <a:gdLst/>
              <a:ahLst/>
              <a:cxnLst/>
              <a:rect l="l" t="t" r="r" b="b"/>
              <a:pathLst>
                <a:path w="542925" h="20955">
                  <a:moveTo>
                    <a:pt x="542649" y="0"/>
                  </a:moveTo>
                  <a:lnTo>
                    <a:pt x="0" y="0"/>
                  </a:lnTo>
                  <a:lnTo>
                    <a:pt x="0" y="20657"/>
                  </a:lnTo>
                  <a:lnTo>
                    <a:pt x="542649" y="20657"/>
                  </a:lnTo>
                  <a:lnTo>
                    <a:pt x="5426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5166621" y="3014729"/>
              <a:ext cx="542925" cy="20955"/>
            </a:xfrm>
            <a:custGeom>
              <a:avLst/>
              <a:gdLst/>
              <a:ahLst/>
              <a:cxnLst/>
              <a:rect l="l" t="t" r="r" b="b"/>
              <a:pathLst>
                <a:path w="542925" h="20955">
                  <a:moveTo>
                    <a:pt x="0" y="20657"/>
                  </a:moveTo>
                  <a:lnTo>
                    <a:pt x="542649" y="20657"/>
                  </a:lnTo>
                  <a:lnTo>
                    <a:pt x="542649" y="0"/>
                  </a:lnTo>
                  <a:lnTo>
                    <a:pt x="0" y="0"/>
                  </a:lnTo>
                  <a:lnTo>
                    <a:pt x="0" y="206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5709643" y="3014729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129643" y="0"/>
                  </a:moveTo>
                  <a:lnTo>
                    <a:pt x="0" y="0"/>
                  </a:lnTo>
                  <a:lnTo>
                    <a:pt x="0" y="20657"/>
                  </a:lnTo>
                  <a:lnTo>
                    <a:pt x="129643" y="20657"/>
                  </a:lnTo>
                  <a:lnTo>
                    <a:pt x="1296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709643" y="3014729"/>
              <a:ext cx="130175" cy="20955"/>
            </a:xfrm>
            <a:custGeom>
              <a:avLst/>
              <a:gdLst/>
              <a:ahLst/>
              <a:cxnLst/>
              <a:rect l="l" t="t" r="r" b="b"/>
              <a:pathLst>
                <a:path w="130175" h="20955">
                  <a:moveTo>
                    <a:pt x="0" y="20657"/>
                  </a:moveTo>
                  <a:lnTo>
                    <a:pt x="129643" y="20657"/>
                  </a:lnTo>
                  <a:lnTo>
                    <a:pt x="129643" y="0"/>
                  </a:lnTo>
                  <a:lnTo>
                    <a:pt x="0" y="0"/>
                  </a:lnTo>
                  <a:lnTo>
                    <a:pt x="0" y="206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4" name="object 54" descr=""/>
          <p:cNvGrpSpPr/>
          <p:nvPr/>
        </p:nvGrpSpPr>
        <p:grpSpPr>
          <a:xfrm>
            <a:off x="6034518" y="3384801"/>
            <a:ext cx="339090" cy="149860"/>
            <a:chOff x="6034518" y="3384801"/>
            <a:chExt cx="339090" cy="149860"/>
          </a:xfrm>
        </p:grpSpPr>
        <p:sp>
          <p:nvSpPr>
            <p:cNvPr id="55" name="object 55" descr=""/>
            <p:cNvSpPr/>
            <p:nvPr/>
          </p:nvSpPr>
          <p:spPr>
            <a:xfrm>
              <a:off x="6034835" y="3385118"/>
              <a:ext cx="338455" cy="149225"/>
            </a:xfrm>
            <a:custGeom>
              <a:avLst/>
              <a:gdLst/>
              <a:ahLst/>
              <a:cxnLst/>
              <a:rect l="l" t="t" r="r" b="b"/>
              <a:pathLst>
                <a:path w="338454" h="149225">
                  <a:moveTo>
                    <a:pt x="330677" y="0"/>
                  </a:moveTo>
                  <a:lnTo>
                    <a:pt x="7112" y="0"/>
                  </a:lnTo>
                  <a:lnTo>
                    <a:pt x="2371" y="2964"/>
                  </a:lnTo>
                  <a:lnTo>
                    <a:pt x="0" y="7198"/>
                  </a:lnTo>
                  <a:lnTo>
                    <a:pt x="0" y="19055"/>
                  </a:lnTo>
                  <a:lnTo>
                    <a:pt x="2708" y="23289"/>
                  </a:lnTo>
                  <a:lnTo>
                    <a:pt x="8127" y="25406"/>
                  </a:lnTo>
                  <a:lnTo>
                    <a:pt x="169656" y="25406"/>
                  </a:lnTo>
                  <a:lnTo>
                    <a:pt x="331184" y="24771"/>
                  </a:lnTo>
                  <a:lnTo>
                    <a:pt x="335925" y="21384"/>
                  </a:lnTo>
                  <a:lnTo>
                    <a:pt x="338296" y="17360"/>
                  </a:lnTo>
                  <a:lnTo>
                    <a:pt x="338296" y="7622"/>
                  </a:lnTo>
                  <a:lnTo>
                    <a:pt x="335757" y="3387"/>
                  </a:lnTo>
                  <a:lnTo>
                    <a:pt x="330677" y="0"/>
                  </a:lnTo>
                  <a:close/>
                </a:path>
                <a:path w="338454" h="149225">
                  <a:moveTo>
                    <a:pt x="331184" y="123223"/>
                  </a:moveTo>
                  <a:lnTo>
                    <a:pt x="8127" y="123223"/>
                  </a:lnTo>
                  <a:lnTo>
                    <a:pt x="2708" y="125341"/>
                  </a:lnTo>
                  <a:lnTo>
                    <a:pt x="0" y="129575"/>
                  </a:lnTo>
                  <a:lnTo>
                    <a:pt x="0" y="141432"/>
                  </a:lnTo>
                  <a:lnTo>
                    <a:pt x="2371" y="145666"/>
                  </a:lnTo>
                  <a:lnTo>
                    <a:pt x="7112" y="148630"/>
                  </a:lnTo>
                  <a:lnTo>
                    <a:pt x="330677" y="148630"/>
                  </a:lnTo>
                  <a:lnTo>
                    <a:pt x="335757" y="145666"/>
                  </a:lnTo>
                  <a:lnTo>
                    <a:pt x="338296" y="141432"/>
                  </a:lnTo>
                  <a:lnTo>
                    <a:pt x="338296" y="131692"/>
                  </a:lnTo>
                  <a:lnTo>
                    <a:pt x="335925" y="127458"/>
                  </a:lnTo>
                  <a:lnTo>
                    <a:pt x="331184" y="123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6034835" y="3385118"/>
              <a:ext cx="338455" cy="149225"/>
            </a:xfrm>
            <a:custGeom>
              <a:avLst/>
              <a:gdLst/>
              <a:ahLst/>
              <a:cxnLst/>
              <a:rect l="l" t="t" r="r" b="b"/>
              <a:pathLst>
                <a:path w="338454" h="149225">
                  <a:moveTo>
                    <a:pt x="0" y="12703"/>
                  </a:moveTo>
                  <a:lnTo>
                    <a:pt x="0" y="7198"/>
                  </a:lnTo>
                  <a:lnTo>
                    <a:pt x="2370" y="2964"/>
                  </a:lnTo>
                  <a:lnTo>
                    <a:pt x="7111" y="0"/>
                  </a:lnTo>
                  <a:lnTo>
                    <a:pt x="330676" y="0"/>
                  </a:lnTo>
                  <a:lnTo>
                    <a:pt x="335756" y="3387"/>
                  </a:lnTo>
                  <a:lnTo>
                    <a:pt x="338296" y="7622"/>
                  </a:lnTo>
                  <a:lnTo>
                    <a:pt x="338296" y="12703"/>
                  </a:lnTo>
                  <a:lnTo>
                    <a:pt x="338296" y="17361"/>
                  </a:lnTo>
                  <a:lnTo>
                    <a:pt x="335925" y="21384"/>
                  </a:lnTo>
                  <a:lnTo>
                    <a:pt x="331184" y="24771"/>
                  </a:lnTo>
                  <a:lnTo>
                    <a:pt x="169655" y="25406"/>
                  </a:lnTo>
                  <a:lnTo>
                    <a:pt x="8127" y="25406"/>
                  </a:lnTo>
                  <a:lnTo>
                    <a:pt x="2709" y="23289"/>
                  </a:lnTo>
                  <a:lnTo>
                    <a:pt x="0" y="19055"/>
                  </a:lnTo>
                  <a:lnTo>
                    <a:pt x="0" y="12703"/>
                  </a:lnTo>
                  <a:close/>
                </a:path>
                <a:path w="338454" h="149225">
                  <a:moveTo>
                    <a:pt x="0" y="135927"/>
                  </a:moveTo>
                  <a:lnTo>
                    <a:pt x="0" y="129575"/>
                  </a:lnTo>
                  <a:lnTo>
                    <a:pt x="2709" y="125340"/>
                  </a:lnTo>
                  <a:lnTo>
                    <a:pt x="8127" y="123223"/>
                  </a:lnTo>
                  <a:lnTo>
                    <a:pt x="331184" y="123223"/>
                  </a:lnTo>
                  <a:lnTo>
                    <a:pt x="335925" y="127458"/>
                  </a:lnTo>
                  <a:lnTo>
                    <a:pt x="338296" y="131692"/>
                  </a:lnTo>
                  <a:lnTo>
                    <a:pt x="338296" y="135927"/>
                  </a:lnTo>
                  <a:lnTo>
                    <a:pt x="338296" y="141432"/>
                  </a:lnTo>
                  <a:lnTo>
                    <a:pt x="335756" y="145666"/>
                  </a:lnTo>
                  <a:lnTo>
                    <a:pt x="330676" y="148630"/>
                  </a:lnTo>
                  <a:lnTo>
                    <a:pt x="7111" y="148630"/>
                  </a:lnTo>
                  <a:lnTo>
                    <a:pt x="2370" y="145666"/>
                  </a:lnTo>
                  <a:lnTo>
                    <a:pt x="0" y="141432"/>
                  </a:lnTo>
                  <a:lnTo>
                    <a:pt x="0" y="1359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 descr=""/>
          <p:cNvGrpSpPr/>
          <p:nvPr/>
        </p:nvGrpSpPr>
        <p:grpSpPr>
          <a:xfrm>
            <a:off x="6584681" y="3194934"/>
            <a:ext cx="175895" cy="424180"/>
            <a:chOff x="6584681" y="3194934"/>
            <a:chExt cx="175895" cy="424180"/>
          </a:xfrm>
        </p:grpSpPr>
        <p:sp>
          <p:nvSpPr>
            <p:cNvPr id="58" name="object 58" descr=""/>
            <p:cNvSpPr/>
            <p:nvPr/>
          </p:nvSpPr>
          <p:spPr>
            <a:xfrm>
              <a:off x="6584947" y="3195201"/>
              <a:ext cx="175260" cy="423545"/>
            </a:xfrm>
            <a:custGeom>
              <a:avLst/>
              <a:gdLst/>
              <a:ahLst/>
              <a:cxnLst/>
              <a:rect l="l" t="t" r="r" b="b"/>
              <a:pathLst>
                <a:path w="175259" h="423545">
                  <a:moveTo>
                    <a:pt x="105655" y="0"/>
                  </a:moveTo>
                  <a:lnTo>
                    <a:pt x="99221" y="0"/>
                  </a:lnTo>
                  <a:lnTo>
                    <a:pt x="97188" y="634"/>
                  </a:lnTo>
                  <a:lnTo>
                    <a:pt x="96511" y="1904"/>
                  </a:lnTo>
                  <a:lnTo>
                    <a:pt x="92447" y="6563"/>
                  </a:lnTo>
                  <a:lnTo>
                    <a:pt x="53844" y="31123"/>
                  </a:lnTo>
                  <a:lnTo>
                    <a:pt x="9651" y="40651"/>
                  </a:lnTo>
                  <a:lnTo>
                    <a:pt x="0" y="40651"/>
                  </a:lnTo>
                  <a:lnTo>
                    <a:pt x="0" y="69869"/>
                  </a:lnTo>
                  <a:lnTo>
                    <a:pt x="9651" y="69869"/>
                  </a:lnTo>
                  <a:lnTo>
                    <a:pt x="17588" y="69114"/>
                  </a:lnTo>
                  <a:lnTo>
                    <a:pt x="66033" y="55895"/>
                  </a:lnTo>
                  <a:lnTo>
                    <a:pt x="66033" y="384280"/>
                  </a:lnTo>
                  <a:lnTo>
                    <a:pt x="65695" y="383856"/>
                  </a:lnTo>
                  <a:lnTo>
                    <a:pt x="64679" y="384703"/>
                  </a:lnTo>
                  <a:lnTo>
                    <a:pt x="60278" y="389996"/>
                  </a:lnTo>
                  <a:lnTo>
                    <a:pt x="53503" y="392113"/>
                  </a:lnTo>
                  <a:lnTo>
                    <a:pt x="50796" y="392748"/>
                  </a:lnTo>
                  <a:lnTo>
                    <a:pt x="44700" y="393595"/>
                  </a:lnTo>
                  <a:lnTo>
                    <a:pt x="40467" y="393807"/>
                  </a:lnTo>
                  <a:lnTo>
                    <a:pt x="2539" y="393807"/>
                  </a:lnTo>
                  <a:lnTo>
                    <a:pt x="2539" y="423025"/>
                  </a:lnTo>
                  <a:lnTo>
                    <a:pt x="8635" y="423025"/>
                  </a:lnTo>
                  <a:lnTo>
                    <a:pt x="17620" y="422192"/>
                  </a:lnTo>
                  <a:lnTo>
                    <a:pt x="33906" y="421596"/>
                  </a:lnTo>
                  <a:lnTo>
                    <a:pt x="57494" y="421239"/>
                  </a:lnTo>
                  <a:lnTo>
                    <a:pt x="119718" y="421239"/>
                  </a:lnTo>
                  <a:lnTo>
                    <a:pt x="143624" y="421596"/>
                  </a:lnTo>
                  <a:lnTo>
                    <a:pt x="160100" y="422192"/>
                  </a:lnTo>
                  <a:lnTo>
                    <a:pt x="169148" y="423025"/>
                  </a:lnTo>
                  <a:lnTo>
                    <a:pt x="174735" y="423025"/>
                  </a:lnTo>
                  <a:lnTo>
                    <a:pt x="174735" y="393807"/>
                  </a:lnTo>
                  <a:lnTo>
                    <a:pt x="151370" y="393728"/>
                  </a:lnTo>
                  <a:lnTo>
                    <a:pt x="135623" y="393093"/>
                  </a:lnTo>
                  <a:lnTo>
                    <a:pt x="111241" y="193728"/>
                  </a:lnTo>
                  <a:lnTo>
                    <a:pt x="111241" y="3811"/>
                  </a:lnTo>
                  <a:lnTo>
                    <a:pt x="108532" y="1269"/>
                  </a:lnTo>
                  <a:lnTo>
                    <a:pt x="105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6584948" y="3195201"/>
              <a:ext cx="175260" cy="423545"/>
            </a:xfrm>
            <a:custGeom>
              <a:avLst/>
              <a:gdLst/>
              <a:ahLst/>
              <a:cxnLst/>
              <a:rect l="l" t="t" r="r" b="b"/>
              <a:pathLst>
                <a:path w="175259" h="423545">
                  <a:moveTo>
                    <a:pt x="66033" y="55895"/>
                  </a:moveTo>
                  <a:lnTo>
                    <a:pt x="25143" y="68122"/>
                  </a:lnTo>
                  <a:lnTo>
                    <a:pt x="9651" y="69869"/>
                  </a:lnTo>
                  <a:lnTo>
                    <a:pt x="0" y="69869"/>
                  </a:lnTo>
                  <a:lnTo>
                    <a:pt x="0" y="40651"/>
                  </a:lnTo>
                  <a:lnTo>
                    <a:pt x="9651" y="40651"/>
                  </a:lnTo>
                  <a:lnTo>
                    <a:pt x="21365" y="39579"/>
                  </a:lnTo>
                  <a:lnTo>
                    <a:pt x="63240" y="27074"/>
                  </a:lnTo>
                  <a:lnTo>
                    <a:pt x="96510" y="1905"/>
                  </a:lnTo>
                  <a:lnTo>
                    <a:pt x="97188" y="635"/>
                  </a:lnTo>
                  <a:lnTo>
                    <a:pt x="99219" y="0"/>
                  </a:lnTo>
                  <a:lnTo>
                    <a:pt x="102606" y="0"/>
                  </a:lnTo>
                  <a:lnTo>
                    <a:pt x="105654" y="0"/>
                  </a:lnTo>
                  <a:lnTo>
                    <a:pt x="108532" y="1270"/>
                  </a:lnTo>
                  <a:lnTo>
                    <a:pt x="111241" y="3811"/>
                  </a:lnTo>
                  <a:lnTo>
                    <a:pt x="111241" y="193728"/>
                  </a:lnTo>
                  <a:lnTo>
                    <a:pt x="111749" y="384280"/>
                  </a:lnTo>
                  <a:lnTo>
                    <a:pt x="151369" y="393728"/>
                  </a:lnTo>
                  <a:lnTo>
                    <a:pt x="161528" y="393807"/>
                  </a:lnTo>
                  <a:lnTo>
                    <a:pt x="174735" y="393807"/>
                  </a:lnTo>
                  <a:lnTo>
                    <a:pt x="174735" y="423025"/>
                  </a:lnTo>
                  <a:lnTo>
                    <a:pt x="169148" y="423025"/>
                  </a:lnTo>
                  <a:lnTo>
                    <a:pt x="160100" y="422192"/>
                  </a:lnTo>
                  <a:lnTo>
                    <a:pt x="143623" y="421596"/>
                  </a:lnTo>
                  <a:lnTo>
                    <a:pt x="119717" y="421239"/>
                  </a:lnTo>
                  <a:lnTo>
                    <a:pt x="88383" y="421120"/>
                  </a:lnTo>
                  <a:lnTo>
                    <a:pt x="57493" y="421239"/>
                  </a:lnTo>
                  <a:lnTo>
                    <a:pt x="33905" y="421596"/>
                  </a:lnTo>
                  <a:lnTo>
                    <a:pt x="17619" y="422192"/>
                  </a:lnTo>
                  <a:lnTo>
                    <a:pt x="8635" y="423025"/>
                  </a:lnTo>
                  <a:lnTo>
                    <a:pt x="2539" y="423025"/>
                  </a:lnTo>
                  <a:lnTo>
                    <a:pt x="2539" y="393807"/>
                  </a:lnTo>
                  <a:lnTo>
                    <a:pt x="15746" y="393807"/>
                  </a:lnTo>
                  <a:lnTo>
                    <a:pt x="23196" y="393807"/>
                  </a:lnTo>
                  <a:lnTo>
                    <a:pt x="29630" y="393807"/>
                  </a:lnTo>
                  <a:lnTo>
                    <a:pt x="35048" y="393807"/>
                  </a:lnTo>
                  <a:lnTo>
                    <a:pt x="40466" y="393807"/>
                  </a:lnTo>
                  <a:lnTo>
                    <a:pt x="44699" y="393596"/>
                  </a:lnTo>
                  <a:lnTo>
                    <a:pt x="58245" y="390420"/>
                  </a:lnTo>
                  <a:lnTo>
                    <a:pt x="59599" y="389996"/>
                  </a:lnTo>
                  <a:lnTo>
                    <a:pt x="59938" y="389996"/>
                  </a:lnTo>
                  <a:lnTo>
                    <a:pt x="60276" y="389996"/>
                  </a:lnTo>
                  <a:lnTo>
                    <a:pt x="61292" y="388938"/>
                  </a:lnTo>
                  <a:lnTo>
                    <a:pt x="62986" y="386820"/>
                  </a:lnTo>
                  <a:lnTo>
                    <a:pt x="64679" y="384703"/>
                  </a:lnTo>
                  <a:lnTo>
                    <a:pt x="65695" y="383856"/>
                  </a:lnTo>
                  <a:lnTo>
                    <a:pt x="66033" y="384280"/>
                  </a:lnTo>
                  <a:lnTo>
                    <a:pt x="66033" y="5589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0" name="object 60" descr=""/>
          <p:cNvGrpSpPr/>
          <p:nvPr/>
        </p:nvGrpSpPr>
        <p:grpSpPr>
          <a:xfrm>
            <a:off x="6816301" y="3194930"/>
            <a:ext cx="214629" cy="438150"/>
            <a:chOff x="6816301" y="3194930"/>
            <a:chExt cx="214629" cy="438150"/>
          </a:xfrm>
        </p:grpSpPr>
        <p:sp>
          <p:nvSpPr>
            <p:cNvPr id="61" name="object 61" descr=""/>
            <p:cNvSpPr/>
            <p:nvPr/>
          </p:nvSpPr>
          <p:spPr>
            <a:xfrm>
              <a:off x="6816573" y="3195201"/>
              <a:ext cx="213995" cy="437515"/>
            </a:xfrm>
            <a:custGeom>
              <a:avLst/>
              <a:gdLst/>
              <a:ahLst/>
              <a:cxnLst/>
              <a:rect l="l" t="t" r="r" b="b"/>
              <a:pathLst>
                <a:path w="213995" h="437514">
                  <a:moveTo>
                    <a:pt x="106671" y="0"/>
                  </a:moveTo>
                  <a:lnTo>
                    <a:pt x="62605" y="12862"/>
                  </a:lnTo>
                  <a:lnTo>
                    <a:pt x="28953" y="51448"/>
                  </a:lnTo>
                  <a:lnTo>
                    <a:pt x="7238" y="122429"/>
                  </a:lnTo>
                  <a:lnTo>
                    <a:pt x="1809" y="167804"/>
                  </a:lnTo>
                  <a:lnTo>
                    <a:pt x="0" y="219769"/>
                  </a:lnTo>
                  <a:lnTo>
                    <a:pt x="1365" y="266097"/>
                  </a:lnTo>
                  <a:lnTo>
                    <a:pt x="5460" y="306630"/>
                  </a:lnTo>
                  <a:lnTo>
                    <a:pt x="21842" y="370306"/>
                  </a:lnTo>
                  <a:lnTo>
                    <a:pt x="33813" y="393807"/>
                  </a:lnTo>
                  <a:lnTo>
                    <a:pt x="33905" y="393966"/>
                  </a:lnTo>
                  <a:lnTo>
                    <a:pt x="66415" y="426201"/>
                  </a:lnTo>
                  <a:lnTo>
                    <a:pt x="107177" y="436999"/>
                  </a:lnTo>
                  <a:lnTo>
                    <a:pt x="113559" y="436483"/>
                  </a:lnTo>
                  <a:lnTo>
                    <a:pt x="155465" y="420048"/>
                  </a:lnTo>
                  <a:lnTo>
                    <a:pt x="164068" y="412863"/>
                  </a:lnTo>
                  <a:lnTo>
                    <a:pt x="107177" y="412863"/>
                  </a:lnTo>
                  <a:lnTo>
                    <a:pt x="97177" y="411672"/>
                  </a:lnTo>
                  <a:lnTo>
                    <a:pt x="65653" y="383764"/>
                  </a:lnTo>
                  <a:lnTo>
                    <a:pt x="53842" y="343628"/>
                  </a:lnTo>
                  <a:lnTo>
                    <a:pt x="50795" y="294720"/>
                  </a:lnTo>
                  <a:lnTo>
                    <a:pt x="49824" y="219769"/>
                  </a:lnTo>
                  <a:lnTo>
                    <a:pt x="49778" y="211513"/>
                  </a:lnTo>
                  <a:lnTo>
                    <a:pt x="49990" y="176181"/>
                  </a:lnTo>
                  <a:lnTo>
                    <a:pt x="50061" y="167804"/>
                  </a:lnTo>
                  <a:lnTo>
                    <a:pt x="50731" y="137514"/>
                  </a:lnTo>
                  <a:lnTo>
                    <a:pt x="50795" y="134657"/>
                  </a:lnTo>
                  <a:lnTo>
                    <a:pt x="52036" y="108733"/>
                  </a:lnTo>
                  <a:lnTo>
                    <a:pt x="52065" y="108138"/>
                  </a:lnTo>
                  <a:lnTo>
                    <a:pt x="53782" y="90194"/>
                  </a:lnTo>
                  <a:lnTo>
                    <a:pt x="53842" y="89559"/>
                  </a:lnTo>
                  <a:lnTo>
                    <a:pt x="56304" y="76339"/>
                  </a:lnTo>
                  <a:lnTo>
                    <a:pt x="56414" y="75744"/>
                  </a:lnTo>
                  <a:lnTo>
                    <a:pt x="60065" y="63517"/>
                  </a:lnTo>
                  <a:lnTo>
                    <a:pt x="64672" y="53155"/>
                  </a:lnTo>
                  <a:lnTo>
                    <a:pt x="64796" y="52877"/>
                  </a:lnTo>
                  <a:lnTo>
                    <a:pt x="96891" y="24771"/>
                  </a:lnTo>
                  <a:lnTo>
                    <a:pt x="107177" y="23501"/>
                  </a:lnTo>
                  <a:lnTo>
                    <a:pt x="163679" y="23501"/>
                  </a:lnTo>
                  <a:lnTo>
                    <a:pt x="155434" y="16515"/>
                  </a:lnTo>
                  <a:lnTo>
                    <a:pt x="143243" y="9289"/>
                  </a:lnTo>
                  <a:lnTo>
                    <a:pt x="131052" y="4128"/>
                  </a:lnTo>
                  <a:lnTo>
                    <a:pt x="118861" y="1032"/>
                  </a:lnTo>
                  <a:lnTo>
                    <a:pt x="106671" y="0"/>
                  </a:lnTo>
                  <a:close/>
                </a:path>
                <a:path w="213995" h="437514">
                  <a:moveTo>
                    <a:pt x="163679" y="23501"/>
                  </a:moveTo>
                  <a:lnTo>
                    <a:pt x="107177" y="23501"/>
                  </a:lnTo>
                  <a:lnTo>
                    <a:pt x="117241" y="24771"/>
                  </a:lnTo>
                  <a:lnTo>
                    <a:pt x="126607" y="28582"/>
                  </a:lnTo>
                  <a:lnTo>
                    <a:pt x="153783" y="63993"/>
                  </a:lnTo>
                  <a:lnTo>
                    <a:pt x="159886" y="89559"/>
                  </a:lnTo>
                  <a:lnTo>
                    <a:pt x="160004" y="90194"/>
                  </a:lnTo>
                  <a:lnTo>
                    <a:pt x="163029" y="134657"/>
                  </a:lnTo>
                  <a:lnTo>
                    <a:pt x="163855" y="176181"/>
                  </a:lnTo>
                  <a:lnTo>
                    <a:pt x="164068" y="211513"/>
                  </a:lnTo>
                  <a:lnTo>
                    <a:pt x="163624" y="255062"/>
                  </a:lnTo>
                  <a:lnTo>
                    <a:pt x="161592" y="319531"/>
                  </a:lnTo>
                  <a:lnTo>
                    <a:pt x="153655" y="370941"/>
                  </a:lnTo>
                  <a:lnTo>
                    <a:pt x="125972" y="408099"/>
                  </a:lnTo>
                  <a:lnTo>
                    <a:pt x="107177" y="412863"/>
                  </a:lnTo>
                  <a:lnTo>
                    <a:pt x="164068" y="412863"/>
                  </a:lnTo>
                  <a:lnTo>
                    <a:pt x="192006" y="370306"/>
                  </a:lnTo>
                  <a:lnTo>
                    <a:pt x="208387" y="306630"/>
                  </a:lnTo>
                  <a:lnTo>
                    <a:pt x="212482" y="266097"/>
                  </a:lnTo>
                  <a:lnTo>
                    <a:pt x="213847" y="219769"/>
                  </a:lnTo>
                  <a:lnTo>
                    <a:pt x="212673" y="176181"/>
                  </a:lnTo>
                  <a:lnTo>
                    <a:pt x="209148" y="137514"/>
                  </a:lnTo>
                  <a:lnTo>
                    <a:pt x="195052" y="74950"/>
                  </a:lnTo>
                  <a:lnTo>
                    <a:pt x="177529" y="39380"/>
                  </a:lnTo>
                  <a:lnTo>
                    <a:pt x="167053" y="26360"/>
                  </a:lnTo>
                  <a:lnTo>
                    <a:pt x="163679" y="235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6816573" y="3195201"/>
              <a:ext cx="213995" cy="437515"/>
            </a:xfrm>
            <a:custGeom>
              <a:avLst/>
              <a:gdLst/>
              <a:ahLst/>
              <a:cxnLst/>
              <a:rect l="l" t="t" r="r" b="b"/>
              <a:pathLst>
                <a:path w="213995" h="437514">
                  <a:moveTo>
                    <a:pt x="28953" y="51449"/>
                  </a:moveTo>
                  <a:lnTo>
                    <a:pt x="44477" y="28940"/>
                  </a:lnTo>
                  <a:lnTo>
                    <a:pt x="62605" y="12862"/>
                  </a:lnTo>
                  <a:lnTo>
                    <a:pt x="83335" y="3215"/>
                  </a:lnTo>
                  <a:lnTo>
                    <a:pt x="106669" y="0"/>
                  </a:lnTo>
                  <a:lnTo>
                    <a:pt x="118860" y="1032"/>
                  </a:lnTo>
                  <a:lnTo>
                    <a:pt x="155433" y="16514"/>
                  </a:lnTo>
                  <a:lnTo>
                    <a:pt x="186862" y="55577"/>
                  </a:lnTo>
                  <a:lnTo>
                    <a:pt x="203276" y="103771"/>
                  </a:lnTo>
                  <a:lnTo>
                    <a:pt x="212673" y="176181"/>
                  </a:lnTo>
                  <a:lnTo>
                    <a:pt x="213847" y="219770"/>
                  </a:lnTo>
                  <a:lnTo>
                    <a:pt x="212482" y="266098"/>
                  </a:lnTo>
                  <a:lnTo>
                    <a:pt x="208387" y="306630"/>
                  </a:lnTo>
                  <a:lnTo>
                    <a:pt x="192005" y="370306"/>
                  </a:lnTo>
                  <a:lnTo>
                    <a:pt x="172481" y="404248"/>
                  </a:lnTo>
                  <a:lnTo>
                    <a:pt x="139972" y="429893"/>
                  </a:lnTo>
                  <a:lnTo>
                    <a:pt x="107177" y="436999"/>
                  </a:lnTo>
                  <a:lnTo>
                    <a:pt x="100574" y="436761"/>
                  </a:lnTo>
                  <a:lnTo>
                    <a:pt x="58382" y="420326"/>
                  </a:lnTo>
                  <a:lnTo>
                    <a:pt x="27397" y="382731"/>
                  </a:lnTo>
                  <a:lnTo>
                    <a:pt x="12286" y="341366"/>
                  </a:lnTo>
                  <a:lnTo>
                    <a:pt x="1365" y="266098"/>
                  </a:lnTo>
                  <a:lnTo>
                    <a:pt x="0" y="219770"/>
                  </a:lnTo>
                  <a:lnTo>
                    <a:pt x="1809" y="167804"/>
                  </a:lnTo>
                  <a:lnTo>
                    <a:pt x="7238" y="122429"/>
                  </a:lnTo>
                  <a:lnTo>
                    <a:pt x="16286" y="83644"/>
                  </a:lnTo>
                  <a:lnTo>
                    <a:pt x="28953" y="51449"/>
                  </a:lnTo>
                  <a:close/>
                </a:path>
                <a:path w="213995" h="437514">
                  <a:moveTo>
                    <a:pt x="143242" y="43826"/>
                  </a:moveTo>
                  <a:lnTo>
                    <a:pt x="135273" y="34934"/>
                  </a:lnTo>
                  <a:lnTo>
                    <a:pt x="126607" y="28582"/>
                  </a:lnTo>
                  <a:lnTo>
                    <a:pt x="117241" y="24771"/>
                  </a:lnTo>
                  <a:lnTo>
                    <a:pt x="107177" y="23501"/>
                  </a:lnTo>
                  <a:lnTo>
                    <a:pt x="96891" y="24771"/>
                  </a:lnTo>
                  <a:lnTo>
                    <a:pt x="64795" y="52878"/>
                  </a:lnTo>
                  <a:lnTo>
                    <a:pt x="53842" y="89559"/>
                  </a:lnTo>
                  <a:lnTo>
                    <a:pt x="50795" y="134656"/>
                  </a:lnTo>
                  <a:lnTo>
                    <a:pt x="49779" y="211512"/>
                  </a:lnTo>
                  <a:lnTo>
                    <a:pt x="50033" y="257404"/>
                  </a:lnTo>
                  <a:lnTo>
                    <a:pt x="52065" y="323462"/>
                  </a:lnTo>
                  <a:lnTo>
                    <a:pt x="60446" y="372053"/>
                  </a:lnTo>
                  <a:lnTo>
                    <a:pt x="88002" y="408099"/>
                  </a:lnTo>
                  <a:lnTo>
                    <a:pt x="107177" y="412863"/>
                  </a:lnTo>
                  <a:lnTo>
                    <a:pt x="116955" y="411672"/>
                  </a:lnTo>
                  <a:lnTo>
                    <a:pt x="148385" y="383327"/>
                  </a:lnTo>
                  <a:lnTo>
                    <a:pt x="160004" y="340453"/>
                  </a:lnTo>
                  <a:lnTo>
                    <a:pt x="162798" y="291068"/>
                  </a:lnTo>
                  <a:lnTo>
                    <a:pt x="164068" y="211512"/>
                  </a:lnTo>
                  <a:lnTo>
                    <a:pt x="163814" y="169392"/>
                  </a:lnTo>
                  <a:lnTo>
                    <a:pt x="161782" y="108733"/>
                  </a:lnTo>
                  <a:lnTo>
                    <a:pt x="153782" y="63993"/>
                  </a:lnTo>
                  <a:lnTo>
                    <a:pt x="143242" y="4382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 descr=""/>
          <p:cNvGrpSpPr/>
          <p:nvPr/>
        </p:nvGrpSpPr>
        <p:grpSpPr>
          <a:xfrm>
            <a:off x="7087203" y="3111358"/>
            <a:ext cx="637540" cy="636270"/>
            <a:chOff x="7087203" y="3111358"/>
            <a:chExt cx="637540" cy="636270"/>
          </a:xfrm>
        </p:grpSpPr>
        <p:sp>
          <p:nvSpPr>
            <p:cNvPr id="64" name="object 64" descr=""/>
            <p:cNvSpPr/>
            <p:nvPr/>
          </p:nvSpPr>
          <p:spPr>
            <a:xfrm>
              <a:off x="7087482" y="3111994"/>
              <a:ext cx="397510" cy="635635"/>
            </a:xfrm>
            <a:custGeom>
              <a:avLst/>
              <a:gdLst/>
              <a:ahLst/>
              <a:cxnLst/>
              <a:rect l="l" t="t" r="r" b="b"/>
              <a:pathLst>
                <a:path w="397509" h="635635">
                  <a:moveTo>
                    <a:pt x="389768" y="0"/>
                  </a:moveTo>
                  <a:lnTo>
                    <a:pt x="382656" y="0"/>
                  </a:lnTo>
                  <a:lnTo>
                    <a:pt x="379270" y="2964"/>
                  </a:lnTo>
                  <a:lnTo>
                    <a:pt x="377238" y="8892"/>
                  </a:lnTo>
                  <a:lnTo>
                    <a:pt x="373079" y="18856"/>
                  </a:lnTo>
                  <a:lnTo>
                    <a:pt x="362634" y="45573"/>
                  </a:lnTo>
                  <a:lnTo>
                    <a:pt x="305447" y="194945"/>
                  </a:lnTo>
                  <a:lnTo>
                    <a:pt x="178883" y="523224"/>
                  </a:lnTo>
                  <a:lnTo>
                    <a:pt x="165421" y="557047"/>
                  </a:lnTo>
                  <a:lnTo>
                    <a:pt x="122246" y="439540"/>
                  </a:lnTo>
                  <a:lnTo>
                    <a:pt x="106500" y="395712"/>
                  </a:lnTo>
                  <a:lnTo>
                    <a:pt x="76361" y="314199"/>
                  </a:lnTo>
                  <a:lnTo>
                    <a:pt x="73991" y="310600"/>
                  </a:lnTo>
                  <a:lnTo>
                    <a:pt x="70435" y="310600"/>
                  </a:lnTo>
                  <a:lnTo>
                    <a:pt x="69588" y="311023"/>
                  </a:lnTo>
                  <a:lnTo>
                    <a:pt x="68911" y="311870"/>
                  </a:lnTo>
                  <a:lnTo>
                    <a:pt x="5248" y="372211"/>
                  </a:lnTo>
                  <a:lnTo>
                    <a:pt x="0" y="378564"/>
                  </a:lnTo>
                  <a:lnTo>
                    <a:pt x="675" y="383645"/>
                  </a:lnTo>
                  <a:lnTo>
                    <a:pt x="2200" y="386609"/>
                  </a:lnTo>
                  <a:lnTo>
                    <a:pt x="7618" y="393383"/>
                  </a:lnTo>
                  <a:lnTo>
                    <a:pt x="9989" y="395077"/>
                  </a:lnTo>
                  <a:lnTo>
                    <a:pt x="12020" y="395077"/>
                  </a:lnTo>
                  <a:lnTo>
                    <a:pt x="12698" y="395077"/>
                  </a:lnTo>
                  <a:lnTo>
                    <a:pt x="15745" y="392537"/>
                  </a:lnTo>
                  <a:lnTo>
                    <a:pt x="36910" y="372211"/>
                  </a:lnTo>
                  <a:lnTo>
                    <a:pt x="45038" y="365225"/>
                  </a:lnTo>
                  <a:lnTo>
                    <a:pt x="130627" y="598969"/>
                  </a:lnTo>
                  <a:lnTo>
                    <a:pt x="143581" y="633268"/>
                  </a:lnTo>
                  <a:lnTo>
                    <a:pt x="144595" y="634538"/>
                  </a:lnTo>
                  <a:lnTo>
                    <a:pt x="146627" y="635173"/>
                  </a:lnTo>
                  <a:lnTo>
                    <a:pt x="154755" y="635173"/>
                  </a:lnTo>
                  <a:lnTo>
                    <a:pt x="157972" y="633691"/>
                  </a:lnTo>
                  <a:lnTo>
                    <a:pt x="159326" y="630727"/>
                  </a:lnTo>
                  <a:lnTo>
                    <a:pt x="278695" y="322032"/>
                  </a:lnTo>
                  <a:lnTo>
                    <a:pt x="397048" y="15243"/>
                  </a:lnTo>
                  <a:lnTo>
                    <a:pt x="397048" y="11432"/>
                  </a:lnTo>
                  <a:lnTo>
                    <a:pt x="396370" y="8892"/>
                  </a:lnTo>
                  <a:lnTo>
                    <a:pt x="395185" y="6351"/>
                  </a:lnTo>
                  <a:lnTo>
                    <a:pt x="391800" y="1269"/>
                  </a:lnTo>
                  <a:lnTo>
                    <a:pt x="3897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7087481" y="3111994"/>
              <a:ext cx="397510" cy="635635"/>
            </a:xfrm>
            <a:custGeom>
              <a:avLst/>
              <a:gdLst/>
              <a:ahLst/>
              <a:cxnLst/>
              <a:rect l="l" t="t" r="r" b="b"/>
              <a:pathLst>
                <a:path w="397509" h="635635">
                  <a:moveTo>
                    <a:pt x="12021" y="395078"/>
                  </a:moveTo>
                  <a:lnTo>
                    <a:pt x="9989" y="395078"/>
                  </a:lnTo>
                  <a:lnTo>
                    <a:pt x="7619" y="393384"/>
                  </a:lnTo>
                  <a:lnTo>
                    <a:pt x="0" y="378563"/>
                  </a:lnTo>
                  <a:lnTo>
                    <a:pt x="5248" y="372211"/>
                  </a:lnTo>
                  <a:lnTo>
                    <a:pt x="16085" y="362049"/>
                  </a:lnTo>
                  <a:lnTo>
                    <a:pt x="24275" y="354347"/>
                  </a:lnTo>
                  <a:lnTo>
                    <a:pt x="32593" y="346487"/>
                  </a:lnTo>
                  <a:lnTo>
                    <a:pt x="41038" y="338468"/>
                  </a:lnTo>
                  <a:lnTo>
                    <a:pt x="49609" y="330290"/>
                  </a:lnTo>
                  <a:lnTo>
                    <a:pt x="57292" y="322946"/>
                  </a:lnTo>
                  <a:lnTo>
                    <a:pt x="63070" y="317428"/>
                  </a:lnTo>
                  <a:lnTo>
                    <a:pt x="66943" y="313736"/>
                  </a:lnTo>
                  <a:lnTo>
                    <a:pt x="68912" y="311870"/>
                  </a:lnTo>
                  <a:lnTo>
                    <a:pt x="69589" y="311023"/>
                  </a:lnTo>
                  <a:lnTo>
                    <a:pt x="70436" y="310600"/>
                  </a:lnTo>
                  <a:lnTo>
                    <a:pt x="71451" y="310600"/>
                  </a:lnTo>
                  <a:lnTo>
                    <a:pt x="71959" y="310600"/>
                  </a:lnTo>
                  <a:lnTo>
                    <a:pt x="73991" y="310600"/>
                  </a:lnTo>
                  <a:lnTo>
                    <a:pt x="76362" y="314199"/>
                  </a:lnTo>
                  <a:lnTo>
                    <a:pt x="96024" y="367249"/>
                  </a:lnTo>
                  <a:lnTo>
                    <a:pt x="111103" y="408694"/>
                  </a:lnTo>
                  <a:lnTo>
                    <a:pt x="115262" y="420326"/>
                  </a:lnTo>
                  <a:lnTo>
                    <a:pt x="118977" y="430608"/>
                  </a:lnTo>
                  <a:lnTo>
                    <a:pt x="122247" y="439540"/>
                  </a:lnTo>
                  <a:lnTo>
                    <a:pt x="165423" y="557047"/>
                  </a:lnTo>
                  <a:lnTo>
                    <a:pt x="168915" y="548591"/>
                  </a:lnTo>
                  <a:lnTo>
                    <a:pt x="195328" y="480945"/>
                  </a:lnTo>
                  <a:lnTo>
                    <a:pt x="218250" y="421755"/>
                  </a:lnTo>
                  <a:lnTo>
                    <a:pt x="235689" y="376605"/>
                  </a:lnTo>
                  <a:lnTo>
                    <a:pt x="253129" y="331349"/>
                  </a:lnTo>
                  <a:lnTo>
                    <a:pt x="270569" y="285987"/>
                  </a:lnTo>
                  <a:lnTo>
                    <a:pt x="288008" y="240519"/>
                  </a:lnTo>
                  <a:lnTo>
                    <a:pt x="305448" y="194945"/>
                  </a:lnTo>
                  <a:lnTo>
                    <a:pt x="322888" y="149265"/>
                  </a:lnTo>
                  <a:lnTo>
                    <a:pt x="345904" y="89043"/>
                  </a:lnTo>
                  <a:lnTo>
                    <a:pt x="362635" y="45573"/>
                  </a:lnTo>
                  <a:lnTo>
                    <a:pt x="373080" y="18856"/>
                  </a:lnTo>
                  <a:lnTo>
                    <a:pt x="377239" y="8892"/>
                  </a:lnTo>
                  <a:lnTo>
                    <a:pt x="379270" y="2964"/>
                  </a:lnTo>
                  <a:lnTo>
                    <a:pt x="382657" y="0"/>
                  </a:lnTo>
                  <a:lnTo>
                    <a:pt x="387398" y="0"/>
                  </a:lnTo>
                  <a:lnTo>
                    <a:pt x="389768" y="0"/>
                  </a:lnTo>
                  <a:lnTo>
                    <a:pt x="391800" y="1270"/>
                  </a:lnTo>
                  <a:lnTo>
                    <a:pt x="393493" y="3811"/>
                  </a:lnTo>
                  <a:lnTo>
                    <a:pt x="395186" y="6351"/>
                  </a:lnTo>
                  <a:lnTo>
                    <a:pt x="396371" y="8892"/>
                  </a:lnTo>
                  <a:lnTo>
                    <a:pt x="397049" y="11433"/>
                  </a:lnTo>
                  <a:lnTo>
                    <a:pt x="397049" y="15244"/>
                  </a:lnTo>
                  <a:lnTo>
                    <a:pt x="278696" y="322033"/>
                  </a:lnTo>
                  <a:lnTo>
                    <a:pt x="159327" y="630727"/>
                  </a:lnTo>
                  <a:lnTo>
                    <a:pt x="157973" y="633691"/>
                  </a:lnTo>
                  <a:lnTo>
                    <a:pt x="154756" y="635173"/>
                  </a:lnTo>
                  <a:lnTo>
                    <a:pt x="149676" y="635173"/>
                  </a:lnTo>
                  <a:lnTo>
                    <a:pt x="146628" y="635173"/>
                  </a:lnTo>
                  <a:lnTo>
                    <a:pt x="130628" y="598968"/>
                  </a:lnTo>
                  <a:lnTo>
                    <a:pt x="115199" y="557047"/>
                  </a:lnTo>
                  <a:lnTo>
                    <a:pt x="93801" y="498611"/>
                  </a:lnTo>
                  <a:lnTo>
                    <a:pt x="45038" y="365224"/>
                  </a:lnTo>
                  <a:lnTo>
                    <a:pt x="36911" y="372211"/>
                  </a:lnTo>
                  <a:lnTo>
                    <a:pt x="31831" y="377293"/>
                  </a:lnTo>
                  <a:lnTo>
                    <a:pt x="26582" y="382374"/>
                  </a:lnTo>
                  <a:lnTo>
                    <a:pt x="21164" y="387456"/>
                  </a:lnTo>
                  <a:lnTo>
                    <a:pt x="15746" y="392537"/>
                  </a:lnTo>
                  <a:lnTo>
                    <a:pt x="12698" y="395078"/>
                  </a:lnTo>
                  <a:lnTo>
                    <a:pt x="12021" y="39507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7474369" y="3111359"/>
              <a:ext cx="250190" cy="521334"/>
            </a:xfrm>
            <a:custGeom>
              <a:avLst/>
              <a:gdLst/>
              <a:ahLst/>
              <a:cxnLst/>
              <a:rect l="l" t="t" r="r" b="b"/>
              <a:pathLst>
                <a:path w="250190" h="521335">
                  <a:moveTo>
                    <a:pt x="232130" y="395719"/>
                  </a:moveTo>
                  <a:lnTo>
                    <a:pt x="221716" y="345859"/>
                  </a:lnTo>
                  <a:lnTo>
                    <a:pt x="190474" y="306793"/>
                  </a:lnTo>
                  <a:lnTo>
                    <a:pt x="153403" y="286893"/>
                  </a:lnTo>
                  <a:lnTo>
                    <a:pt x="151879" y="286258"/>
                  </a:lnTo>
                  <a:lnTo>
                    <a:pt x="151879" y="285838"/>
                  </a:lnTo>
                  <a:lnTo>
                    <a:pt x="153403" y="284556"/>
                  </a:lnTo>
                  <a:lnTo>
                    <a:pt x="167805" y="276504"/>
                  </a:lnTo>
                  <a:lnTo>
                    <a:pt x="180568" y="266306"/>
                  </a:lnTo>
                  <a:lnTo>
                    <a:pt x="208699" y="223786"/>
                  </a:lnTo>
                  <a:lnTo>
                    <a:pt x="218338" y="176580"/>
                  </a:lnTo>
                  <a:lnTo>
                    <a:pt x="218224" y="173405"/>
                  </a:lnTo>
                  <a:lnTo>
                    <a:pt x="206794" y="132080"/>
                  </a:lnTo>
                  <a:lnTo>
                    <a:pt x="189255" y="109258"/>
                  </a:lnTo>
                  <a:lnTo>
                    <a:pt x="187083" y="106908"/>
                  </a:lnTo>
                  <a:lnTo>
                    <a:pt x="140703" y="85115"/>
                  </a:lnTo>
                  <a:lnTo>
                    <a:pt x="130200" y="84480"/>
                  </a:lnTo>
                  <a:lnTo>
                    <a:pt x="118351" y="84480"/>
                  </a:lnTo>
                  <a:lnTo>
                    <a:pt x="72250" y="99847"/>
                  </a:lnTo>
                  <a:lnTo>
                    <a:pt x="48882" y="125768"/>
                  </a:lnTo>
                  <a:lnTo>
                    <a:pt x="48755" y="125933"/>
                  </a:lnTo>
                  <a:lnTo>
                    <a:pt x="41135" y="141008"/>
                  </a:lnTo>
                  <a:lnTo>
                    <a:pt x="36563" y="157048"/>
                  </a:lnTo>
                  <a:lnTo>
                    <a:pt x="35102" y="173405"/>
                  </a:lnTo>
                  <a:lnTo>
                    <a:pt x="35153" y="175310"/>
                  </a:lnTo>
                  <a:lnTo>
                    <a:pt x="55359" y="212788"/>
                  </a:lnTo>
                  <a:lnTo>
                    <a:pt x="64503" y="212788"/>
                  </a:lnTo>
                  <a:lnTo>
                    <a:pt x="94030" y="183375"/>
                  </a:lnTo>
                  <a:lnTo>
                    <a:pt x="94475" y="176580"/>
                  </a:lnTo>
                  <a:lnTo>
                    <a:pt x="95148" y="171081"/>
                  </a:lnTo>
                  <a:lnTo>
                    <a:pt x="94640" y="166839"/>
                  </a:lnTo>
                  <a:lnTo>
                    <a:pt x="91262" y="160909"/>
                  </a:lnTo>
                  <a:lnTo>
                    <a:pt x="89903" y="157734"/>
                  </a:lnTo>
                  <a:lnTo>
                    <a:pt x="87871" y="150964"/>
                  </a:lnTo>
                  <a:lnTo>
                    <a:pt x="86182" y="148640"/>
                  </a:lnTo>
                  <a:lnTo>
                    <a:pt x="81445" y="146088"/>
                  </a:lnTo>
                  <a:lnTo>
                    <a:pt x="79413" y="144614"/>
                  </a:lnTo>
                  <a:lnTo>
                    <a:pt x="76022" y="141224"/>
                  </a:lnTo>
                  <a:lnTo>
                    <a:pt x="74333" y="140169"/>
                  </a:lnTo>
                  <a:lnTo>
                    <a:pt x="70942" y="139319"/>
                  </a:lnTo>
                  <a:lnTo>
                    <a:pt x="69583" y="138899"/>
                  </a:lnTo>
                  <a:lnTo>
                    <a:pt x="68567" y="138468"/>
                  </a:lnTo>
                  <a:lnTo>
                    <a:pt x="67043" y="138468"/>
                  </a:lnTo>
                  <a:lnTo>
                    <a:pt x="76238" y="125933"/>
                  </a:lnTo>
                  <a:lnTo>
                    <a:pt x="113245" y="109804"/>
                  </a:lnTo>
                  <a:lnTo>
                    <a:pt x="111760" y="109804"/>
                  </a:lnTo>
                  <a:lnTo>
                    <a:pt x="121907" y="109258"/>
                  </a:lnTo>
                  <a:lnTo>
                    <a:pt x="128155" y="109804"/>
                  </a:lnTo>
                  <a:lnTo>
                    <a:pt x="134226" y="111480"/>
                  </a:lnTo>
                  <a:lnTo>
                    <a:pt x="162445" y="151612"/>
                  </a:lnTo>
                  <a:lnTo>
                    <a:pt x="163461" y="166839"/>
                  </a:lnTo>
                  <a:lnTo>
                    <a:pt x="163436" y="176580"/>
                  </a:lnTo>
                  <a:lnTo>
                    <a:pt x="160007" y="215011"/>
                  </a:lnTo>
                  <a:lnTo>
                    <a:pt x="142036" y="255028"/>
                  </a:lnTo>
                  <a:lnTo>
                    <a:pt x="102857" y="273608"/>
                  </a:lnTo>
                  <a:lnTo>
                    <a:pt x="88379" y="274396"/>
                  </a:lnTo>
                  <a:lnTo>
                    <a:pt x="85674" y="274396"/>
                  </a:lnTo>
                  <a:lnTo>
                    <a:pt x="84315" y="278206"/>
                  </a:lnTo>
                  <a:lnTo>
                    <a:pt x="84315" y="291338"/>
                  </a:lnTo>
                  <a:lnTo>
                    <a:pt x="84658" y="294728"/>
                  </a:lnTo>
                  <a:lnTo>
                    <a:pt x="85331" y="295998"/>
                  </a:lnTo>
                  <a:lnTo>
                    <a:pt x="86855" y="297268"/>
                  </a:lnTo>
                  <a:lnTo>
                    <a:pt x="108191" y="297903"/>
                  </a:lnTo>
                  <a:lnTo>
                    <a:pt x="118884" y="298411"/>
                  </a:lnTo>
                  <a:lnTo>
                    <a:pt x="153403" y="315010"/>
                  </a:lnTo>
                  <a:lnTo>
                    <a:pt x="169646" y="355346"/>
                  </a:lnTo>
                  <a:lnTo>
                    <a:pt x="171678" y="383019"/>
                  </a:lnTo>
                  <a:lnTo>
                    <a:pt x="171678" y="395719"/>
                  </a:lnTo>
                  <a:lnTo>
                    <a:pt x="166827" y="448005"/>
                  </a:lnTo>
                  <a:lnTo>
                    <a:pt x="145402" y="485114"/>
                  </a:lnTo>
                  <a:lnTo>
                    <a:pt x="120891" y="493534"/>
                  </a:lnTo>
                  <a:lnTo>
                    <a:pt x="103047" y="491744"/>
                  </a:lnTo>
                  <a:lnTo>
                    <a:pt x="86601" y="486384"/>
                  </a:lnTo>
                  <a:lnTo>
                    <a:pt x="71551" y="477456"/>
                  </a:lnTo>
                  <a:lnTo>
                    <a:pt x="57899" y="464947"/>
                  </a:lnTo>
                  <a:lnTo>
                    <a:pt x="59931" y="464312"/>
                  </a:lnTo>
                  <a:lnTo>
                    <a:pt x="60947" y="463473"/>
                  </a:lnTo>
                  <a:lnTo>
                    <a:pt x="62306" y="462838"/>
                  </a:lnTo>
                  <a:lnTo>
                    <a:pt x="65697" y="461987"/>
                  </a:lnTo>
                  <a:lnTo>
                    <a:pt x="67386" y="461137"/>
                  </a:lnTo>
                  <a:lnTo>
                    <a:pt x="85839" y="428955"/>
                  </a:lnTo>
                  <a:lnTo>
                    <a:pt x="85839" y="424294"/>
                  </a:lnTo>
                  <a:lnTo>
                    <a:pt x="66281" y="387146"/>
                  </a:lnTo>
                  <a:lnTo>
                    <a:pt x="53327" y="384289"/>
                  </a:lnTo>
                  <a:lnTo>
                    <a:pt x="46761" y="385241"/>
                  </a:lnTo>
                  <a:lnTo>
                    <a:pt x="21894" y="415925"/>
                  </a:lnTo>
                  <a:lnTo>
                    <a:pt x="21336" y="424294"/>
                  </a:lnTo>
                  <a:lnTo>
                    <a:pt x="23164" y="444207"/>
                  </a:lnTo>
                  <a:lnTo>
                    <a:pt x="23177" y="444347"/>
                  </a:lnTo>
                  <a:lnTo>
                    <a:pt x="50787" y="493534"/>
                  </a:lnTo>
                  <a:lnTo>
                    <a:pt x="83045" y="514019"/>
                  </a:lnTo>
                  <a:lnTo>
                    <a:pt x="120891" y="520852"/>
                  </a:lnTo>
                  <a:lnTo>
                    <a:pt x="143967" y="518502"/>
                  </a:lnTo>
                  <a:lnTo>
                    <a:pt x="183845" y="499770"/>
                  </a:lnTo>
                  <a:lnTo>
                    <a:pt x="214414" y="463842"/>
                  </a:lnTo>
                  <a:lnTo>
                    <a:pt x="230162" y="420014"/>
                  </a:lnTo>
                  <a:lnTo>
                    <a:pt x="232130" y="395719"/>
                  </a:lnTo>
                  <a:close/>
                </a:path>
                <a:path w="250190" h="521335">
                  <a:moveTo>
                    <a:pt x="249770" y="0"/>
                  </a:moveTo>
                  <a:lnTo>
                    <a:pt x="0" y="0"/>
                  </a:lnTo>
                  <a:lnTo>
                    <a:pt x="0" y="38112"/>
                  </a:lnTo>
                  <a:lnTo>
                    <a:pt x="249770" y="38112"/>
                  </a:lnTo>
                  <a:lnTo>
                    <a:pt x="2497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7495705" y="3195836"/>
              <a:ext cx="210820" cy="436880"/>
            </a:xfrm>
            <a:custGeom>
              <a:avLst/>
              <a:gdLst/>
              <a:ahLst/>
              <a:cxnLst/>
              <a:rect l="l" t="t" r="r" b="b"/>
              <a:pathLst>
                <a:path w="210820" h="436879">
                  <a:moveTo>
                    <a:pt x="43175" y="128305"/>
                  </a:moveTo>
                  <a:lnTo>
                    <a:pt x="14413" y="97737"/>
                  </a:lnTo>
                  <a:lnTo>
                    <a:pt x="13714" y="89559"/>
                  </a:lnTo>
                  <a:lnTo>
                    <a:pt x="15238" y="72568"/>
                  </a:lnTo>
                  <a:lnTo>
                    <a:pt x="38096" y="27312"/>
                  </a:lnTo>
                  <a:lnTo>
                    <a:pt x="80383" y="1707"/>
                  </a:lnTo>
                  <a:lnTo>
                    <a:pt x="97018" y="0"/>
                  </a:lnTo>
                  <a:lnTo>
                    <a:pt x="108871" y="0"/>
                  </a:lnTo>
                  <a:lnTo>
                    <a:pt x="152512" y="12862"/>
                  </a:lnTo>
                  <a:lnTo>
                    <a:pt x="185465" y="47598"/>
                  </a:lnTo>
                  <a:lnTo>
                    <a:pt x="197085" y="90829"/>
                  </a:lnTo>
                  <a:lnTo>
                    <a:pt x="196005" y="107225"/>
                  </a:lnTo>
                  <a:lnTo>
                    <a:pt x="179815" y="154982"/>
                  </a:lnTo>
                  <a:lnTo>
                    <a:pt x="146480" y="192020"/>
                  </a:lnTo>
                  <a:lnTo>
                    <a:pt x="132067" y="200079"/>
                  </a:lnTo>
                  <a:lnTo>
                    <a:pt x="130543" y="201350"/>
                  </a:lnTo>
                  <a:lnTo>
                    <a:pt x="130543" y="201773"/>
                  </a:lnTo>
                  <a:lnTo>
                    <a:pt x="132067" y="202408"/>
                  </a:lnTo>
                  <a:lnTo>
                    <a:pt x="135115" y="203255"/>
                  </a:lnTo>
                  <a:lnTo>
                    <a:pt x="138162" y="204102"/>
                  </a:lnTo>
                  <a:lnTo>
                    <a:pt x="143073" y="206008"/>
                  </a:lnTo>
                  <a:lnTo>
                    <a:pt x="149845" y="208972"/>
                  </a:lnTo>
                  <a:lnTo>
                    <a:pt x="156618" y="211936"/>
                  </a:lnTo>
                  <a:lnTo>
                    <a:pt x="187370" y="240492"/>
                  </a:lnTo>
                  <a:lnTo>
                    <a:pt x="208196" y="284954"/>
                  </a:lnTo>
                  <a:lnTo>
                    <a:pt x="210800" y="311235"/>
                  </a:lnTo>
                  <a:lnTo>
                    <a:pt x="208831" y="335530"/>
                  </a:lnTo>
                  <a:lnTo>
                    <a:pt x="193085" y="379357"/>
                  </a:lnTo>
                  <a:lnTo>
                    <a:pt x="162512" y="415284"/>
                  </a:lnTo>
                  <a:lnTo>
                    <a:pt x="122638" y="434022"/>
                  </a:lnTo>
                  <a:lnTo>
                    <a:pt x="99558" y="436364"/>
                  </a:lnTo>
                  <a:lnTo>
                    <a:pt x="79938" y="434657"/>
                  </a:lnTo>
                  <a:lnTo>
                    <a:pt x="29461" y="409051"/>
                  </a:lnTo>
                  <a:lnTo>
                    <a:pt x="1841" y="359865"/>
                  </a:lnTo>
                  <a:lnTo>
                    <a:pt x="0" y="339818"/>
                  </a:lnTo>
                  <a:lnTo>
                    <a:pt x="571" y="331362"/>
                  </a:lnTo>
                  <a:lnTo>
                    <a:pt x="25429" y="300754"/>
                  </a:lnTo>
                  <a:lnTo>
                    <a:pt x="62224" y="324097"/>
                  </a:lnTo>
                  <a:lnTo>
                    <a:pt x="62986" y="352521"/>
                  </a:lnTo>
                  <a:lnTo>
                    <a:pt x="61970" y="356332"/>
                  </a:lnTo>
                  <a:lnTo>
                    <a:pt x="47747" y="375387"/>
                  </a:lnTo>
                  <a:lnTo>
                    <a:pt x="46054" y="376658"/>
                  </a:lnTo>
                  <a:lnTo>
                    <a:pt x="44361" y="377505"/>
                  </a:lnTo>
                  <a:lnTo>
                    <a:pt x="42667" y="377928"/>
                  </a:lnTo>
                  <a:lnTo>
                    <a:pt x="40974" y="378351"/>
                  </a:lnTo>
                  <a:lnTo>
                    <a:pt x="39620" y="378987"/>
                  </a:lnTo>
                  <a:lnTo>
                    <a:pt x="38604" y="379833"/>
                  </a:lnTo>
                  <a:lnTo>
                    <a:pt x="36572" y="380469"/>
                  </a:lnTo>
                  <a:lnTo>
                    <a:pt x="50223" y="392974"/>
                  </a:lnTo>
                  <a:lnTo>
                    <a:pt x="65271" y="401906"/>
                  </a:lnTo>
                  <a:lnTo>
                    <a:pt x="81716" y="407265"/>
                  </a:lnTo>
                  <a:lnTo>
                    <a:pt x="99558" y="409051"/>
                  </a:lnTo>
                  <a:lnTo>
                    <a:pt x="112670" y="406947"/>
                  </a:lnTo>
                  <a:lnTo>
                    <a:pt x="141718" y="375387"/>
                  </a:lnTo>
                  <a:lnTo>
                    <a:pt x="149814" y="331441"/>
                  </a:lnTo>
                  <a:lnTo>
                    <a:pt x="150353" y="311235"/>
                  </a:lnTo>
                  <a:lnTo>
                    <a:pt x="150353" y="298531"/>
                  </a:lnTo>
                  <a:lnTo>
                    <a:pt x="142226" y="248194"/>
                  </a:lnTo>
                  <a:lnTo>
                    <a:pt x="117844" y="217864"/>
                  </a:lnTo>
                  <a:lnTo>
                    <a:pt x="65525" y="212783"/>
                  </a:lnTo>
                  <a:lnTo>
                    <a:pt x="64001" y="211512"/>
                  </a:lnTo>
                  <a:lnTo>
                    <a:pt x="63324" y="210242"/>
                  </a:lnTo>
                  <a:lnTo>
                    <a:pt x="62986" y="206854"/>
                  </a:lnTo>
                  <a:lnTo>
                    <a:pt x="62986" y="201350"/>
                  </a:lnTo>
                  <a:lnTo>
                    <a:pt x="62986" y="193728"/>
                  </a:lnTo>
                  <a:lnTo>
                    <a:pt x="64340" y="189916"/>
                  </a:lnTo>
                  <a:lnTo>
                    <a:pt x="67049" y="189916"/>
                  </a:lnTo>
                  <a:lnTo>
                    <a:pt x="74224" y="189718"/>
                  </a:lnTo>
                  <a:lnTo>
                    <a:pt x="113019" y="178483"/>
                  </a:lnTo>
                  <a:lnTo>
                    <a:pt x="134226" y="146804"/>
                  </a:lnTo>
                  <a:lnTo>
                    <a:pt x="142226" y="88924"/>
                  </a:lnTo>
                  <a:lnTo>
                    <a:pt x="142226" y="83842"/>
                  </a:lnTo>
                  <a:lnTo>
                    <a:pt x="132226" y="42040"/>
                  </a:lnTo>
                  <a:lnTo>
                    <a:pt x="100574" y="24771"/>
                  </a:lnTo>
                  <a:lnTo>
                    <a:pt x="92606" y="25208"/>
                  </a:lnTo>
                  <a:lnTo>
                    <a:pt x="55028" y="41286"/>
                  </a:lnTo>
                  <a:lnTo>
                    <a:pt x="51303" y="46367"/>
                  </a:lnTo>
                  <a:lnTo>
                    <a:pt x="47578" y="51449"/>
                  </a:lnTo>
                  <a:lnTo>
                    <a:pt x="45715" y="53989"/>
                  </a:lnTo>
                  <a:lnTo>
                    <a:pt x="47239" y="53989"/>
                  </a:lnTo>
                  <a:lnTo>
                    <a:pt x="48255" y="54413"/>
                  </a:lnTo>
                  <a:lnTo>
                    <a:pt x="49609" y="54836"/>
                  </a:lnTo>
                  <a:lnTo>
                    <a:pt x="51303" y="55260"/>
                  </a:lnTo>
                  <a:lnTo>
                    <a:pt x="52996" y="55683"/>
                  </a:lnTo>
                  <a:lnTo>
                    <a:pt x="54689" y="56742"/>
                  </a:lnTo>
                  <a:lnTo>
                    <a:pt x="56382" y="58435"/>
                  </a:lnTo>
                  <a:lnTo>
                    <a:pt x="58075" y="60129"/>
                  </a:lnTo>
                  <a:lnTo>
                    <a:pt x="60107" y="61611"/>
                  </a:lnTo>
                  <a:lnTo>
                    <a:pt x="62478" y="62882"/>
                  </a:lnTo>
                  <a:lnTo>
                    <a:pt x="64848" y="64152"/>
                  </a:lnTo>
                  <a:lnTo>
                    <a:pt x="66541" y="66481"/>
                  </a:lnTo>
                  <a:lnTo>
                    <a:pt x="67557" y="69869"/>
                  </a:lnTo>
                  <a:lnTo>
                    <a:pt x="68573" y="73256"/>
                  </a:lnTo>
                  <a:lnTo>
                    <a:pt x="69928" y="76432"/>
                  </a:lnTo>
                  <a:lnTo>
                    <a:pt x="71621" y="79396"/>
                  </a:lnTo>
                  <a:lnTo>
                    <a:pt x="73314" y="82360"/>
                  </a:lnTo>
                  <a:lnTo>
                    <a:pt x="73822" y="86595"/>
                  </a:lnTo>
                  <a:lnTo>
                    <a:pt x="73145" y="92100"/>
                  </a:lnTo>
                  <a:lnTo>
                    <a:pt x="72700" y="98888"/>
                  </a:lnTo>
                  <a:lnTo>
                    <a:pt x="71367" y="105280"/>
                  </a:lnTo>
                  <a:lnTo>
                    <a:pt x="50509" y="127352"/>
                  </a:lnTo>
                  <a:lnTo>
                    <a:pt x="43175" y="12830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8" name="object 68" descr=""/>
          <p:cNvGrpSpPr/>
          <p:nvPr/>
        </p:nvGrpSpPr>
        <p:grpSpPr>
          <a:xfrm>
            <a:off x="860359" y="4628712"/>
            <a:ext cx="1931035" cy="469900"/>
            <a:chOff x="860359" y="4628712"/>
            <a:chExt cx="1931035" cy="469900"/>
          </a:xfrm>
        </p:grpSpPr>
        <p:sp>
          <p:nvSpPr>
            <p:cNvPr id="69" name="object 69" descr=""/>
            <p:cNvSpPr/>
            <p:nvPr/>
          </p:nvSpPr>
          <p:spPr>
            <a:xfrm>
              <a:off x="860677" y="4629029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19" h="455295">
                  <a:moveTo>
                    <a:pt x="146740" y="425610"/>
                  </a:moveTo>
                  <a:lnTo>
                    <a:pt x="8258" y="425610"/>
                  </a:lnTo>
                  <a:lnTo>
                    <a:pt x="3599" y="428998"/>
                  </a:lnTo>
                  <a:lnTo>
                    <a:pt x="847" y="436408"/>
                  </a:lnTo>
                  <a:lnTo>
                    <a:pt x="78" y="446784"/>
                  </a:lnTo>
                  <a:lnTo>
                    <a:pt x="0" y="449536"/>
                  </a:lnTo>
                  <a:lnTo>
                    <a:pt x="1482" y="451865"/>
                  </a:lnTo>
                  <a:lnTo>
                    <a:pt x="4446" y="454831"/>
                  </a:lnTo>
                  <a:lnTo>
                    <a:pt x="9528" y="454831"/>
                  </a:lnTo>
                  <a:lnTo>
                    <a:pt x="17905" y="454275"/>
                  </a:lnTo>
                  <a:lnTo>
                    <a:pt x="27010" y="453984"/>
                  </a:lnTo>
                  <a:lnTo>
                    <a:pt x="22994" y="453984"/>
                  </a:lnTo>
                  <a:lnTo>
                    <a:pt x="41323" y="453719"/>
                  </a:lnTo>
                  <a:lnTo>
                    <a:pt x="144398" y="453719"/>
                  </a:lnTo>
                  <a:lnTo>
                    <a:pt x="146740" y="450596"/>
                  </a:lnTo>
                  <a:lnTo>
                    <a:pt x="148010" y="446784"/>
                  </a:lnTo>
                  <a:lnTo>
                    <a:pt x="149281" y="440856"/>
                  </a:lnTo>
                  <a:lnTo>
                    <a:pt x="150022" y="436408"/>
                  </a:lnTo>
                  <a:lnTo>
                    <a:pt x="150551" y="433020"/>
                  </a:lnTo>
                  <a:lnTo>
                    <a:pt x="150551" y="427939"/>
                  </a:lnTo>
                  <a:lnTo>
                    <a:pt x="146740" y="425610"/>
                  </a:lnTo>
                  <a:close/>
                </a:path>
                <a:path w="439419" h="455295">
                  <a:moveTo>
                    <a:pt x="144398" y="453719"/>
                  </a:moveTo>
                  <a:lnTo>
                    <a:pt x="90203" y="453719"/>
                  </a:lnTo>
                  <a:lnTo>
                    <a:pt x="102940" y="453984"/>
                  </a:lnTo>
                  <a:lnTo>
                    <a:pt x="101719" y="453984"/>
                  </a:lnTo>
                  <a:lnTo>
                    <a:pt x="110378" y="454275"/>
                  </a:lnTo>
                  <a:lnTo>
                    <a:pt x="109913" y="454275"/>
                  </a:lnTo>
                  <a:lnTo>
                    <a:pt x="118154" y="454619"/>
                  </a:lnTo>
                  <a:lnTo>
                    <a:pt x="125353" y="454831"/>
                  </a:lnTo>
                  <a:lnTo>
                    <a:pt x="141446" y="454831"/>
                  </a:lnTo>
                  <a:lnTo>
                    <a:pt x="144199" y="453984"/>
                  </a:lnTo>
                  <a:lnTo>
                    <a:pt x="144398" y="453719"/>
                  </a:lnTo>
                  <a:close/>
                </a:path>
                <a:path w="439419" h="455295">
                  <a:moveTo>
                    <a:pt x="433655" y="425610"/>
                  </a:moveTo>
                  <a:lnTo>
                    <a:pt x="262988" y="425610"/>
                  </a:lnTo>
                  <a:lnTo>
                    <a:pt x="260448" y="427515"/>
                  </a:lnTo>
                  <a:lnTo>
                    <a:pt x="255366" y="450383"/>
                  </a:lnTo>
                  <a:lnTo>
                    <a:pt x="256636" y="452290"/>
                  </a:lnTo>
                  <a:lnTo>
                    <a:pt x="259177" y="454831"/>
                  </a:lnTo>
                  <a:lnTo>
                    <a:pt x="266800" y="454831"/>
                  </a:lnTo>
                  <a:lnTo>
                    <a:pt x="278591" y="454275"/>
                  </a:lnTo>
                  <a:lnTo>
                    <a:pt x="291013" y="453984"/>
                  </a:lnTo>
                  <a:lnTo>
                    <a:pt x="285695" y="453984"/>
                  </a:lnTo>
                  <a:lnTo>
                    <a:pt x="310296" y="453719"/>
                  </a:lnTo>
                  <a:lnTo>
                    <a:pt x="432914" y="453719"/>
                  </a:lnTo>
                  <a:lnTo>
                    <a:pt x="434715" y="451018"/>
                  </a:lnTo>
                  <a:lnTo>
                    <a:pt x="435774" y="447207"/>
                  </a:lnTo>
                  <a:lnTo>
                    <a:pt x="437044" y="440856"/>
                  </a:lnTo>
                  <a:lnTo>
                    <a:pt x="438315" y="435773"/>
                  </a:lnTo>
                  <a:lnTo>
                    <a:pt x="438905" y="433020"/>
                  </a:lnTo>
                  <a:lnTo>
                    <a:pt x="438950" y="427727"/>
                  </a:lnTo>
                  <a:lnTo>
                    <a:pt x="433655" y="425610"/>
                  </a:lnTo>
                  <a:close/>
                </a:path>
                <a:path w="439419" h="455295">
                  <a:moveTo>
                    <a:pt x="432464" y="453719"/>
                  </a:moveTo>
                  <a:lnTo>
                    <a:pt x="370820" y="453719"/>
                  </a:lnTo>
                  <a:lnTo>
                    <a:pt x="385414" y="453984"/>
                  </a:lnTo>
                  <a:lnTo>
                    <a:pt x="384041" y="453984"/>
                  </a:lnTo>
                  <a:lnTo>
                    <a:pt x="394073" y="454275"/>
                  </a:lnTo>
                  <a:lnTo>
                    <a:pt x="393551" y="454275"/>
                  </a:lnTo>
                  <a:lnTo>
                    <a:pt x="403165" y="454619"/>
                  </a:lnTo>
                  <a:lnTo>
                    <a:pt x="411423" y="454831"/>
                  </a:lnTo>
                  <a:lnTo>
                    <a:pt x="424975" y="454831"/>
                  </a:lnTo>
                  <a:lnTo>
                    <a:pt x="430056" y="454407"/>
                  </a:lnTo>
                  <a:lnTo>
                    <a:pt x="432464" y="453719"/>
                  </a:lnTo>
                  <a:close/>
                </a:path>
                <a:path w="439419" h="455295">
                  <a:moveTo>
                    <a:pt x="341123" y="0"/>
                  </a:moveTo>
                  <a:lnTo>
                    <a:pt x="318043" y="0"/>
                  </a:lnTo>
                  <a:lnTo>
                    <a:pt x="312961" y="2541"/>
                  </a:lnTo>
                  <a:lnTo>
                    <a:pt x="309996" y="7622"/>
                  </a:lnTo>
                  <a:lnTo>
                    <a:pt x="302214" y="20605"/>
                  </a:lnTo>
                  <a:lnTo>
                    <a:pt x="148050" y="283435"/>
                  </a:lnTo>
                  <a:lnTo>
                    <a:pt x="112596" y="343505"/>
                  </a:lnTo>
                  <a:lnTo>
                    <a:pt x="90561" y="380309"/>
                  </a:lnTo>
                  <a:lnTo>
                    <a:pt x="55583" y="416716"/>
                  </a:lnTo>
                  <a:lnTo>
                    <a:pt x="17151" y="425610"/>
                  </a:lnTo>
                  <a:lnTo>
                    <a:pt x="139117" y="425610"/>
                  </a:lnTo>
                  <a:lnTo>
                    <a:pt x="126333" y="423545"/>
                  </a:lnTo>
                  <a:lnTo>
                    <a:pt x="117201" y="419892"/>
                  </a:lnTo>
                  <a:lnTo>
                    <a:pt x="111722" y="414652"/>
                  </a:lnTo>
                  <a:lnTo>
                    <a:pt x="109896" y="407823"/>
                  </a:lnTo>
                  <a:lnTo>
                    <a:pt x="111524" y="401748"/>
                  </a:lnTo>
                  <a:lnTo>
                    <a:pt x="116407" y="391148"/>
                  </a:lnTo>
                  <a:lnTo>
                    <a:pt x="124546" y="376021"/>
                  </a:lnTo>
                  <a:lnTo>
                    <a:pt x="135941" y="356368"/>
                  </a:lnTo>
                  <a:lnTo>
                    <a:pt x="157539" y="319524"/>
                  </a:lnTo>
                  <a:lnTo>
                    <a:pt x="372210" y="319524"/>
                  </a:lnTo>
                  <a:lnTo>
                    <a:pt x="370582" y="301421"/>
                  </a:lnTo>
                  <a:lnTo>
                    <a:pt x="369610" y="290304"/>
                  </a:lnTo>
                  <a:lnTo>
                    <a:pt x="240120" y="290304"/>
                  </a:lnTo>
                  <a:lnTo>
                    <a:pt x="174690" y="289669"/>
                  </a:lnTo>
                  <a:lnTo>
                    <a:pt x="231862" y="193112"/>
                  </a:lnTo>
                  <a:lnTo>
                    <a:pt x="271882" y="125141"/>
                  </a:lnTo>
                  <a:lnTo>
                    <a:pt x="289033" y="97826"/>
                  </a:lnTo>
                  <a:lnTo>
                    <a:pt x="352864" y="97826"/>
                  </a:lnTo>
                  <a:lnTo>
                    <a:pt x="345044" y="7622"/>
                  </a:lnTo>
                  <a:lnTo>
                    <a:pt x="344934" y="5928"/>
                  </a:lnTo>
                  <a:lnTo>
                    <a:pt x="343664" y="3811"/>
                  </a:lnTo>
                  <a:lnTo>
                    <a:pt x="341123" y="0"/>
                  </a:lnTo>
                  <a:close/>
                </a:path>
                <a:path w="439419" h="455295">
                  <a:moveTo>
                    <a:pt x="372210" y="319524"/>
                  </a:moveTo>
                  <a:lnTo>
                    <a:pt x="308726" y="319524"/>
                  </a:lnTo>
                  <a:lnTo>
                    <a:pt x="316336" y="414652"/>
                  </a:lnTo>
                  <a:lnTo>
                    <a:pt x="316348" y="414811"/>
                  </a:lnTo>
                  <a:lnTo>
                    <a:pt x="311425" y="418820"/>
                  </a:lnTo>
                  <a:lnTo>
                    <a:pt x="303008" y="421957"/>
                  </a:lnTo>
                  <a:lnTo>
                    <a:pt x="291098" y="424220"/>
                  </a:lnTo>
                  <a:lnTo>
                    <a:pt x="275693" y="425610"/>
                  </a:lnTo>
                  <a:lnTo>
                    <a:pt x="423069" y="425610"/>
                  </a:lnTo>
                  <a:lnTo>
                    <a:pt x="381778" y="418622"/>
                  </a:lnTo>
                  <a:lnTo>
                    <a:pt x="376379" y="365897"/>
                  </a:lnTo>
                  <a:lnTo>
                    <a:pt x="372210" y="319524"/>
                  </a:lnTo>
                  <a:close/>
                </a:path>
                <a:path w="439419" h="455295">
                  <a:moveTo>
                    <a:pt x="352864" y="97826"/>
                  </a:moveTo>
                  <a:lnTo>
                    <a:pt x="289033" y="97826"/>
                  </a:lnTo>
                  <a:lnTo>
                    <a:pt x="290065" y="103861"/>
                  </a:lnTo>
                  <a:lnTo>
                    <a:pt x="291892" y="121330"/>
                  </a:lnTo>
                  <a:lnTo>
                    <a:pt x="297927" y="190571"/>
                  </a:lnTo>
                  <a:lnTo>
                    <a:pt x="301262" y="231306"/>
                  </a:lnTo>
                  <a:lnTo>
                    <a:pt x="305073" y="280855"/>
                  </a:lnTo>
                  <a:lnTo>
                    <a:pt x="305549" y="289669"/>
                  </a:lnTo>
                  <a:lnTo>
                    <a:pt x="301460" y="289946"/>
                  </a:lnTo>
                  <a:lnTo>
                    <a:pt x="279369" y="290304"/>
                  </a:lnTo>
                  <a:lnTo>
                    <a:pt x="369610" y="290304"/>
                  </a:lnTo>
                  <a:lnTo>
                    <a:pt x="362721" y="211535"/>
                  </a:lnTo>
                  <a:lnTo>
                    <a:pt x="352864" y="97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860677" y="4629029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19" h="455295">
                  <a:moveTo>
                    <a:pt x="109896" y="407823"/>
                  </a:moveTo>
                  <a:lnTo>
                    <a:pt x="111722" y="414652"/>
                  </a:lnTo>
                  <a:lnTo>
                    <a:pt x="117201" y="419892"/>
                  </a:lnTo>
                  <a:lnTo>
                    <a:pt x="126333" y="423545"/>
                  </a:lnTo>
                  <a:lnTo>
                    <a:pt x="139117" y="425610"/>
                  </a:lnTo>
                  <a:lnTo>
                    <a:pt x="146740" y="425610"/>
                  </a:lnTo>
                  <a:lnTo>
                    <a:pt x="150551" y="427939"/>
                  </a:lnTo>
                  <a:lnTo>
                    <a:pt x="150551" y="432597"/>
                  </a:lnTo>
                  <a:lnTo>
                    <a:pt x="150551" y="433021"/>
                  </a:lnTo>
                  <a:lnTo>
                    <a:pt x="150128" y="435773"/>
                  </a:lnTo>
                  <a:lnTo>
                    <a:pt x="149281" y="440855"/>
                  </a:lnTo>
                  <a:lnTo>
                    <a:pt x="148010" y="446784"/>
                  </a:lnTo>
                  <a:lnTo>
                    <a:pt x="146740" y="450596"/>
                  </a:lnTo>
                  <a:lnTo>
                    <a:pt x="145469" y="452290"/>
                  </a:lnTo>
                  <a:lnTo>
                    <a:pt x="144199" y="453984"/>
                  </a:lnTo>
                  <a:lnTo>
                    <a:pt x="141446" y="454831"/>
                  </a:lnTo>
                  <a:lnTo>
                    <a:pt x="137211" y="454831"/>
                  </a:lnTo>
                  <a:lnTo>
                    <a:pt x="136364" y="454831"/>
                  </a:lnTo>
                  <a:lnTo>
                    <a:pt x="133823" y="454831"/>
                  </a:lnTo>
                  <a:lnTo>
                    <a:pt x="129588" y="454831"/>
                  </a:lnTo>
                  <a:lnTo>
                    <a:pt x="125353" y="454831"/>
                  </a:lnTo>
                  <a:lnTo>
                    <a:pt x="118154" y="454619"/>
                  </a:lnTo>
                  <a:lnTo>
                    <a:pt x="79404" y="453600"/>
                  </a:lnTo>
                  <a:lnTo>
                    <a:pt x="67335" y="453560"/>
                  </a:lnTo>
                  <a:lnTo>
                    <a:pt x="46809" y="453639"/>
                  </a:lnTo>
                  <a:lnTo>
                    <a:pt x="30332" y="453878"/>
                  </a:lnTo>
                  <a:lnTo>
                    <a:pt x="17905" y="454275"/>
                  </a:lnTo>
                  <a:lnTo>
                    <a:pt x="9528" y="454831"/>
                  </a:lnTo>
                  <a:lnTo>
                    <a:pt x="4446" y="454831"/>
                  </a:lnTo>
                  <a:lnTo>
                    <a:pt x="1482" y="451866"/>
                  </a:lnTo>
                  <a:lnTo>
                    <a:pt x="0" y="449537"/>
                  </a:lnTo>
                  <a:lnTo>
                    <a:pt x="0" y="447843"/>
                  </a:lnTo>
                  <a:lnTo>
                    <a:pt x="846" y="436409"/>
                  </a:lnTo>
                  <a:lnTo>
                    <a:pt x="3599" y="428997"/>
                  </a:lnTo>
                  <a:lnTo>
                    <a:pt x="8258" y="425610"/>
                  </a:lnTo>
                  <a:lnTo>
                    <a:pt x="17151" y="425610"/>
                  </a:lnTo>
                  <a:lnTo>
                    <a:pt x="37876" y="422910"/>
                  </a:lnTo>
                  <a:lnTo>
                    <a:pt x="81945" y="393848"/>
                  </a:lnTo>
                  <a:lnTo>
                    <a:pt x="112596" y="343505"/>
                  </a:lnTo>
                  <a:lnTo>
                    <a:pt x="148050" y="283435"/>
                  </a:lnTo>
                  <a:lnTo>
                    <a:pt x="196924" y="200100"/>
                  </a:lnTo>
                  <a:lnTo>
                    <a:pt x="245678" y="116844"/>
                  </a:lnTo>
                  <a:lnTo>
                    <a:pt x="280775" y="57012"/>
                  </a:lnTo>
                  <a:lnTo>
                    <a:pt x="302214" y="20605"/>
                  </a:lnTo>
                  <a:lnTo>
                    <a:pt x="309996" y="7622"/>
                  </a:lnTo>
                  <a:lnTo>
                    <a:pt x="312961" y="2540"/>
                  </a:lnTo>
                  <a:lnTo>
                    <a:pt x="318042" y="0"/>
                  </a:lnTo>
                  <a:lnTo>
                    <a:pt x="325242" y="0"/>
                  </a:lnTo>
                  <a:lnTo>
                    <a:pt x="330324" y="0"/>
                  </a:lnTo>
                  <a:lnTo>
                    <a:pt x="341123" y="0"/>
                  </a:lnTo>
                  <a:lnTo>
                    <a:pt x="343664" y="3811"/>
                  </a:lnTo>
                  <a:lnTo>
                    <a:pt x="344934" y="5928"/>
                  </a:lnTo>
                  <a:lnTo>
                    <a:pt x="344934" y="6352"/>
                  </a:lnTo>
                  <a:lnTo>
                    <a:pt x="362721" y="211534"/>
                  </a:lnTo>
                  <a:lnTo>
                    <a:pt x="370582" y="301420"/>
                  </a:lnTo>
                  <a:lnTo>
                    <a:pt x="376379" y="365897"/>
                  </a:lnTo>
                  <a:lnTo>
                    <a:pt x="380111" y="404964"/>
                  </a:lnTo>
                  <a:lnTo>
                    <a:pt x="423069" y="425610"/>
                  </a:lnTo>
                  <a:lnTo>
                    <a:pt x="433656" y="425610"/>
                  </a:lnTo>
                  <a:lnTo>
                    <a:pt x="438950" y="427727"/>
                  </a:lnTo>
                  <a:lnTo>
                    <a:pt x="438950" y="431962"/>
                  </a:lnTo>
                  <a:lnTo>
                    <a:pt x="438950" y="432809"/>
                  </a:lnTo>
                  <a:lnTo>
                    <a:pt x="438314" y="435773"/>
                  </a:lnTo>
                  <a:lnTo>
                    <a:pt x="437044" y="440855"/>
                  </a:lnTo>
                  <a:lnTo>
                    <a:pt x="435773" y="447208"/>
                  </a:lnTo>
                  <a:lnTo>
                    <a:pt x="434715" y="451019"/>
                  </a:lnTo>
                  <a:lnTo>
                    <a:pt x="433868" y="452290"/>
                  </a:lnTo>
                  <a:lnTo>
                    <a:pt x="433021" y="453560"/>
                  </a:lnTo>
                  <a:lnTo>
                    <a:pt x="430056" y="454407"/>
                  </a:lnTo>
                  <a:lnTo>
                    <a:pt x="424974" y="454831"/>
                  </a:lnTo>
                  <a:lnTo>
                    <a:pt x="423704" y="454831"/>
                  </a:lnTo>
                  <a:lnTo>
                    <a:pt x="420739" y="454831"/>
                  </a:lnTo>
                  <a:lnTo>
                    <a:pt x="416081" y="454831"/>
                  </a:lnTo>
                  <a:lnTo>
                    <a:pt x="411423" y="454831"/>
                  </a:lnTo>
                  <a:lnTo>
                    <a:pt x="403164" y="454619"/>
                  </a:lnTo>
                  <a:lnTo>
                    <a:pt x="358552" y="453600"/>
                  </a:lnTo>
                  <a:lnTo>
                    <a:pt x="344934" y="453560"/>
                  </a:lnTo>
                  <a:lnTo>
                    <a:pt x="317659" y="453639"/>
                  </a:lnTo>
                  <a:lnTo>
                    <a:pt x="295544" y="453878"/>
                  </a:lnTo>
                  <a:lnTo>
                    <a:pt x="278591" y="454275"/>
                  </a:lnTo>
                  <a:lnTo>
                    <a:pt x="266800" y="454831"/>
                  </a:lnTo>
                  <a:lnTo>
                    <a:pt x="259177" y="454831"/>
                  </a:lnTo>
                  <a:lnTo>
                    <a:pt x="256636" y="452290"/>
                  </a:lnTo>
                  <a:lnTo>
                    <a:pt x="255366" y="450384"/>
                  </a:lnTo>
                  <a:lnTo>
                    <a:pt x="255366" y="449113"/>
                  </a:lnTo>
                  <a:lnTo>
                    <a:pt x="255366" y="447843"/>
                  </a:lnTo>
                  <a:lnTo>
                    <a:pt x="262988" y="425610"/>
                  </a:lnTo>
                  <a:lnTo>
                    <a:pt x="275693" y="425610"/>
                  </a:lnTo>
                  <a:lnTo>
                    <a:pt x="291098" y="424220"/>
                  </a:lnTo>
                  <a:lnTo>
                    <a:pt x="303008" y="421957"/>
                  </a:lnTo>
                  <a:lnTo>
                    <a:pt x="311425" y="418820"/>
                  </a:lnTo>
                  <a:lnTo>
                    <a:pt x="316348" y="414810"/>
                  </a:lnTo>
                  <a:lnTo>
                    <a:pt x="308726" y="319525"/>
                  </a:lnTo>
                  <a:lnTo>
                    <a:pt x="157539" y="319525"/>
                  </a:lnTo>
                  <a:lnTo>
                    <a:pt x="135941" y="356369"/>
                  </a:lnTo>
                  <a:lnTo>
                    <a:pt x="124546" y="376021"/>
                  </a:lnTo>
                  <a:lnTo>
                    <a:pt x="116407" y="391148"/>
                  </a:lnTo>
                  <a:lnTo>
                    <a:pt x="111524" y="401748"/>
                  </a:lnTo>
                  <a:lnTo>
                    <a:pt x="109896" y="4078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35050" y="4726538"/>
              <a:ext cx="131494" cy="193112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1337106" y="4650150"/>
              <a:ext cx="458470" cy="433705"/>
            </a:xfrm>
            <a:custGeom>
              <a:avLst/>
              <a:gdLst/>
              <a:ahLst/>
              <a:cxnLst/>
              <a:rect l="l" t="t" r="r" b="b"/>
              <a:pathLst>
                <a:path w="458469" h="433704">
                  <a:moveTo>
                    <a:pt x="372382" y="219792"/>
                  </a:moveTo>
                  <a:lnTo>
                    <a:pt x="287921" y="219792"/>
                  </a:lnTo>
                  <a:lnTo>
                    <a:pt x="298284" y="219991"/>
                  </a:lnTo>
                  <a:lnTo>
                    <a:pt x="303009" y="220268"/>
                  </a:lnTo>
                  <a:lnTo>
                    <a:pt x="341123" y="241867"/>
                  </a:lnTo>
                  <a:lnTo>
                    <a:pt x="355733" y="288239"/>
                  </a:lnTo>
                  <a:lnTo>
                    <a:pt x="353668" y="310552"/>
                  </a:lnTo>
                  <a:lnTo>
                    <a:pt x="337152" y="349937"/>
                  </a:lnTo>
                  <a:lnTo>
                    <a:pt x="305787" y="381461"/>
                  </a:lnTo>
                  <a:lnTo>
                    <a:pt x="269579" y="399883"/>
                  </a:lnTo>
                  <a:lnTo>
                    <a:pt x="248934" y="404131"/>
                  </a:lnTo>
                  <a:lnTo>
                    <a:pt x="244805" y="404131"/>
                  </a:lnTo>
                  <a:lnTo>
                    <a:pt x="223214" y="404488"/>
                  </a:lnTo>
                  <a:lnTo>
                    <a:pt x="12492" y="404488"/>
                  </a:lnTo>
                  <a:lnTo>
                    <a:pt x="9316" y="404700"/>
                  </a:lnTo>
                  <a:lnTo>
                    <a:pt x="7622" y="405123"/>
                  </a:lnTo>
                  <a:lnTo>
                    <a:pt x="5505" y="405970"/>
                  </a:lnTo>
                  <a:lnTo>
                    <a:pt x="3388" y="410416"/>
                  </a:lnTo>
                  <a:lnTo>
                    <a:pt x="1395" y="417987"/>
                  </a:lnTo>
                  <a:lnTo>
                    <a:pt x="422" y="421427"/>
                  </a:lnTo>
                  <a:lnTo>
                    <a:pt x="0" y="424391"/>
                  </a:lnTo>
                  <a:lnTo>
                    <a:pt x="0" y="429474"/>
                  </a:lnTo>
                  <a:lnTo>
                    <a:pt x="847" y="431168"/>
                  </a:lnTo>
                  <a:lnTo>
                    <a:pt x="2541" y="432438"/>
                  </a:lnTo>
                  <a:lnTo>
                    <a:pt x="12561" y="433073"/>
                  </a:lnTo>
                  <a:lnTo>
                    <a:pt x="16170" y="433073"/>
                  </a:lnTo>
                  <a:lnTo>
                    <a:pt x="35732" y="433391"/>
                  </a:lnTo>
                  <a:lnTo>
                    <a:pt x="75791" y="433630"/>
                  </a:lnTo>
                  <a:lnTo>
                    <a:pt x="219519" y="433630"/>
                  </a:lnTo>
                  <a:lnTo>
                    <a:pt x="265529" y="433073"/>
                  </a:lnTo>
                  <a:lnTo>
                    <a:pt x="326989" y="417987"/>
                  </a:lnTo>
                  <a:lnTo>
                    <a:pt x="377967" y="384160"/>
                  </a:lnTo>
                  <a:lnTo>
                    <a:pt x="412269" y="340170"/>
                  </a:lnTo>
                  <a:lnTo>
                    <a:pt x="423693" y="294671"/>
                  </a:lnTo>
                  <a:lnTo>
                    <a:pt x="423085" y="289152"/>
                  </a:lnTo>
                  <a:lnTo>
                    <a:pt x="408458" y="248616"/>
                  </a:lnTo>
                  <a:lnTo>
                    <a:pt x="383088" y="225509"/>
                  </a:lnTo>
                  <a:lnTo>
                    <a:pt x="372382" y="219792"/>
                  </a:lnTo>
                  <a:close/>
                </a:path>
                <a:path w="458469" h="433704">
                  <a:moveTo>
                    <a:pt x="176664" y="404131"/>
                  </a:moveTo>
                  <a:lnTo>
                    <a:pt x="35971" y="404131"/>
                  </a:lnTo>
                  <a:lnTo>
                    <a:pt x="26680" y="404488"/>
                  </a:lnTo>
                  <a:lnTo>
                    <a:pt x="189301" y="404488"/>
                  </a:lnTo>
                  <a:lnTo>
                    <a:pt x="176664" y="404131"/>
                  </a:lnTo>
                  <a:close/>
                </a:path>
                <a:path w="458469" h="433704">
                  <a:moveTo>
                    <a:pt x="154521" y="403535"/>
                  </a:moveTo>
                  <a:lnTo>
                    <a:pt x="46875" y="403535"/>
                  </a:lnTo>
                  <a:lnTo>
                    <a:pt x="37114" y="404131"/>
                  </a:lnTo>
                  <a:lnTo>
                    <a:pt x="177211" y="404131"/>
                  </a:lnTo>
                  <a:lnTo>
                    <a:pt x="154521" y="403535"/>
                  </a:lnTo>
                  <a:close/>
                </a:path>
                <a:path w="458469" h="433704">
                  <a:moveTo>
                    <a:pt x="254942" y="29062"/>
                  </a:moveTo>
                  <a:lnTo>
                    <a:pt x="124506" y="29062"/>
                  </a:lnTo>
                  <a:lnTo>
                    <a:pt x="140348" y="29896"/>
                  </a:lnTo>
                  <a:lnTo>
                    <a:pt x="151662" y="31126"/>
                  </a:lnTo>
                  <a:lnTo>
                    <a:pt x="158451" y="32754"/>
                  </a:lnTo>
                  <a:lnTo>
                    <a:pt x="160714" y="34780"/>
                  </a:lnTo>
                  <a:lnTo>
                    <a:pt x="157975" y="49826"/>
                  </a:lnTo>
                  <a:lnTo>
                    <a:pt x="136059" y="141618"/>
                  </a:lnTo>
                  <a:lnTo>
                    <a:pt x="116521" y="219792"/>
                  </a:lnTo>
                  <a:lnTo>
                    <a:pt x="97588" y="294671"/>
                  </a:lnTo>
                  <a:lnTo>
                    <a:pt x="83533" y="349540"/>
                  </a:lnTo>
                  <a:lnTo>
                    <a:pt x="71146" y="394959"/>
                  </a:lnTo>
                  <a:lnTo>
                    <a:pt x="47366" y="403535"/>
                  </a:lnTo>
                  <a:lnTo>
                    <a:pt x="133716" y="403535"/>
                  </a:lnTo>
                  <a:lnTo>
                    <a:pt x="130223" y="402371"/>
                  </a:lnTo>
                  <a:lnTo>
                    <a:pt x="130223" y="400677"/>
                  </a:lnTo>
                  <a:lnTo>
                    <a:pt x="143257" y="349937"/>
                  </a:lnTo>
                  <a:lnTo>
                    <a:pt x="147335" y="333937"/>
                  </a:lnTo>
                  <a:lnTo>
                    <a:pt x="158452" y="289152"/>
                  </a:lnTo>
                  <a:lnTo>
                    <a:pt x="168615" y="246830"/>
                  </a:lnTo>
                  <a:lnTo>
                    <a:pt x="174691" y="220268"/>
                  </a:lnTo>
                  <a:lnTo>
                    <a:pt x="179653" y="219991"/>
                  </a:lnTo>
                  <a:lnTo>
                    <a:pt x="193906" y="219792"/>
                  </a:lnTo>
                  <a:lnTo>
                    <a:pt x="372382" y="219792"/>
                  </a:lnTo>
                  <a:lnTo>
                    <a:pt x="367326" y="217093"/>
                  </a:lnTo>
                  <a:lnTo>
                    <a:pt x="349738" y="210899"/>
                  </a:lnTo>
                  <a:lnTo>
                    <a:pt x="330324" y="206928"/>
                  </a:lnTo>
                  <a:lnTo>
                    <a:pt x="359822" y="197996"/>
                  </a:lnTo>
                  <a:lnTo>
                    <a:pt x="364039" y="196129"/>
                  </a:lnTo>
                  <a:lnTo>
                    <a:pt x="181042" y="196129"/>
                  </a:lnTo>
                  <a:lnTo>
                    <a:pt x="200734" y="116090"/>
                  </a:lnTo>
                  <a:lnTo>
                    <a:pt x="201159" y="114819"/>
                  </a:lnTo>
                  <a:lnTo>
                    <a:pt x="201369" y="113549"/>
                  </a:lnTo>
                  <a:lnTo>
                    <a:pt x="201369" y="112278"/>
                  </a:lnTo>
                  <a:lnTo>
                    <a:pt x="209787" y="79881"/>
                  </a:lnTo>
                  <a:lnTo>
                    <a:pt x="219951" y="41767"/>
                  </a:lnTo>
                  <a:lnTo>
                    <a:pt x="233767" y="29697"/>
                  </a:lnTo>
                  <a:lnTo>
                    <a:pt x="242026" y="29697"/>
                  </a:lnTo>
                  <a:lnTo>
                    <a:pt x="247530" y="29273"/>
                  </a:lnTo>
                  <a:lnTo>
                    <a:pt x="254942" y="29062"/>
                  </a:lnTo>
                  <a:close/>
                </a:path>
                <a:path w="458469" h="433704">
                  <a:moveTo>
                    <a:pt x="280781" y="0"/>
                  </a:moveTo>
                  <a:lnTo>
                    <a:pt x="128953" y="0"/>
                  </a:lnTo>
                  <a:lnTo>
                    <a:pt x="113389" y="198"/>
                  </a:lnTo>
                  <a:lnTo>
                    <a:pt x="106429" y="556"/>
                  </a:lnTo>
                  <a:lnTo>
                    <a:pt x="107843" y="556"/>
                  </a:lnTo>
                  <a:lnTo>
                    <a:pt x="103332" y="3017"/>
                  </a:lnTo>
                  <a:lnTo>
                    <a:pt x="101003" y="10004"/>
                  </a:lnTo>
                  <a:lnTo>
                    <a:pt x="101003" y="25674"/>
                  </a:lnTo>
                  <a:lnTo>
                    <a:pt x="102061" y="28003"/>
                  </a:lnTo>
                  <a:lnTo>
                    <a:pt x="106296" y="28850"/>
                  </a:lnTo>
                  <a:lnTo>
                    <a:pt x="113071" y="29062"/>
                  </a:lnTo>
                  <a:lnTo>
                    <a:pt x="290939" y="29062"/>
                  </a:lnTo>
                  <a:lnTo>
                    <a:pt x="334181" y="29896"/>
                  </a:lnTo>
                  <a:lnTo>
                    <a:pt x="333446" y="29896"/>
                  </a:lnTo>
                  <a:lnTo>
                    <a:pt x="344060" y="30371"/>
                  </a:lnTo>
                  <a:lnTo>
                    <a:pt x="349380" y="30967"/>
                  </a:lnTo>
                  <a:lnTo>
                    <a:pt x="384676" y="60983"/>
                  </a:lnTo>
                  <a:lnTo>
                    <a:pt x="390036" y="88139"/>
                  </a:lnTo>
                  <a:lnTo>
                    <a:pt x="387892" y="107276"/>
                  </a:lnTo>
                  <a:lnTo>
                    <a:pt x="372646" y="142214"/>
                  </a:lnTo>
                  <a:lnTo>
                    <a:pt x="344100" y="171752"/>
                  </a:lnTo>
                  <a:lnTo>
                    <a:pt x="310115" y="190174"/>
                  </a:lnTo>
                  <a:lnTo>
                    <a:pt x="249650" y="196129"/>
                  </a:lnTo>
                  <a:lnTo>
                    <a:pt x="364039" y="196129"/>
                  </a:lnTo>
                  <a:lnTo>
                    <a:pt x="402066" y="176080"/>
                  </a:lnTo>
                  <a:lnTo>
                    <a:pt x="437282" y="144477"/>
                  </a:lnTo>
                  <a:lnTo>
                    <a:pt x="455703" y="107950"/>
                  </a:lnTo>
                  <a:lnTo>
                    <a:pt x="458006" y="88139"/>
                  </a:lnTo>
                  <a:lnTo>
                    <a:pt x="456061" y="70908"/>
                  </a:lnTo>
                  <a:lnTo>
                    <a:pt x="430691" y="29697"/>
                  </a:lnTo>
                  <a:lnTo>
                    <a:pt x="383168" y="5280"/>
                  </a:lnTo>
                  <a:lnTo>
                    <a:pt x="319523" y="198"/>
                  </a:lnTo>
                  <a:lnTo>
                    <a:pt x="324958" y="198"/>
                  </a:lnTo>
                  <a:lnTo>
                    <a:pt x="28078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1337106" y="4649992"/>
              <a:ext cx="458470" cy="434340"/>
            </a:xfrm>
            <a:custGeom>
              <a:avLst/>
              <a:gdLst/>
              <a:ahLst/>
              <a:cxnLst/>
              <a:rect l="l" t="t" r="r" b="b"/>
              <a:pathLst>
                <a:path w="458469" h="434339">
                  <a:moveTo>
                    <a:pt x="124506" y="29220"/>
                  </a:moveTo>
                  <a:lnTo>
                    <a:pt x="113072" y="29220"/>
                  </a:lnTo>
                  <a:lnTo>
                    <a:pt x="106296" y="29009"/>
                  </a:lnTo>
                  <a:lnTo>
                    <a:pt x="104179" y="28585"/>
                  </a:lnTo>
                  <a:lnTo>
                    <a:pt x="102061" y="28162"/>
                  </a:lnTo>
                  <a:lnTo>
                    <a:pt x="101002" y="25833"/>
                  </a:lnTo>
                  <a:lnTo>
                    <a:pt x="101002" y="21598"/>
                  </a:lnTo>
                  <a:lnTo>
                    <a:pt x="101002" y="10163"/>
                  </a:lnTo>
                  <a:lnTo>
                    <a:pt x="154680" y="39"/>
                  </a:lnTo>
                  <a:lnTo>
                    <a:pt x="190571" y="0"/>
                  </a:lnTo>
                  <a:lnTo>
                    <a:pt x="263108" y="79"/>
                  </a:lnTo>
                  <a:lnTo>
                    <a:pt x="316190" y="317"/>
                  </a:lnTo>
                  <a:lnTo>
                    <a:pt x="363991" y="1270"/>
                  </a:lnTo>
                  <a:lnTo>
                    <a:pt x="400676" y="11593"/>
                  </a:lnTo>
                  <a:lnTo>
                    <a:pt x="442404" y="41846"/>
                  </a:lnTo>
                  <a:lnTo>
                    <a:pt x="458007" y="88298"/>
                  </a:lnTo>
                  <a:lnTo>
                    <a:pt x="455704" y="108109"/>
                  </a:lnTo>
                  <a:lnTo>
                    <a:pt x="437282" y="144635"/>
                  </a:lnTo>
                  <a:lnTo>
                    <a:pt x="402066" y="176239"/>
                  </a:lnTo>
                  <a:lnTo>
                    <a:pt x="359823" y="198154"/>
                  </a:lnTo>
                  <a:lnTo>
                    <a:pt x="330324" y="207087"/>
                  </a:lnTo>
                  <a:lnTo>
                    <a:pt x="349738" y="211058"/>
                  </a:lnTo>
                  <a:lnTo>
                    <a:pt x="397024" y="236308"/>
                  </a:lnTo>
                  <a:lnTo>
                    <a:pt x="421798" y="277996"/>
                  </a:lnTo>
                  <a:lnTo>
                    <a:pt x="423704" y="294750"/>
                  </a:lnTo>
                  <a:lnTo>
                    <a:pt x="420845" y="317738"/>
                  </a:lnTo>
                  <a:lnTo>
                    <a:pt x="397977" y="362522"/>
                  </a:lnTo>
                  <a:lnTo>
                    <a:pt x="353788" y="403575"/>
                  </a:lnTo>
                  <a:lnTo>
                    <a:pt x="297569" y="428031"/>
                  </a:lnTo>
                  <a:lnTo>
                    <a:pt x="255485" y="433510"/>
                  </a:lnTo>
                  <a:lnTo>
                    <a:pt x="188467" y="433828"/>
                  </a:lnTo>
                  <a:lnTo>
                    <a:pt x="131494" y="433868"/>
                  </a:lnTo>
                  <a:lnTo>
                    <a:pt x="75791" y="433788"/>
                  </a:lnTo>
                  <a:lnTo>
                    <a:pt x="35732" y="433550"/>
                  </a:lnTo>
                  <a:lnTo>
                    <a:pt x="0" y="429633"/>
                  </a:lnTo>
                  <a:lnTo>
                    <a:pt x="0" y="427515"/>
                  </a:lnTo>
                  <a:lnTo>
                    <a:pt x="0" y="424551"/>
                  </a:lnTo>
                  <a:lnTo>
                    <a:pt x="423" y="421586"/>
                  </a:lnTo>
                  <a:lnTo>
                    <a:pt x="1270" y="418622"/>
                  </a:lnTo>
                  <a:lnTo>
                    <a:pt x="3387" y="410576"/>
                  </a:lnTo>
                  <a:lnTo>
                    <a:pt x="5505" y="406129"/>
                  </a:lnTo>
                  <a:lnTo>
                    <a:pt x="7622" y="405282"/>
                  </a:lnTo>
                  <a:lnTo>
                    <a:pt x="9316" y="404858"/>
                  </a:lnTo>
                  <a:lnTo>
                    <a:pt x="12493" y="404647"/>
                  </a:lnTo>
                  <a:lnTo>
                    <a:pt x="17151" y="404647"/>
                  </a:lnTo>
                  <a:lnTo>
                    <a:pt x="20962" y="404647"/>
                  </a:lnTo>
                  <a:lnTo>
                    <a:pt x="59077" y="402741"/>
                  </a:lnTo>
                  <a:lnTo>
                    <a:pt x="83533" y="349699"/>
                  </a:lnTo>
                  <a:lnTo>
                    <a:pt x="97588" y="294830"/>
                  </a:lnTo>
                  <a:lnTo>
                    <a:pt x="116883" y="218522"/>
                  </a:lnTo>
                  <a:lnTo>
                    <a:pt x="136060" y="141777"/>
                  </a:lnTo>
                  <a:lnTo>
                    <a:pt x="149757" y="85598"/>
                  </a:lnTo>
                  <a:lnTo>
                    <a:pt x="160715" y="34938"/>
                  </a:lnTo>
                  <a:lnTo>
                    <a:pt x="158452" y="32913"/>
                  </a:lnTo>
                  <a:lnTo>
                    <a:pt x="151663" y="31285"/>
                  </a:lnTo>
                  <a:lnTo>
                    <a:pt x="140348" y="30054"/>
                  </a:lnTo>
                  <a:lnTo>
                    <a:pt x="124506" y="2922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17831" y="4678895"/>
              <a:ext cx="209628" cy="167703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67012" y="4869467"/>
              <a:ext cx="226145" cy="185489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1829417" y="4636016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5" h="462279">
                  <a:moveTo>
                    <a:pt x="448054" y="0"/>
                  </a:moveTo>
                  <a:lnTo>
                    <a:pt x="438313" y="0"/>
                  </a:lnTo>
                  <a:lnTo>
                    <a:pt x="428786" y="9528"/>
                  </a:lnTo>
                  <a:lnTo>
                    <a:pt x="427939" y="10798"/>
                  </a:lnTo>
                  <a:lnTo>
                    <a:pt x="425820" y="13127"/>
                  </a:lnTo>
                  <a:lnTo>
                    <a:pt x="408881" y="30068"/>
                  </a:lnTo>
                  <a:lnTo>
                    <a:pt x="402741" y="35572"/>
                  </a:lnTo>
                  <a:lnTo>
                    <a:pt x="392577" y="46584"/>
                  </a:lnTo>
                  <a:lnTo>
                    <a:pt x="386859" y="52089"/>
                  </a:lnTo>
                  <a:lnTo>
                    <a:pt x="385589" y="52089"/>
                  </a:lnTo>
                  <a:lnTo>
                    <a:pt x="384954" y="50184"/>
                  </a:lnTo>
                  <a:lnTo>
                    <a:pt x="384107" y="48914"/>
                  </a:lnTo>
                  <a:lnTo>
                    <a:pt x="352040" y="18858"/>
                  </a:lnTo>
                  <a:lnTo>
                    <a:pt x="306621" y="2659"/>
                  </a:lnTo>
                  <a:lnTo>
                    <a:pt x="279504" y="635"/>
                  </a:lnTo>
                  <a:lnTo>
                    <a:pt x="247107" y="3374"/>
                  </a:lnTo>
                  <a:lnTo>
                    <a:pt x="182313" y="23384"/>
                  </a:lnTo>
                  <a:lnTo>
                    <a:pt x="118908" y="62094"/>
                  </a:lnTo>
                  <a:lnTo>
                    <a:pt x="65230" y="115454"/>
                  </a:lnTo>
                  <a:lnTo>
                    <a:pt x="42560" y="147375"/>
                  </a:lnTo>
                  <a:lnTo>
                    <a:pt x="23939" y="181400"/>
                  </a:lnTo>
                  <a:lnTo>
                    <a:pt x="2659" y="251593"/>
                  </a:lnTo>
                  <a:lnTo>
                    <a:pt x="0" y="287762"/>
                  </a:lnTo>
                  <a:lnTo>
                    <a:pt x="3096" y="325202"/>
                  </a:lnTo>
                  <a:lnTo>
                    <a:pt x="27870" y="388408"/>
                  </a:lnTo>
                  <a:lnTo>
                    <a:pt x="75711" y="435019"/>
                  </a:lnTo>
                  <a:lnTo>
                    <a:pt x="136377" y="458841"/>
                  </a:lnTo>
                  <a:lnTo>
                    <a:pt x="170878" y="461818"/>
                  </a:lnTo>
                  <a:lnTo>
                    <a:pt x="204943" y="458761"/>
                  </a:lnTo>
                  <a:lnTo>
                    <a:pt x="269737" y="434305"/>
                  </a:lnTo>
                  <a:lnTo>
                    <a:pt x="328021" y="387257"/>
                  </a:lnTo>
                  <a:lnTo>
                    <a:pt x="367406" y="328815"/>
                  </a:lnTo>
                  <a:lnTo>
                    <a:pt x="379872" y="292421"/>
                  </a:lnTo>
                  <a:lnTo>
                    <a:pt x="353192" y="295385"/>
                  </a:lnTo>
                  <a:lnTo>
                    <a:pt x="343981" y="320318"/>
                  </a:lnTo>
                  <a:lnTo>
                    <a:pt x="314124" y="367326"/>
                  </a:lnTo>
                  <a:lnTo>
                    <a:pt x="270134" y="408299"/>
                  </a:lnTo>
                  <a:lnTo>
                    <a:pt x="218680" y="429897"/>
                  </a:lnTo>
                  <a:lnTo>
                    <a:pt x="190571" y="432597"/>
                  </a:lnTo>
                  <a:lnTo>
                    <a:pt x="169211" y="431247"/>
                  </a:lnTo>
                  <a:lnTo>
                    <a:pt x="131732" y="420448"/>
                  </a:lnTo>
                  <a:lnTo>
                    <a:pt x="94491" y="392577"/>
                  </a:lnTo>
                  <a:lnTo>
                    <a:pt x="70352" y="340488"/>
                  </a:lnTo>
                  <a:lnTo>
                    <a:pt x="67335" y="306820"/>
                  </a:lnTo>
                  <a:lnTo>
                    <a:pt x="68089" y="290463"/>
                  </a:lnTo>
                  <a:lnTo>
                    <a:pt x="74123" y="251077"/>
                  </a:lnTo>
                  <a:lnTo>
                    <a:pt x="85955" y="204665"/>
                  </a:lnTo>
                  <a:lnTo>
                    <a:pt x="102154" y="162422"/>
                  </a:lnTo>
                  <a:lnTo>
                    <a:pt x="122322" y="127007"/>
                  </a:lnTo>
                  <a:lnTo>
                    <a:pt x="158173" y="84486"/>
                  </a:lnTo>
                  <a:lnTo>
                    <a:pt x="197598" y="55186"/>
                  </a:lnTo>
                  <a:lnTo>
                    <a:pt x="235672" y="39702"/>
                  </a:lnTo>
                  <a:lnTo>
                    <a:pt x="275057" y="30332"/>
                  </a:lnTo>
                  <a:lnTo>
                    <a:pt x="292209" y="29221"/>
                  </a:lnTo>
                  <a:lnTo>
                    <a:pt x="314879" y="31603"/>
                  </a:lnTo>
                  <a:lnTo>
                    <a:pt x="349500" y="48754"/>
                  </a:lnTo>
                  <a:lnTo>
                    <a:pt x="370343" y="81072"/>
                  </a:lnTo>
                  <a:lnTo>
                    <a:pt x="380507" y="120457"/>
                  </a:lnTo>
                  <a:lnTo>
                    <a:pt x="381778" y="142293"/>
                  </a:lnTo>
                  <a:lnTo>
                    <a:pt x="381566" y="156692"/>
                  </a:lnTo>
                  <a:lnTo>
                    <a:pt x="380295" y="172784"/>
                  </a:lnTo>
                  <a:lnTo>
                    <a:pt x="379449" y="177867"/>
                  </a:lnTo>
                  <a:lnTo>
                    <a:pt x="379237" y="181043"/>
                  </a:lnTo>
                  <a:lnTo>
                    <a:pt x="380507" y="182948"/>
                  </a:lnTo>
                  <a:lnTo>
                    <a:pt x="383048" y="185489"/>
                  </a:lnTo>
                  <a:lnTo>
                    <a:pt x="393212" y="185489"/>
                  </a:lnTo>
                  <a:lnTo>
                    <a:pt x="430691" y="91474"/>
                  </a:lnTo>
                  <a:lnTo>
                    <a:pt x="449748" y="10838"/>
                  </a:lnTo>
                  <a:lnTo>
                    <a:pt x="451018" y="4446"/>
                  </a:lnTo>
                  <a:lnTo>
                    <a:pt x="451018" y="1482"/>
                  </a:lnTo>
                  <a:lnTo>
                    <a:pt x="448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829416" y="4636017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5" h="462279">
                  <a:moveTo>
                    <a:pt x="0" y="287763"/>
                  </a:moveTo>
                  <a:lnTo>
                    <a:pt x="10640" y="216140"/>
                  </a:lnTo>
                  <a:lnTo>
                    <a:pt x="42561" y="147375"/>
                  </a:lnTo>
                  <a:lnTo>
                    <a:pt x="65231" y="115454"/>
                  </a:lnTo>
                  <a:lnTo>
                    <a:pt x="90680" y="87027"/>
                  </a:lnTo>
                  <a:lnTo>
                    <a:pt x="149916" y="40655"/>
                  </a:lnTo>
                  <a:lnTo>
                    <a:pt x="214710" y="10957"/>
                  </a:lnTo>
                  <a:lnTo>
                    <a:pt x="279505" y="635"/>
                  </a:lnTo>
                  <a:lnTo>
                    <a:pt x="306621" y="2660"/>
                  </a:lnTo>
                  <a:lnTo>
                    <a:pt x="352041" y="18858"/>
                  </a:lnTo>
                  <a:lnTo>
                    <a:pt x="379872" y="43831"/>
                  </a:lnTo>
                  <a:lnTo>
                    <a:pt x="382413" y="46795"/>
                  </a:lnTo>
                  <a:lnTo>
                    <a:pt x="384107" y="48913"/>
                  </a:lnTo>
                  <a:lnTo>
                    <a:pt x="384954" y="50183"/>
                  </a:lnTo>
                  <a:lnTo>
                    <a:pt x="385590" y="52089"/>
                  </a:lnTo>
                  <a:lnTo>
                    <a:pt x="386860" y="52089"/>
                  </a:lnTo>
                  <a:lnTo>
                    <a:pt x="392577" y="46584"/>
                  </a:lnTo>
                  <a:lnTo>
                    <a:pt x="402741" y="35573"/>
                  </a:lnTo>
                  <a:lnTo>
                    <a:pt x="405705" y="33032"/>
                  </a:lnTo>
                  <a:lnTo>
                    <a:pt x="408882" y="30067"/>
                  </a:lnTo>
                  <a:lnTo>
                    <a:pt x="412270" y="26680"/>
                  </a:lnTo>
                  <a:lnTo>
                    <a:pt x="415658" y="23292"/>
                  </a:lnTo>
                  <a:lnTo>
                    <a:pt x="419045" y="19904"/>
                  </a:lnTo>
                  <a:lnTo>
                    <a:pt x="422433" y="16516"/>
                  </a:lnTo>
                  <a:lnTo>
                    <a:pt x="425821" y="13128"/>
                  </a:lnTo>
                  <a:lnTo>
                    <a:pt x="427939" y="10799"/>
                  </a:lnTo>
                  <a:lnTo>
                    <a:pt x="428786" y="9528"/>
                  </a:lnTo>
                  <a:lnTo>
                    <a:pt x="438314" y="0"/>
                  </a:lnTo>
                  <a:lnTo>
                    <a:pt x="442126" y="0"/>
                  </a:lnTo>
                  <a:lnTo>
                    <a:pt x="448055" y="0"/>
                  </a:lnTo>
                  <a:lnTo>
                    <a:pt x="451019" y="1482"/>
                  </a:lnTo>
                  <a:lnTo>
                    <a:pt x="451019" y="4446"/>
                  </a:lnTo>
                  <a:lnTo>
                    <a:pt x="439585" y="54352"/>
                  </a:lnTo>
                  <a:lnTo>
                    <a:pt x="430691" y="91474"/>
                  </a:lnTo>
                  <a:lnTo>
                    <a:pt x="420686" y="130144"/>
                  </a:lnTo>
                  <a:lnTo>
                    <a:pt x="413540" y="157856"/>
                  </a:lnTo>
                  <a:lnTo>
                    <a:pt x="409252" y="174611"/>
                  </a:lnTo>
                  <a:lnTo>
                    <a:pt x="407823" y="180407"/>
                  </a:lnTo>
                  <a:lnTo>
                    <a:pt x="406976" y="182525"/>
                  </a:lnTo>
                  <a:lnTo>
                    <a:pt x="405917" y="183795"/>
                  </a:lnTo>
                  <a:lnTo>
                    <a:pt x="404647" y="184219"/>
                  </a:lnTo>
                  <a:lnTo>
                    <a:pt x="403376" y="184642"/>
                  </a:lnTo>
                  <a:lnTo>
                    <a:pt x="399565" y="185066"/>
                  </a:lnTo>
                  <a:lnTo>
                    <a:pt x="393212" y="185489"/>
                  </a:lnTo>
                  <a:lnTo>
                    <a:pt x="383049" y="185489"/>
                  </a:lnTo>
                  <a:lnTo>
                    <a:pt x="380508" y="182948"/>
                  </a:lnTo>
                  <a:lnTo>
                    <a:pt x="379237" y="181043"/>
                  </a:lnTo>
                  <a:lnTo>
                    <a:pt x="379237" y="179772"/>
                  </a:lnTo>
                  <a:lnTo>
                    <a:pt x="379237" y="179349"/>
                  </a:lnTo>
                  <a:lnTo>
                    <a:pt x="379449" y="177866"/>
                  </a:lnTo>
                  <a:lnTo>
                    <a:pt x="379872" y="175325"/>
                  </a:lnTo>
                  <a:lnTo>
                    <a:pt x="380296" y="172784"/>
                  </a:lnTo>
                  <a:lnTo>
                    <a:pt x="380719" y="168550"/>
                  </a:lnTo>
                  <a:lnTo>
                    <a:pt x="381143" y="162621"/>
                  </a:lnTo>
                  <a:lnTo>
                    <a:pt x="381566" y="156692"/>
                  </a:lnTo>
                  <a:lnTo>
                    <a:pt x="381778" y="149916"/>
                  </a:lnTo>
                  <a:lnTo>
                    <a:pt x="381778" y="142293"/>
                  </a:lnTo>
                  <a:lnTo>
                    <a:pt x="380508" y="120457"/>
                  </a:lnTo>
                  <a:lnTo>
                    <a:pt x="370344" y="81072"/>
                  </a:lnTo>
                  <a:lnTo>
                    <a:pt x="349500" y="48754"/>
                  </a:lnTo>
                  <a:lnTo>
                    <a:pt x="314879" y="31603"/>
                  </a:lnTo>
                  <a:lnTo>
                    <a:pt x="292209" y="29220"/>
                  </a:lnTo>
                  <a:lnTo>
                    <a:pt x="283792" y="29498"/>
                  </a:lnTo>
                  <a:lnTo>
                    <a:pt x="235673" y="39702"/>
                  </a:lnTo>
                  <a:lnTo>
                    <a:pt x="197598" y="55186"/>
                  </a:lnTo>
                  <a:lnTo>
                    <a:pt x="158174" y="84486"/>
                  </a:lnTo>
                  <a:lnTo>
                    <a:pt x="122323" y="127008"/>
                  </a:lnTo>
                  <a:lnTo>
                    <a:pt x="102154" y="162422"/>
                  </a:lnTo>
                  <a:lnTo>
                    <a:pt x="85955" y="204666"/>
                  </a:lnTo>
                  <a:lnTo>
                    <a:pt x="74124" y="251078"/>
                  </a:lnTo>
                  <a:lnTo>
                    <a:pt x="68089" y="290462"/>
                  </a:lnTo>
                  <a:lnTo>
                    <a:pt x="67335" y="306820"/>
                  </a:lnTo>
                  <a:lnTo>
                    <a:pt x="70352" y="340488"/>
                  </a:lnTo>
                  <a:lnTo>
                    <a:pt x="94491" y="392577"/>
                  </a:lnTo>
                  <a:lnTo>
                    <a:pt x="131732" y="420448"/>
                  </a:lnTo>
                  <a:lnTo>
                    <a:pt x="169211" y="431247"/>
                  </a:lnTo>
                  <a:lnTo>
                    <a:pt x="190571" y="432597"/>
                  </a:lnTo>
                  <a:lnTo>
                    <a:pt x="218680" y="429897"/>
                  </a:lnTo>
                  <a:lnTo>
                    <a:pt x="270135" y="408299"/>
                  </a:lnTo>
                  <a:lnTo>
                    <a:pt x="314125" y="367326"/>
                  </a:lnTo>
                  <a:lnTo>
                    <a:pt x="343981" y="320319"/>
                  </a:lnTo>
                  <a:lnTo>
                    <a:pt x="354886" y="289880"/>
                  </a:lnTo>
                  <a:lnTo>
                    <a:pt x="356157" y="286704"/>
                  </a:lnTo>
                  <a:lnTo>
                    <a:pt x="357004" y="285857"/>
                  </a:lnTo>
                  <a:lnTo>
                    <a:pt x="357851" y="285010"/>
                  </a:lnTo>
                  <a:lnTo>
                    <a:pt x="361239" y="284587"/>
                  </a:lnTo>
                  <a:lnTo>
                    <a:pt x="367168" y="284587"/>
                  </a:lnTo>
                  <a:lnTo>
                    <a:pt x="375637" y="284587"/>
                  </a:lnTo>
                  <a:lnTo>
                    <a:pt x="379872" y="286492"/>
                  </a:lnTo>
                  <a:lnTo>
                    <a:pt x="379872" y="290304"/>
                  </a:lnTo>
                  <a:lnTo>
                    <a:pt x="379872" y="292421"/>
                  </a:lnTo>
                  <a:lnTo>
                    <a:pt x="367406" y="328815"/>
                  </a:lnTo>
                  <a:lnTo>
                    <a:pt x="328021" y="387257"/>
                  </a:lnTo>
                  <a:lnTo>
                    <a:pt x="269738" y="434304"/>
                  </a:lnTo>
                  <a:lnTo>
                    <a:pt x="204943" y="458761"/>
                  </a:lnTo>
                  <a:lnTo>
                    <a:pt x="170879" y="461818"/>
                  </a:lnTo>
                  <a:lnTo>
                    <a:pt x="136377" y="458840"/>
                  </a:lnTo>
                  <a:lnTo>
                    <a:pt x="75712" y="435019"/>
                  </a:lnTo>
                  <a:lnTo>
                    <a:pt x="27871" y="388408"/>
                  </a:lnTo>
                  <a:lnTo>
                    <a:pt x="3096" y="325202"/>
                  </a:lnTo>
                  <a:lnTo>
                    <a:pt x="0" y="2877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2301398" y="4650150"/>
              <a:ext cx="489584" cy="433705"/>
            </a:xfrm>
            <a:custGeom>
              <a:avLst/>
              <a:gdLst/>
              <a:ahLst/>
              <a:cxnLst/>
              <a:rect l="l" t="t" r="r" b="b"/>
              <a:pathLst>
                <a:path w="489585" h="433704">
                  <a:moveTo>
                    <a:pt x="262628" y="0"/>
                  </a:moveTo>
                  <a:lnTo>
                    <a:pt x="122991" y="0"/>
                  </a:lnTo>
                  <a:lnTo>
                    <a:pt x="108625" y="476"/>
                  </a:lnTo>
                  <a:lnTo>
                    <a:pt x="107355" y="1747"/>
                  </a:lnTo>
                  <a:lnTo>
                    <a:pt x="105873" y="4923"/>
                  </a:lnTo>
                  <a:lnTo>
                    <a:pt x="102485" y="15087"/>
                  </a:lnTo>
                  <a:lnTo>
                    <a:pt x="101638" y="19321"/>
                  </a:lnTo>
                  <a:lnTo>
                    <a:pt x="101638" y="26098"/>
                  </a:lnTo>
                  <a:lnTo>
                    <a:pt x="103120" y="28003"/>
                  </a:lnTo>
                  <a:lnTo>
                    <a:pt x="109049" y="28850"/>
                  </a:lnTo>
                  <a:lnTo>
                    <a:pt x="115402" y="29062"/>
                  </a:lnTo>
                  <a:lnTo>
                    <a:pt x="283316" y="29062"/>
                  </a:lnTo>
                  <a:lnTo>
                    <a:pt x="290093" y="29485"/>
                  </a:lnTo>
                  <a:lnTo>
                    <a:pt x="297080" y="29697"/>
                  </a:lnTo>
                  <a:lnTo>
                    <a:pt x="331594" y="29697"/>
                  </a:lnTo>
                  <a:lnTo>
                    <a:pt x="339218" y="30967"/>
                  </a:lnTo>
                  <a:lnTo>
                    <a:pt x="378602" y="44307"/>
                  </a:lnTo>
                  <a:lnTo>
                    <a:pt x="410999" y="75593"/>
                  </a:lnTo>
                  <a:lnTo>
                    <a:pt x="423863" y="112913"/>
                  </a:lnTo>
                  <a:lnTo>
                    <a:pt x="425610" y="135781"/>
                  </a:lnTo>
                  <a:lnTo>
                    <a:pt x="424816" y="153092"/>
                  </a:lnTo>
                  <a:lnTo>
                    <a:pt x="418464" y="194383"/>
                  </a:lnTo>
                  <a:lnTo>
                    <a:pt x="406434" y="242224"/>
                  </a:lnTo>
                  <a:lnTo>
                    <a:pt x="392776" y="282562"/>
                  </a:lnTo>
                  <a:lnTo>
                    <a:pt x="368915" y="327624"/>
                  </a:lnTo>
                  <a:lnTo>
                    <a:pt x="320319" y="375187"/>
                  </a:lnTo>
                  <a:lnTo>
                    <a:pt x="253971" y="401312"/>
                  </a:lnTo>
                  <a:lnTo>
                    <a:pt x="253321" y="401312"/>
                  </a:lnTo>
                  <a:lnTo>
                    <a:pt x="215981" y="404488"/>
                  </a:lnTo>
                  <a:lnTo>
                    <a:pt x="21598" y="404488"/>
                  </a:lnTo>
                  <a:lnTo>
                    <a:pt x="0" y="425875"/>
                  </a:lnTo>
                  <a:lnTo>
                    <a:pt x="0" y="426721"/>
                  </a:lnTo>
                  <a:lnTo>
                    <a:pt x="424" y="429686"/>
                  </a:lnTo>
                  <a:lnTo>
                    <a:pt x="2118" y="431591"/>
                  </a:lnTo>
                  <a:lnTo>
                    <a:pt x="8046" y="433285"/>
                  </a:lnTo>
                  <a:lnTo>
                    <a:pt x="14611" y="433709"/>
                  </a:lnTo>
                  <a:lnTo>
                    <a:pt x="128953" y="433709"/>
                  </a:lnTo>
                  <a:lnTo>
                    <a:pt x="252190" y="433073"/>
                  </a:lnTo>
                  <a:lnTo>
                    <a:pt x="305629" y="420210"/>
                  </a:lnTo>
                  <a:lnTo>
                    <a:pt x="347157" y="400677"/>
                  </a:lnTo>
                  <a:lnTo>
                    <a:pt x="385669" y="373202"/>
                  </a:lnTo>
                  <a:lnTo>
                    <a:pt x="421163" y="337788"/>
                  </a:lnTo>
                  <a:lnTo>
                    <a:pt x="450900" y="297132"/>
                  </a:lnTo>
                  <a:lnTo>
                    <a:pt x="472141" y="253936"/>
                  </a:lnTo>
                  <a:lnTo>
                    <a:pt x="484886" y="208199"/>
                  </a:lnTo>
                  <a:lnTo>
                    <a:pt x="489134" y="159922"/>
                  </a:lnTo>
                  <a:lnTo>
                    <a:pt x="486871" y="128556"/>
                  </a:lnTo>
                  <a:lnTo>
                    <a:pt x="470672" y="75831"/>
                  </a:lnTo>
                  <a:lnTo>
                    <a:pt x="439983" y="36565"/>
                  </a:lnTo>
                  <a:lnTo>
                    <a:pt x="401233" y="11473"/>
                  </a:lnTo>
                  <a:lnTo>
                    <a:pt x="360180" y="714"/>
                  </a:lnTo>
                  <a:lnTo>
                    <a:pt x="353828" y="476"/>
                  </a:lnTo>
                  <a:lnTo>
                    <a:pt x="345285" y="476"/>
                  </a:lnTo>
                  <a:lnTo>
                    <a:pt x="262628" y="0"/>
                  </a:lnTo>
                  <a:close/>
                </a:path>
                <a:path w="489585" h="433704">
                  <a:moveTo>
                    <a:pt x="256001" y="29062"/>
                  </a:moveTo>
                  <a:lnTo>
                    <a:pt x="125141" y="29062"/>
                  </a:lnTo>
                  <a:lnTo>
                    <a:pt x="140983" y="29896"/>
                  </a:lnTo>
                  <a:lnTo>
                    <a:pt x="152298" y="31126"/>
                  </a:lnTo>
                  <a:lnTo>
                    <a:pt x="159087" y="32754"/>
                  </a:lnTo>
                  <a:lnTo>
                    <a:pt x="161350" y="34780"/>
                  </a:lnTo>
                  <a:lnTo>
                    <a:pt x="158611" y="49826"/>
                  </a:lnTo>
                  <a:lnTo>
                    <a:pt x="136695" y="141618"/>
                  </a:lnTo>
                  <a:lnTo>
                    <a:pt x="117519" y="218363"/>
                  </a:lnTo>
                  <a:lnTo>
                    <a:pt x="97593" y="297132"/>
                  </a:lnTo>
                  <a:lnTo>
                    <a:pt x="84169" y="349540"/>
                  </a:lnTo>
                  <a:lnTo>
                    <a:pt x="71782" y="394959"/>
                  </a:lnTo>
                  <a:lnTo>
                    <a:pt x="38846" y="404064"/>
                  </a:lnTo>
                  <a:lnTo>
                    <a:pt x="38344" y="404064"/>
                  </a:lnTo>
                  <a:lnTo>
                    <a:pt x="27316" y="404488"/>
                  </a:lnTo>
                  <a:lnTo>
                    <a:pt x="215981" y="404488"/>
                  </a:lnTo>
                  <a:lnTo>
                    <a:pt x="211747" y="404064"/>
                  </a:lnTo>
                  <a:lnTo>
                    <a:pt x="206664" y="403853"/>
                  </a:lnTo>
                  <a:lnTo>
                    <a:pt x="188666" y="403853"/>
                  </a:lnTo>
                  <a:lnTo>
                    <a:pt x="145430" y="403258"/>
                  </a:lnTo>
                  <a:lnTo>
                    <a:pt x="135203" y="403258"/>
                  </a:lnTo>
                  <a:lnTo>
                    <a:pt x="132765" y="402371"/>
                  </a:lnTo>
                  <a:lnTo>
                    <a:pt x="132765" y="400677"/>
                  </a:lnTo>
                  <a:lnTo>
                    <a:pt x="135584" y="388567"/>
                  </a:lnTo>
                  <a:lnTo>
                    <a:pt x="158135" y="297410"/>
                  </a:lnTo>
                  <a:lnTo>
                    <a:pt x="177867" y="218363"/>
                  </a:lnTo>
                  <a:lnTo>
                    <a:pt x="197679" y="139276"/>
                  </a:lnTo>
                  <a:lnTo>
                    <a:pt x="212011" y="82422"/>
                  </a:lnTo>
                  <a:lnTo>
                    <a:pt x="224153" y="35732"/>
                  </a:lnTo>
                  <a:lnTo>
                    <a:pt x="227507" y="32754"/>
                  </a:lnTo>
                  <a:lnTo>
                    <a:pt x="227268" y="32754"/>
                  </a:lnTo>
                  <a:lnTo>
                    <a:pt x="234085" y="30650"/>
                  </a:lnTo>
                  <a:lnTo>
                    <a:pt x="243329" y="29485"/>
                  </a:lnTo>
                  <a:lnTo>
                    <a:pt x="242720" y="29485"/>
                  </a:lnTo>
                  <a:lnTo>
                    <a:pt x="256001" y="29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2301398" y="4649992"/>
              <a:ext cx="489584" cy="434340"/>
            </a:xfrm>
            <a:custGeom>
              <a:avLst/>
              <a:gdLst/>
              <a:ahLst/>
              <a:cxnLst/>
              <a:rect l="l" t="t" r="r" b="b"/>
              <a:pathLst>
                <a:path w="489585" h="434339">
                  <a:moveTo>
                    <a:pt x="161350" y="34938"/>
                  </a:moveTo>
                  <a:lnTo>
                    <a:pt x="159087" y="32913"/>
                  </a:lnTo>
                  <a:lnTo>
                    <a:pt x="152298" y="31285"/>
                  </a:lnTo>
                  <a:lnTo>
                    <a:pt x="140983" y="30054"/>
                  </a:lnTo>
                  <a:lnTo>
                    <a:pt x="125142" y="29220"/>
                  </a:lnTo>
                  <a:lnTo>
                    <a:pt x="115401" y="29220"/>
                  </a:lnTo>
                  <a:lnTo>
                    <a:pt x="109049" y="29009"/>
                  </a:lnTo>
                  <a:lnTo>
                    <a:pt x="106084" y="28585"/>
                  </a:lnTo>
                  <a:lnTo>
                    <a:pt x="103120" y="28162"/>
                  </a:lnTo>
                  <a:lnTo>
                    <a:pt x="101638" y="26256"/>
                  </a:lnTo>
                  <a:lnTo>
                    <a:pt x="101638" y="22868"/>
                  </a:lnTo>
                  <a:lnTo>
                    <a:pt x="101638" y="19480"/>
                  </a:lnTo>
                  <a:lnTo>
                    <a:pt x="102485" y="15245"/>
                  </a:lnTo>
                  <a:lnTo>
                    <a:pt x="104179" y="10163"/>
                  </a:lnTo>
                  <a:lnTo>
                    <a:pt x="105873" y="5081"/>
                  </a:lnTo>
                  <a:lnTo>
                    <a:pt x="180209" y="39"/>
                  </a:lnTo>
                  <a:lnTo>
                    <a:pt x="235038" y="0"/>
                  </a:lnTo>
                  <a:lnTo>
                    <a:pt x="282244" y="277"/>
                  </a:lnTo>
                  <a:lnTo>
                    <a:pt x="317778" y="476"/>
                  </a:lnTo>
                  <a:lnTo>
                    <a:pt x="341639" y="595"/>
                  </a:lnTo>
                  <a:lnTo>
                    <a:pt x="353828" y="635"/>
                  </a:lnTo>
                  <a:lnTo>
                    <a:pt x="360180" y="873"/>
                  </a:lnTo>
                  <a:lnTo>
                    <a:pt x="401232" y="11632"/>
                  </a:lnTo>
                  <a:lnTo>
                    <a:pt x="439982" y="36724"/>
                  </a:lnTo>
                  <a:lnTo>
                    <a:pt x="470672" y="75990"/>
                  </a:lnTo>
                  <a:lnTo>
                    <a:pt x="486870" y="128715"/>
                  </a:lnTo>
                  <a:lnTo>
                    <a:pt x="489133" y="160080"/>
                  </a:lnTo>
                  <a:lnTo>
                    <a:pt x="484885" y="208358"/>
                  </a:lnTo>
                  <a:lnTo>
                    <a:pt x="472141" y="254095"/>
                  </a:lnTo>
                  <a:lnTo>
                    <a:pt x="450900" y="297291"/>
                  </a:lnTo>
                  <a:lnTo>
                    <a:pt x="421163" y="337947"/>
                  </a:lnTo>
                  <a:lnTo>
                    <a:pt x="385669" y="373361"/>
                  </a:lnTo>
                  <a:lnTo>
                    <a:pt x="347158" y="400835"/>
                  </a:lnTo>
                  <a:lnTo>
                    <a:pt x="305629" y="420369"/>
                  </a:lnTo>
                  <a:lnTo>
                    <a:pt x="261083" y="431962"/>
                  </a:lnTo>
                  <a:lnTo>
                    <a:pt x="128953" y="433868"/>
                  </a:lnTo>
                  <a:lnTo>
                    <a:pt x="58441" y="433868"/>
                  </a:lnTo>
                  <a:lnTo>
                    <a:pt x="24774" y="433868"/>
                  </a:lnTo>
                  <a:lnTo>
                    <a:pt x="14610" y="433868"/>
                  </a:lnTo>
                  <a:lnTo>
                    <a:pt x="8046" y="433444"/>
                  </a:lnTo>
                  <a:lnTo>
                    <a:pt x="5081" y="432597"/>
                  </a:lnTo>
                  <a:lnTo>
                    <a:pt x="2117" y="431750"/>
                  </a:lnTo>
                  <a:lnTo>
                    <a:pt x="423" y="429844"/>
                  </a:lnTo>
                  <a:lnTo>
                    <a:pt x="0" y="426880"/>
                  </a:lnTo>
                  <a:lnTo>
                    <a:pt x="0" y="426033"/>
                  </a:lnTo>
                  <a:lnTo>
                    <a:pt x="6987" y="406552"/>
                  </a:lnTo>
                  <a:lnTo>
                    <a:pt x="8681" y="405705"/>
                  </a:lnTo>
                  <a:lnTo>
                    <a:pt x="13551" y="405070"/>
                  </a:lnTo>
                  <a:lnTo>
                    <a:pt x="21598" y="404647"/>
                  </a:lnTo>
                  <a:lnTo>
                    <a:pt x="30412" y="404528"/>
                  </a:lnTo>
                  <a:lnTo>
                    <a:pt x="39702" y="404170"/>
                  </a:lnTo>
                  <a:lnTo>
                    <a:pt x="75355" y="383128"/>
                  </a:lnTo>
                  <a:lnTo>
                    <a:pt x="98223" y="294830"/>
                  </a:lnTo>
                  <a:lnTo>
                    <a:pt x="117519" y="218522"/>
                  </a:lnTo>
                  <a:lnTo>
                    <a:pt x="136695" y="141777"/>
                  </a:lnTo>
                  <a:lnTo>
                    <a:pt x="150392" y="85598"/>
                  </a:lnTo>
                  <a:lnTo>
                    <a:pt x="158611" y="49985"/>
                  </a:lnTo>
                  <a:lnTo>
                    <a:pt x="161350" y="34938"/>
                  </a:lnTo>
                  <a:close/>
                </a:path>
                <a:path w="489585" h="434339">
                  <a:moveTo>
                    <a:pt x="425610" y="135941"/>
                  </a:moveTo>
                  <a:lnTo>
                    <a:pt x="418622" y="92744"/>
                  </a:lnTo>
                  <a:lnTo>
                    <a:pt x="397064" y="57687"/>
                  </a:lnTo>
                  <a:lnTo>
                    <a:pt x="359426" y="35890"/>
                  </a:lnTo>
                  <a:lnTo>
                    <a:pt x="331594" y="29856"/>
                  </a:lnTo>
                  <a:lnTo>
                    <a:pt x="330747" y="29856"/>
                  </a:lnTo>
                  <a:lnTo>
                    <a:pt x="327783" y="29856"/>
                  </a:lnTo>
                  <a:lnTo>
                    <a:pt x="297080" y="29856"/>
                  </a:lnTo>
                  <a:lnTo>
                    <a:pt x="290092" y="29644"/>
                  </a:lnTo>
                  <a:lnTo>
                    <a:pt x="283316" y="29220"/>
                  </a:lnTo>
                  <a:lnTo>
                    <a:pt x="256001" y="29220"/>
                  </a:lnTo>
                  <a:lnTo>
                    <a:pt x="220864" y="47960"/>
                  </a:lnTo>
                  <a:lnTo>
                    <a:pt x="197678" y="139434"/>
                  </a:lnTo>
                  <a:lnTo>
                    <a:pt x="177866" y="218522"/>
                  </a:lnTo>
                  <a:lnTo>
                    <a:pt x="158134" y="297569"/>
                  </a:lnTo>
                  <a:lnTo>
                    <a:pt x="144040" y="354304"/>
                  </a:lnTo>
                  <a:lnTo>
                    <a:pt x="132764" y="400835"/>
                  </a:lnTo>
                  <a:lnTo>
                    <a:pt x="132764" y="402529"/>
                  </a:lnTo>
                  <a:lnTo>
                    <a:pt x="135094" y="403376"/>
                  </a:lnTo>
                  <a:lnTo>
                    <a:pt x="139752" y="403376"/>
                  </a:lnTo>
                  <a:lnTo>
                    <a:pt x="145429" y="403416"/>
                  </a:lnTo>
                  <a:lnTo>
                    <a:pt x="155474" y="403535"/>
                  </a:lnTo>
                  <a:lnTo>
                    <a:pt x="169886" y="403734"/>
                  </a:lnTo>
                  <a:lnTo>
                    <a:pt x="188665" y="404011"/>
                  </a:lnTo>
                  <a:lnTo>
                    <a:pt x="190783" y="404011"/>
                  </a:lnTo>
                  <a:lnTo>
                    <a:pt x="194806" y="404011"/>
                  </a:lnTo>
                  <a:lnTo>
                    <a:pt x="200735" y="404011"/>
                  </a:lnTo>
                  <a:lnTo>
                    <a:pt x="206664" y="404011"/>
                  </a:lnTo>
                  <a:lnTo>
                    <a:pt x="211746" y="404223"/>
                  </a:lnTo>
                  <a:lnTo>
                    <a:pt x="254254" y="401391"/>
                  </a:lnTo>
                  <a:lnTo>
                    <a:pt x="320319" y="375346"/>
                  </a:lnTo>
                  <a:lnTo>
                    <a:pt x="359029" y="340646"/>
                  </a:lnTo>
                  <a:lnTo>
                    <a:pt x="385590" y="299197"/>
                  </a:lnTo>
                  <a:lnTo>
                    <a:pt x="399724" y="263782"/>
                  </a:lnTo>
                  <a:lnTo>
                    <a:pt x="412905" y="218522"/>
                  </a:lnTo>
                  <a:lnTo>
                    <a:pt x="422433" y="172784"/>
                  </a:lnTo>
                  <a:lnTo>
                    <a:pt x="424816" y="153251"/>
                  </a:lnTo>
                  <a:lnTo>
                    <a:pt x="425610" y="13594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0" name="object 8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56280" y="5006679"/>
            <a:ext cx="84486" cy="201159"/>
          </a:xfrm>
          <a:prstGeom prst="rect">
            <a:avLst/>
          </a:prstGeom>
        </p:spPr>
      </p:pic>
      <p:grpSp>
        <p:nvGrpSpPr>
          <p:cNvPr id="81" name="object 81" descr=""/>
          <p:cNvGrpSpPr/>
          <p:nvPr/>
        </p:nvGrpSpPr>
        <p:grpSpPr>
          <a:xfrm>
            <a:off x="3111646" y="4628712"/>
            <a:ext cx="2001520" cy="469900"/>
            <a:chOff x="3111646" y="4628712"/>
            <a:chExt cx="2001520" cy="469900"/>
          </a:xfrm>
        </p:grpSpPr>
        <p:sp>
          <p:nvSpPr>
            <p:cNvPr id="82" name="object 82" descr=""/>
            <p:cNvSpPr/>
            <p:nvPr/>
          </p:nvSpPr>
          <p:spPr>
            <a:xfrm>
              <a:off x="3111963" y="4629029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20" h="455295">
                  <a:moveTo>
                    <a:pt x="146740" y="425610"/>
                  </a:moveTo>
                  <a:lnTo>
                    <a:pt x="8258" y="425610"/>
                  </a:lnTo>
                  <a:lnTo>
                    <a:pt x="3600" y="428998"/>
                  </a:lnTo>
                  <a:lnTo>
                    <a:pt x="847" y="436408"/>
                  </a:lnTo>
                  <a:lnTo>
                    <a:pt x="78" y="446784"/>
                  </a:lnTo>
                  <a:lnTo>
                    <a:pt x="0" y="449536"/>
                  </a:lnTo>
                  <a:lnTo>
                    <a:pt x="1482" y="451865"/>
                  </a:lnTo>
                  <a:lnTo>
                    <a:pt x="4447" y="454831"/>
                  </a:lnTo>
                  <a:lnTo>
                    <a:pt x="9528" y="454831"/>
                  </a:lnTo>
                  <a:lnTo>
                    <a:pt x="17906" y="454275"/>
                  </a:lnTo>
                  <a:lnTo>
                    <a:pt x="27011" y="453984"/>
                  </a:lnTo>
                  <a:lnTo>
                    <a:pt x="22994" y="453984"/>
                  </a:lnTo>
                  <a:lnTo>
                    <a:pt x="41323" y="453719"/>
                  </a:lnTo>
                  <a:lnTo>
                    <a:pt x="144398" y="453719"/>
                  </a:lnTo>
                  <a:lnTo>
                    <a:pt x="146740" y="450596"/>
                  </a:lnTo>
                  <a:lnTo>
                    <a:pt x="148010" y="446784"/>
                  </a:lnTo>
                  <a:lnTo>
                    <a:pt x="149280" y="440856"/>
                  </a:lnTo>
                  <a:lnTo>
                    <a:pt x="150022" y="436408"/>
                  </a:lnTo>
                  <a:lnTo>
                    <a:pt x="150552" y="433020"/>
                  </a:lnTo>
                  <a:lnTo>
                    <a:pt x="150552" y="427939"/>
                  </a:lnTo>
                  <a:lnTo>
                    <a:pt x="146740" y="425610"/>
                  </a:lnTo>
                  <a:close/>
                </a:path>
                <a:path w="439420" h="455295">
                  <a:moveTo>
                    <a:pt x="144398" y="453719"/>
                  </a:moveTo>
                  <a:lnTo>
                    <a:pt x="90204" y="453719"/>
                  </a:lnTo>
                  <a:lnTo>
                    <a:pt x="102940" y="453984"/>
                  </a:lnTo>
                  <a:lnTo>
                    <a:pt x="101719" y="453984"/>
                  </a:lnTo>
                  <a:lnTo>
                    <a:pt x="110378" y="454275"/>
                  </a:lnTo>
                  <a:lnTo>
                    <a:pt x="109913" y="454275"/>
                  </a:lnTo>
                  <a:lnTo>
                    <a:pt x="118154" y="454619"/>
                  </a:lnTo>
                  <a:lnTo>
                    <a:pt x="125354" y="454831"/>
                  </a:lnTo>
                  <a:lnTo>
                    <a:pt x="141446" y="454831"/>
                  </a:lnTo>
                  <a:lnTo>
                    <a:pt x="144199" y="453984"/>
                  </a:lnTo>
                  <a:lnTo>
                    <a:pt x="144398" y="453719"/>
                  </a:lnTo>
                  <a:close/>
                </a:path>
                <a:path w="439420" h="455295">
                  <a:moveTo>
                    <a:pt x="433656" y="425610"/>
                  </a:moveTo>
                  <a:lnTo>
                    <a:pt x="262989" y="425610"/>
                  </a:lnTo>
                  <a:lnTo>
                    <a:pt x="260447" y="427515"/>
                  </a:lnTo>
                  <a:lnTo>
                    <a:pt x="255366" y="450383"/>
                  </a:lnTo>
                  <a:lnTo>
                    <a:pt x="256636" y="452290"/>
                  </a:lnTo>
                  <a:lnTo>
                    <a:pt x="259177" y="454831"/>
                  </a:lnTo>
                  <a:lnTo>
                    <a:pt x="266800" y="454831"/>
                  </a:lnTo>
                  <a:lnTo>
                    <a:pt x="278592" y="454275"/>
                  </a:lnTo>
                  <a:lnTo>
                    <a:pt x="291013" y="453984"/>
                  </a:lnTo>
                  <a:lnTo>
                    <a:pt x="285696" y="453984"/>
                  </a:lnTo>
                  <a:lnTo>
                    <a:pt x="310296" y="453719"/>
                  </a:lnTo>
                  <a:lnTo>
                    <a:pt x="432915" y="453719"/>
                  </a:lnTo>
                  <a:lnTo>
                    <a:pt x="434715" y="451018"/>
                  </a:lnTo>
                  <a:lnTo>
                    <a:pt x="435773" y="447207"/>
                  </a:lnTo>
                  <a:lnTo>
                    <a:pt x="437045" y="440856"/>
                  </a:lnTo>
                  <a:lnTo>
                    <a:pt x="438315" y="435773"/>
                  </a:lnTo>
                  <a:lnTo>
                    <a:pt x="438904" y="433020"/>
                  </a:lnTo>
                  <a:lnTo>
                    <a:pt x="438950" y="427727"/>
                  </a:lnTo>
                  <a:lnTo>
                    <a:pt x="433656" y="425610"/>
                  </a:lnTo>
                  <a:close/>
                </a:path>
                <a:path w="439420" h="455295">
                  <a:moveTo>
                    <a:pt x="432465" y="453719"/>
                  </a:moveTo>
                  <a:lnTo>
                    <a:pt x="370820" y="453719"/>
                  </a:lnTo>
                  <a:lnTo>
                    <a:pt x="385414" y="453984"/>
                  </a:lnTo>
                  <a:lnTo>
                    <a:pt x="384041" y="453984"/>
                  </a:lnTo>
                  <a:lnTo>
                    <a:pt x="394073" y="454275"/>
                  </a:lnTo>
                  <a:lnTo>
                    <a:pt x="393551" y="454275"/>
                  </a:lnTo>
                  <a:lnTo>
                    <a:pt x="403165" y="454619"/>
                  </a:lnTo>
                  <a:lnTo>
                    <a:pt x="411422" y="454831"/>
                  </a:lnTo>
                  <a:lnTo>
                    <a:pt x="424975" y="454831"/>
                  </a:lnTo>
                  <a:lnTo>
                    <a:pt x="430057" y="454407"/>
                  </a:lnTo>
                  <a:lnTo>
                    <a:pt x="432465" y="453719"/>
                  </a:lnTo>
                  <a:close/>
                </a:path>
                <a:path w="439420" h="455295">
                  <a:moveTo>
                    <a:pt x="341123" y="0"/>
                  </a:moveTo>
                  <a:lnTo>
                    <a:pt x="318043" y="0"/>
                  </a:lnTo>
                  <a:lnTo>
                    <a:pt x="312961" y="2541"/>
                  </a:lnTo>
                  <a:lnTo>
                    <a:pt x="309996" y="7622"/>
                  </a:lnTo>
                  <a:lnTo>
                    <a:pt x="302215" y="20605"/>
                  </a:lnTo>
                  <a:lnTo>
                    <a:pt x="148050" y="283435"/>
                  </a:lnTo>
                  <a:lnTo>
                    <a:pt x="112596" y="343505"/>
                  </a:lnTo>
                  <a:lnTo>
                    <a:pt x="90561" y="380309"/>
                  </a:lnTo>
                  <a:lnTo>
                    <a:pt x="55583" y="416716"/>
                  </a:lnTo>
                  <a:lnTo>
                    <a:pt x="17151" y="425610"/>
                  </a:lnTo>
                  <a:lnTo>
                    <a:pt x="139117" y="425610"/>
                  </a:lnTo>
                  <a:lnTo>
                    <a:pt x="126333" y="423545"/>
                  </a:lnTo>
                  <a:lnTo>
                    <a:pt x="117201" y="419892"/>
                  </a:lnTo>
                  <a:lnTo>
                    <a:pt x="111723" y="414652"/>
                  </a:lnTo>
                  <a:lnTo>
                    <a:pt x="109896" y="407823"/>
                  </a:lnTo>
                  <a:lnTo>
                    <a:pt x="111524" y="401748"/>
                  </a:lnTo>
                  <a:lnTo>
                    <a:pt x="116408" y="391148"/>
                  </a:lnTo>
                  <a:lnTo>
                    <a:pt x="124547" y="376021"/>
                  </a:lnTo>
                  <a:lnTo>
                    <a:pt x="135942" y="356368"/>
                  </a:lnTo>
                  <a:lnTo>
                    <a:pt x="157539" y="319524"/>
                  </a:lnTo>
                  <a:lnTo>
                    <a:pt x="372210" y="319524"/>
                  </a:lnTo>
                  <a:lnTo>
                    <a:pt x="370583" y="301421"/>
                  </a:lnTo>
                  <a:lnTo>
                    <a:pt x="369610" y="290304"/>
                  </a:lnTo>
                  <a:lnTo>
                    <a:pt x="240120" y="290304"/>
                  </a:lnTo>
                  <a:lnTo>
                    <a:pt x="174691" y="289669"/>
                  </a:lnTo>
                  <a:lnTo>
                    <a:pt x="231862" y="193112"/>
                  </a:lnTo>
                  <a:lnTo>
                    <a:pt x="271882" y="125141"/>
                  </a:lnTo>
                  <a:lnTo>
                    <a:pt x="289034" y="97826"/>
                  </a:lnTo>
                  <a:lnTo>
                    <a:pt x="352864" y="97826"/>
                  </a:lnTo>
                  <a:lnTo>
                    <a:pt x="345044" y="7622"/>
                  </a:lnTo>
                  <a:lnTo>
                    <a:pt x="344934" y="5928"/>
                  </a:lnTo>
                  <a:lnTo>
                    <a:pt x="343664" y="3811"/>
                  </a:lnTo>
                  <a:lnTo>
                    <a:pt x="341123" y="0"/>
                  </a:lnTo>
                  <a:close/>
                </a:path>
                <a:path w="439420" h="455295">
                  <a:moveTo>
                    <a:pt x="372210" y="319524"/>
                  </a:moveTo>
                  <a:lnTo>
                    <a:pt x="308726" y="319524"/>
                  </a:lnTo>
                  <a:lnTo>
                    <a:pt x="316336" y="414652"/>
                  </a:lnTo>
                  <a:lnTo>
                    <a:pt x="316349" y="414811"/>
                  </a:lnTo>
                  <a:lnTo>
                    <a:pt x="311426" y="418820"/>
                  </a:lnTo>
                  <a:lnTo>
                    <a:pt x="303009" y="421957"/>
                  </a:lnTo>
                  <a:lnTo>
                    <a:pt x="291098" y="424220"/>
                  </a:lnTo>
                  <a:lnTo>
                    <a:pt x="275694" y="425610"/>
                  </a:lnTo>
                  <a:lnTo>
                    <a:pt x="423070" y="425610"/>
                  </a:lnTo>
                  <a:lnTo>
                    <a:pt x="381778" y="418622"/>
                  </a:lnTo>
                  <a:lnTo>
                    <a:pt x="376379" y="365897"/>
                  </a:lnTo>
                  <a:lnTo>
                    <a:pt x="372210" y="319524"/>
                  </a:lnTo>
                  <a:close/>
                </a:path>
                <a:path w="439420" h="455295">
                  <a:moveTo>
                    <a:pt x="352864" y="97826"/>
                  </a:moveTo>
                  <a:lnTo>
                    <a:pt x="289034" y="97826"/>
                  </a:lnTo>
                  <a:lnTo>
                    <a:pt x="290066" y="103861"/>
                  </a:lnTo>
                  <a:lnTo>
                    <a:pt x="291892" y="121330"/>
                  </a:lnTo>
                  <a:lnTo>
                    <a:pt x="297926" y="190571"/>
                  </a:lnTo>
                  <a:lnTo>
                    <a:pt x="301262" y="231306"/>
                  </a:lnTo>
                  <a:lnTo>
                    <a:pt x="305074" y="280855"/>
                  </a:lnTo>
                  <a:lnTo>
                    <a:pt x="305550" y="289669"/>
                  </a:lnTo>
                  <a:lnTo>
                    <a:pt x="301461" y="289946"/>
                  </a:lnTo>
                  <a:lnTo>
                    <a:pt x="279369" y="290304"/>
                  </a:lnTo>
                  <a:lnTo>
                    <a:pt x="369610" y="290304"/>
                  </a:lnTo>
                  <a:lnTo>
                    <a:pt x="362722" y="211535"/>
                  </a:lnTo>
                  <a:lnTo>
                    <a:pt x="352864" y="97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 descr=""/>
            <p:cNvSpPr/>
            <p:nvPr/>
          </p:nvSpPr>
          <p:spPr>
            <a:xfrm>
              <a:off x="3111964" y="4629029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20" h="455295">
                  <a:moveTo>
                    <a:pt x="109896" y="407823"/>
                  </a:moveTo>
                  <a:lnTo>
                    <a:pt x="111722" y="414652"/>
                  </a:lnTo>
                  <a:lnTo>
                    <a:pt x="117201" y="419892"/>
                  </a:lnTo>
                  <a:lnTo>
                    <a:pt x="126333" y="423545"/>
                  </a:lnTo>
                  <a:lnTo>
                    <a:pt x="139117" y="425610"/>
                  </a:lnTo>
                  <a:lnTo>
                    <a:pt x="146740" y="425610"/>
                  </a:lnTo>
                  <a:lnTo>
                    <a:pt x="150551" y="427939"/>
                  </a:lnTo>
                  <a:lnTo>
                    <a:pt x="150551" y="432597"/>
                  </a:lnTo>
                  <a:lnTo>
                    <a:pt x="150551" y="433021"/>
                  </a:lnTo>
                  <a:lnTo>
                    <a:pt x="150128" y="435773"/>
                  </a:lnTo>
                  <a:lnTo>
                    <a:pt x="149281" y="440855"/>
                  </a:lnTo>
                  <a:lnTo>
                    <a:pt x="148010" y="446784"/>
                  </a:lnTo>
                  <a:lnTo>
                    <a:pt x="146740" y="450596"/>
                  </a:lnTo>
                  <a:lnTo>
                    <a:pt x="145469" y="452290"/>
                  </a:lnTo>
                  <a:lnTo>
                    <a:pt x="144199" y="453984"/>
                  </a:lnTo>
                  <a:lnTo>
                    <a:pt x="141446" y="454831"/>
                  </a:lnTo>
                  <a:lnTo>
                    <a:pt x="137211" y="454831"/>
                  </a:lnTo>
                  <a:lnTo>
                    <a:pt x="136364" y="454831"/>
                  </a:lnTo>
                  <a:lnTo>
                    <a:pt x="133823" y="454831"/>
                  </a:lnTo>
                  <a:lnTo>
                    <a:pt x="129588" y="454831"/>
                  </a:lnTo>
                  <a:lnTo>
                    <a:pt x="125353" y="454831"/>
                  </a:lnTo>
                  <a:lnTo>
                    <a:pt x="118154" y="454619"/>
                  </a:lnTo>
                  <a:lnTo>
                    <a:pt x="79404" y="453600"/>
                  </a:lnTo>
                  <a:lnTo>
                    <a:pt x="67335" y="453560"/>
                  </a:lnTo>
                  <a:lnTo>
                    <a:pt x="46809" y="453639"/>
                  </a:lnTo>
                  <a:lnTo>
                    <a:pt x="30332" y="453878"/>
                  </a:lnTo>
                  <a:lnTo>
                    <a:pt x="17905" y="454275"/>
                  </a:lnTo>
                  <a:lnTo>
                    <a:pt x="9528" y="454831"/>
                  </a:lnTo>
                  <a:lnTo>
                    <a:pt x="4446" y="454831"/>
                  </a:lnTo>
                  <a:lnTo>
                    <a:pt x="1482" y="451866"/>
                  </a:lnTo>
                  <a:lnTo>
                    <a:pt x="0" y="449537"/>
                  </a:lnTo>
                  <a:lnTo>
                    <a:pt x="0" y="447843"/>
                  </a:lnTo>
                  <a:lnTo>
                    <a:pt x="846" y="436409"/>
                  </a:lnTo>
                  <a:lnTo>
                    <a:pt x="3599" y="428997"/>
                  </a:lnTo>
                  <a:lnTo>
                    <a:pt x="8258" y="425610"/>
                  </a:lnTo>
                  <a:lnTo>
                    <a:pt x="17151" y="425610"/>
                  </a:lnTo>
                  <a:lnTo>
                    <a:pt x="37876" y="422910"/>
                  </a:lnTo>
                  <a:lnTo>
                    <a:pt x="81945" y="393848"/>
                  </a:lnTo>
                  <a:lnTo>
                    <a:pt x="112596" y="343505"/>
                  </a:lnTo>
                  <a:lnTo>
                    <a:pt x="148050" y="283435"/>
                  </a:lnTo>
                  <a:lnTo>
                    <a:pt x="196924" y="200100"/>
                  </a:lnTo>
                  <a:lnTo>
                    <a:pt x="245678" y="116844"/>
                  </a:lnTo>
                  <a:lnTo>
                    <a:pt x="280775" y="57012"/>
                  </a:lnTo>
                  <a:lnTo>
                    <a:pt x="302214" y="20605"/>
                  </a:lnTo>
                  <a:lnTo>
                    <a:pt x="309996" y="7622"/>
                  </a:lnTo>
                  <a:lnTo>
                    <a:pt x="312961" y="2540"/>
                  </a:lnTo>
                  <a:lnTo>
                    <a:pt x="318042" y="0"/>
                  </a:lnTo>
                  <a:lnTo>
                    <a:pt x="325242" y="0"/>
                  </a:lnTo>
                  <a:lnTo>
                    <a:pt x="330324" y="0"/>
                  </a:lnTo>
                  <a:lnTo>
                    <a:pt x="341123" y="0"/>
                  </a:lnTo>
                  <a:lnTo>
                    <a:pt x="343664" y="3811"/>
                  </a:lnTo>
                  <a:lnTo>
                    <a:pt x="344934" y="5928"/>
                  </a:lnTo>
                  <a:lnTo>
                    <a:pt x="344934" y="6352"/>
                  </a:lnTo>
                  <a:lnTo>
                    <a:pt x="362721" y="211534"/>
                  </a:lnTo>
                  <a:lnTo>
                    <a:pt x="370582" y="301420"/>
                  </a:lnTo>
                  <a:lnTo>
                    <a:pt x="376379" y="365897"/>
                  </a:lnTo>
                  <a:lnTo>
                    <a:pt x="380111" y="404964"/>
                  </a:lnTo>
                  <a:lnTo>
                    <a:pt x="423069" y="425610"/>
                  </a:lnTo>
                  <a:lnTo>
                    <a:pt x="433656" y="425610"/>
                  </a:lnTo>
                  <a:lnTo>
                    <a:pt x="438950" y="427727"/>
                  </a:lnTo>
                  <a:lnTo>
                    <a:pt x="438950" y="431962"/>
                  </a:lnTo>
                  <a:lnTo>
                    <a:pt x="438950" y="432809"/>
                  </a:lnTo>
                  <a:lnTo>
                    <a:pt x="438314" y="435773"/>
                  </a:lnTo>
                  <a:lnTo>
                    <a:pt x="437044" y="440855"/>
                  </a:lnTo>
                  <a:lnTo>
                    <a:pt x="435773" y="447208"/>
                  </a:lnTo>
                  <a:lnTo>
                    <a:pt x="434715" y="451019"/>
                  </a:lnTo>
                  <a:lnTo>
                    <a:pt x="433868" y="452290"/>
                  </a:lnTo>
                  <a:lnTo>
                    <a:pt x="433021" y="453560"/>
                  </a:lnTo>
                  <a:lnTo>
                    <a:pt x="430056" y="454407"/>
                  </a:lnTo>
                  <a:lnTo>
                    <a:pt x="424974" y="454831"/>
                  </a:lnTo>
                  <a:lnTo>
                    <a:pt x="423704" y="454831"/>
                  </a:lnTo>
                  <a:lnTo>
                    <a:pt x="420739" y="454831"/>
                  </a:lnTo>
                  <a:lnTo>
                    <a:pt x="416081" y="454831"/>
                  </a:lnTo>
                  <a:lnTo>
                    <a:pt x="411423" y="454831"/>
                  </a:lnTo>
                  <a:lnTo>
                    <a:pt x="403164" y="454619"/>
                  </a:lnTo>
                  <a:lnTo>
                    <a:pt x="358552" y="453600"/>
                  </a:lnTo>
                  <a:lnTo>
                    <a:pt x="344934" y="453560"/>
                  </a:lnTo>
                  <a:lnTo>
                    <a:pt x="317659" y="453639"/>
                  </a:lnTo>
                  <a:lnTo>
                    <a:pt x="295544" y="453878"/>
                  </a:lnTo>
                  <a:lnTo>
                    <a:pt x="278591" y="454275"/>
                  </a:lnTo>
                  <a:lnTo>
                    <a:pt x="266800" y="454831"/>
                  </a:lnTo>
                  <a:lnTo>
                    <a:pt x="259177" y="454831"/>
                  </a:lnTo>
                  <a:lnTo>
                    <a:pt x="256636" y="452290"/>
                  </a:lnTo>
                  <a:lnTo>
                    <a:pt x="255366" y="450384"/>
                  </a:lnTo>
                  <a:lnTo>
                    <a:pt x="255366" y="449113"/>
                  </a:lnTo>
                  <a:lnTo>
                    <a:pt x="255366" y="447843"/>
                  </a:lnTo>
                  <a:lnTo>
                    <a:pt x="262988" y="425610"/>
                  </a:lnTo>
                  <a:lnTo>
                    <a:pt x="275693" y="425610"/>
                  </a:lnTo>
                  <a:lnTo>
                    <a:pt x="291098" y="424220"/>
                  </a:lnTo>
                  <a:lnTo>
                    <a:pt x="303008" y="421957"/>
                  </a:lnTo>
                  <a:lnTo>
                    <a:pt x="311425" y="418820"/>
                  </a:lnTo>
                  <a:lnTo>
                    <a:pt x="316348" y="414810"/>
                  </a:lnTo>
                  <a:lnTo>
                    <a:pt x="308726" y="319525"/>
                  </a:lnTo>
                  <a:lnTo>
                    <a:pt x="157539" y="319525"/>
                  </a:lnTo>
                  <a:lnTo>
                    <a:pt x="135941" y="356369"/>
                  </a:lnTo>
                  <a:lnTo>
                    <a:pt x="124546" y="376021"/>
                  </a:lnTo>
                  <a:lnTo>
                    <a:pt x="116407" y="391148"/>
                  </a:lnTo>
                  <a:lnTo>
                    <a:pt x="111524" y="401748"/>
                  </a:lnTo>
                  <a:lnTo>
                    <a:pt x="109896" y="4078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86337" y="4726538"/>
              <a:ext cx="131494" cy="193112"/>
            </a:xfrm>
            <a:prstGeom prst="rect">
              <a:avLst/>
            </a:prstGeom>
          </p:spPr>
        </p:pic>
        <p:sp>
          <p:nvSpPr>
            <p:cNvPr id="85" name="object 85" descr=""/>
            <p:cNvSpPr/>
            <p:nvPr/>
          </p:nvSpPr>
          <p:spPr>
            <a:xfrm>
              <a:off x="3588392" y="4650150"/>
              <a:ext cx="458470" cy="433705"/>
            </a:xfrm>
            <a:custGeom>
              <a:avLst/>
              <a:gdLst/>
              <a:ahLst/>
              <a:cxnLst/>
              <a:rect l="l" t="t" r="r" b="b"/>
              <a:pathLst>
                <a:path w="458470" h="433704">
                  <a:moveTo>
                    <a:pt x="372382" y="219792"/>
                  </a:moveTo>
                  <a:lnTo>
                    <a:pt x="287922" y="219792"/>
                  </a:lnTo>
                  <a:lnTo>
                    <a:pt x="298284" y="219991"/>
                  </a:lnTo>
                  <a:lnTo>
                    <a:pt x="303009" y="220268"/>
                  </a:lnTo>
                  <a:lnTo>
                    <a:pt x="341123" y="241867"/>
                  </a:lnTo>
                  <a:lnTo>
                    <a:pt x="355734" y="288239"/>
                  </a:lnTo>
                  <a:lnTo>
                    <a:pt x="353670" y="310552"/>
                  </a:lnTo>
                  <a:lnTo>
                    <a:pt x="337153" y="349937"/>
                  </a:lnTo>
                  <a:lnTo>
                    <a:pt x="305788" y="381461"/>
                  </a:lnTo>
                  <a:lnTo>
                    <a:pt x="269579" y="399883"/>
                  </a:lnTo>
                  <a:lnTo>
                    <a:pt x="248934" y="404131"/>
                  </a:lnTo>
                  <a:lnTo>
                    <a:pt x="244805" y="404131"/>
                  </a:lnTo>
                  <a:lnTo>
                    <a:pt x="223214" y="404488"/>
                  </a:lnTo>
                  <a:lnTo>
                    <a:pt x="12492" y="404488"/>
                  </a:lnTo>
                  <a:lnTo>
                    <a:pt x="9316" y="404700"/>
                  </a:lnTo>
                  <a:lnTo>
                    <a:pt x="7623" y="405123"/>
                  </a:lnTo>
                  <a:lnTo>
                    <a:pt x="5505" y="405970"/>
                  </a:lnTo>
                  <a:lnTo>
                    <a:pt x="3388" y="410416"/>
                  </a:lnTo>
                  <a:lnTo>
                    <a:pt x="1396" y="417987"/>
                  </a:lnTo>
                  <a:lnTo>
                    <a:pt x="424" y="421427"/>
                  </a:lnTo>
                  <a:lnTo>
                    <a:pt x="0" y="424391"/>
                  </a:lnTo>
                  <a:lnTo>
                    <a:pt x="0" y="429474"/>
                  </a:lnTo>
                  <a:lnTo>
                    <a:pt x="847" y="431168"/>
                  </a:lnTo>
                  <a:lnTo>
                    <a:pt x="2541" y="432438"/>
                  </a:lnTo>
                  <a:lnTo>
                    <a:pt x="12562" y="433073"/>
                  </a:lnTo>
                  <a:lnTo>
                    <a:pt x="16170" y="433073"/>
                  </a:lnTo>
                  <a:lnTo>
                    <a:pt x="35732" y="433391"/>
                  </a:lnTo>
                  <a:lnTo>
                    <a:pt x="75792" y="433630"/>
                  </a:lnTo>
                  <a:lnTo>
                    <a:pt x="219520" y="433630"/>
                  </a:lnTo>
                  <a:lnTo>
                    <a:pt x="265530" y="433073"/>
                  </a:lnTo>
                  <a:lnTo>
                    <a:pt x="326989" y="417987"/>
                  </a:lnTo>
                  <a:lnTo>
                    <a:pt x="377967" y="384160"/>
                  </a:lnTo>
                  <a:lnTo>
                    <a:pt x="412270" y="340170"/>
                  </a:lnTo>
                  <a:lnTo>
                    <a:pt x="423695" y="294671"/>
                  </a:lnTo>
                  <a:lnTo>
                    <a:pt x="423086" y="289152"/>
                  </a:lnTo>
                  <a:lnTo>
                    <a:pt x="421799" y="277837"/>
                  </a:lnTo>
                  <a:lnTo>
                    <a:pt x="416769" y="262671"/>
                  </a:lnTo>
                  <a:lnTo>
                    <a:pt x="416717" y="262512"/>
                  </a:lnTo>
                  <a:lnTo>
                    <a:pt x="408459" y="248616"/>
                  </a:lnTo>
                  <a:lnTo>
                    <a:pt x="397024" y="236149"/>
                  </a:lnTo>
                  <a:lnTo>
                    <a:pt x="383089" y="225509"/>
                  </a:lnTo>
                  <a:lnTo>
                    <a:pt x="372382" y="219792"/>
                  </a:lnTo>
                  <a:close/>
                </a:path>
                <a:path w="458470" h="433704">
                  <a:moveTo>
                    <a:pt x="176665" y="404131"/>
                  </a:moveTo>
                  <a:lnTo>
                    <a:pt x="35972" y="404131"/>
                  </a:lnTo>
                  <a:lnTo>
                    <a:pt x="26681" y="404488"/>
                  </a:lnTo>
                  <a:lnTo>
                    <a:pt x="189301" y="404488"/>
                  </a:lnTo>
                  <a:lnTo>
                    <a:pt x="176665" y="404131"/>
                  </a:lnTo>
                  <a:close/>
                </a:path>
                <a:path w="458470" h="433704">
                  <a:moveTo>
                    <a:pt x="154522" y="403535"/>
                  </a:moveTo>
                  <a:lnTo>
                    <a:pt x="46876" y="403535"/>
                  </a:lnTo>
                  <a:lnTo>
                    <a:pt x="37116" y="404131"/>
                  </a:lnTo>
                  <a:lnTo>
                    <a:pt x="177212" y="404131"/>
                  </a:lnTo>
                  <a:lnTo>
                    <a:pt x="154522" y="403535"/>
                  </a:lnTo>
                  <a:close/>
                </a:path>
                <a:path w="458470" h="433704">
                  <a:moveTo>
                    <a:pt x="254942" y="29062"/>
                  </a:moveTo>
                  <a:lnTo>
                    <a:pt x="124506" y="29062"/>
                  </a:lnTo>
                  <a:lnTo>
                    <a:pt x="140348" y="29896"/>
                  </a:lnTo>
                  <a:lnTo>
                    <a:pt x="151663" y="31126"/>
                  </a:lnTo>
                  <a:lnTo>
                    <a:pt x="158452" y="32754"/>
                  </a:lnTo>
                  <a:lnTo>
                    <a:pt x="160715" y="34780"/>
                  </a:lnTo>
                  <a:lnTo>
                    <a:pt x="157976" y="49826"/>
                  </a:lnTo>
                  <a:lnTo>
                    <a:pt x="136060" y="141618"/>
                  </a:lnTo>
                  <a:lnTo>
                    <a:pt x="116523" y="219792"/>
                  </a:lnTo>
                  <a:lnTo>
                    <a:pt x="97588" y="294671"/>
                  </a:lnTo>
                  <a:lnTo>
                    <a:pt x="83534" y="349540"/>
                  </a:lnTo>
                  <a:lnTo>
                    <a:pt x="71146" y="394959"/>
                  </a:lnTo>
                  <a:lnTo>
                    <a:pt x="47368" y="403535"/>
                  </a:lnTo>
                  <a:lnTo>
                    <a:pt x="133717" y="403535"/>
                  </a:lnTo>
                  <a:lnTo>
                    <a:pt x="130224" y="402371"/>
                  </a:lnTo>
                  <a:lnTo>
                    <a:pt x="130224" y="400677"/>
                  </a:lnTo>
                  <a:lnTo>
                    <a:pt x="143257" y="349937"/>
                  </a:lnTo>
                  <a:lnTo>
                    <a:pt x="147336" y="333937"/>
                  </a:lnTo>
                  <a:lnTo>
                    <a:pt x="158452" y="289152"/>
                  </a:lnTo>
                  <a:lnTo>
                    <a:pt x="168616" y="246830"/>
                  </a:lnTo>
                  <a:lnTo>
                    <a:pt x="174691" y="220268"/>
                  </a:lnTo>
                  <a:lnTo>
                    <a:pt x="179654" y="219991"/>
                  </a:lnTo>
                  <a:lnTo>
                    <a:pt x="193907" y="219792"/>
                  </a:lnTo>
                  <a:lnTo>
                    <a:pt x="372382" y="219792"/>
                  </a:lnTo>
                  <a:lnTo>
                    <a:pt x="367327" y="217093"/>
                  </a:lnTo>
                  <a:lnTo>
                    <a:pt x="349738" y="210899"/>
                  </a:lnTo>
                  <a:lnTo>
                    <a:pt x="330324" y="206928"/>
                  </a:lnTo>
                  <a:lnTo>
                    <a:pt x="359823" y="197996"/>
                  </a:lnTo>
                  <a:lnTo>
                    <a:pt x="364040" y="196129"/>
                  </a:lnTo>
                  <a:lnTo>
                    <a:pt x="181043" y="196129"/>
                  </a:lnTo>
                  <a:lnTo>
                    <a:pt x="200736" y="116090"/>
                  </a:lnTo>
                  <a:lnTo>
                    <a:pt x="201159" y="114819"/>
                  </a:lnTo>
                  <a:lnTo>
                    <a:pt x="201371" y="113549"/>
                  </a:lnTo>
                  <a:lnTo>
                    <a:pt x="201371" y="112278"/>
                  </a:lnTo>
                  <a:lnTo>
                    <a:pt x="209788" y="79881"/>
                  </a:lnTo>
                  <a:lnTo>
                    <a:pt x="219951" y="41767"/>
                  </a:lnTo>
                  <a:lnTo>
                    <a:pt x="233768" y="29697"/>
                  </a:lnTo>
                  <a:lnTo>
                    <a:pt x="242026" y="29697"/>
                  </a:lnTo>
                  <a:lnTo>
                    <a:pt x="247531" y="29273"/>
                  </a:lnTo>
                  <a:lnTo>
                    <a:pt x="254942" y="29062"/>
                  </a:lnTo>
                  <a:close/>
                </a:path>
                <a:path w="458470" h="433704">
                  <a:moveTo>
                    <a:pt x="280782" y="0"/>
                  </a:moveTo>
                  <a:lnTo>
                    <a:pt x="128954" y="0"/>
                  </a:lnTo>
                  <a:lnTo>
                    <a:pt x="113390" y="198"/>
                  </a:lnTo>
                  <a:lnTo>
                    <a:pt x="106429" y="556"/>
                  </a:lnTo>
                  <a:lnTo>
                    <a:pt x="107843" y="556"/>
                  </a:lnTo>
                  <a:lnTo>
                    <a:pt x="103332" y="3017"/>
                  </a:lnTo>
                  <a:lnTo>
                    <a:pt x="101003" y="10004"/>
                  </a:lnTo>
                  <a:lnTo>
                    <a:pt x="101003" y="25674"/>
                  </a:lnTo>
                  <a:lnTo>
                    <a:pt x="102062" y="28003"/>
                  </a:lnTo>
                  <a:lnTo>
                    <a:pt x="106296" y="28850"/>
                  </a:lnTo>
                  <a:lnTo>
                    <a:pt x="113073" y="29062"/>
                  </a:lnTo>
                  <a:lnTo>
                    <a:pt x="290939" y="29062"/>
                  </a:lnTo>
                  <a:lnTo>
                    <a:pt x="334182" y="29896"/>
                  </a:lnTo>
                  <a:lnTo>
                    <a:pt x="333446" y="29896"/>
                  </a:lnTo>
                  <a:lnTo>
                    <a:pt x="344061" y="30371"/>
                  </a:lnTo>
                  <a:lnTo>
                    <a:pt x="349382" y="30967"/>
                  </a:lnTo>
                  <a:lnTo>
                    <a:pt x="384677" y="60983"/>
                  </a:lnTo>
                  <a:lnTo>
                    <a:pt x="390037" y="88139"/>
                  </a:lnTo>
                  <a:lnTo>
                    <a:pt x="387893" y="107276"/>
                  </a:lnTo>
                  <a:lnTo>
                    <a:pt x="372647" y="142214"/>
                  </a:lnTo>
                  <a:lnTo>
                    <a:pt x="344101" y="171752"/>
                  </a:lnTo>
                  <a:lnTo>
                    <a:pt x="310116" y="190174"/>
                  </a:lnTo>
                  <a:lnTo>
                    <a:pt x="249650" y="196129"/>
                  </a:lnTo>
                  <a:lnTo>
                    <a:pt x="364040" y="196129"/>
                  </a:lnTo>
                  <a:lnTo>
                    <a:pt x="402066" y="176080"/>
                  </a:lnTo>
                  <a:lnTo>
                    <a:pt x="437283" y="144477"/>
                  </a:lnTo>
                  <a:lnTo>
                    <a:pt x="455705" y="107950"/>
                  </a:lnTo>
                  <a:lnTo>
                    <a:pt x="458007" y="88139"/>
                  </a:lnTo>
                  <a:lnTo>
                    <a:pt x="456061" y="70908"/>
                  </a:lnTo>
                  <a:lnTo>
                    <a:pt x="430692" y="29697"/>
                  </a:lnTo>
                  <a:lnTo>
                    <a:pt x="383168" y="5280"/>
                  </a:lnTo>
                  <a:lnTo>
                    <a:pt x="319525" y="198"/>
                  </a:lnTo>
                  <a:lnTo>
                    <a:pt x="324959" y="198"/>
                  </a:lnTo>
                  <a:lnTo>
                    <a:pt x="2807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3588393" y="4649992"/>
              <a:ext cx="458470" cy="434340"/>
            </a:xfrm>
            <a:custGeom>
              <a:avLst/>
              <a:gdLst/>
              <a:ahLst/>
              <a:cxnLst/>
              <a:rect l="l" t="t" r="r" b="b"/>
              <a:pathLst>
                <a:path w="458470" h="434339">
                  <a:moveTo>
                    <a:pt x="124506" y="29220"/>
                  </a:moveTo>
                  <a:lnTo>
                    <a:pt x="113072" y="29220"/>
                  </a:lnTo>
                  <a:lnTo>
                    <a:pt x="106296" y="29009"/>
                  </a:lnTo>
                  <a:lnTo>
                    <a:pt x="104179" y="28585"/>
                  </a:lnTo>
                  <a:lnTo>
                    <a:pt x="102061" y="28162"/>
                  </a:lnTo>
                  <a:lnTo>
                    <a:pt x="101002" y="25833"/>
                  </a:lnTo>
                  <a:lnTo>
                    <a:pt x="101002" y="21598"/>
                  </a:lnTo>
                  <a:lnTo>
                    <a:pt x="101002" y="10163"/>
                  </a:lnTo>
                  <a:lnTo>
                    <a:pt x="154680" y="39"/>
                  </a:lnTo>
                  <a:lnTo>
                    <a:pt x="190571" y="0"/>
                  </a:lnTo>
                  <a:lnTo>
                    <a:pt x="263108" y="79"/>
                  </a:lnTo>
                  <a:lnTo>
                    <a:pt x="316190" y="317"/>
                  </a:lnTo>
                  <a:lnTo>
                    <a:pt x="363991" y="1270"/>
                  </a:lnTo>
                  <a:lnTo>
                    <a:pt x="400676" y="11593"/>
                  </a:lnTo>
                  <a:lnTo>
                    <a:pt x="442404" y="41846"/>
                  </a:lnTo>
                  <a:lnTo>
                    <a:pt x="458007" y="88298"/>
                  </a:lnTo>
                  <a:lnTo>
                    <a:pt x="455704" y="108109"/>
                  </a:lnTo>
                  <a:lnTo>
                    <a:pt x="437282" y="144635"/>
                  </a:lnTo>
                  <a:lnTo>
                    <a:pt x="402066" y="176239"/>
                  </a:lnTo>
                  <a:lnTo>
                    <a:pt x="359823" y="198154"/>
                  </a:lnTo>
                  <a:lnTo>
                    <a:pt x="330324" y="207087"/>
                  </a:lnTo>
                  <a:lnTo>
                    <a:pt x="349738" y="211058"/>
                  </a:lnTo>
                  <a:lnTo>
                    <a:pt x="397024" y="236308"/>
                  </a:lnTo>
                  <a:lnTo>
                    <a:pt x="421798" y="277996"/>
                  </a:lnTo>
                  <a:lnTo>
                    <a:pt x="423704" y="294750"/>
                  </a:lnTo>
                  <a:lnTo>
                    <a:pt x="420845" y="317738"/>
                  </a:lnTo>
                  <a:lnTo>
                    <a:pt x="397977" y="362522"/>
                  </a:lnTo>
                  <a:lnTo>
                    <a:pt x="353788" y="403575"/>
                  </a:lnTo>
                  <a:lnTo>
                    <a:pt x="297569" y="428031"/>
                  </a:lnTo>
                  <a:lnTo>
                    <a:pt x="255485" y="433510"/>
                  </a:lnTo>
                  <a:lnTo>
                    <a:pt x="188467" y="433828"/>
                  </a:lnTo>
                  <a:lnTo>
                    <a:pt x="131494" y="433868"/>
                  </a:lnTo>
                  <a:lnTo>
                    <a:pt x="75791" y="433788"/>
                  </a:lnTo>
                  <a:lnTo>
                    <a:pt x="35732" y="433550"/>
                  </a:lnTo>
                  <a:lnTo>
                    <a:pt x="0" y="429633"/>
                  </a:lnTo>
                  <a:lnTo>
                    <a:pt x="0" y="427515"/>
                  </a:lnTo>
                  <a:lnTo>
                    <a:pt x="0" y="424551"/>
                  </a:lnTo>
                  <a:lnTo>
                    <a:pt x="423" y="421586"/>
                  </a:lnTo>
                  <a:lnTo>
                    <a:pt x="1270" y="418622"/>
                  </a:lnTo>
                  <a:lnTo>
                    <a:pt x="3387" y="410576"/>
                  </a:lnTo>
                  <a:lnTo>
                    <a:pt x="5505" y="406129"/>
                  </a:lnTo>
                  <a:lnTo>
                    <a:pt x="7622" y="405282"/>
                  </a:lnTo>
                  <a:lnTo>
                    <a:pt x="9316" y="404858"/>
                  </a:lnTo>
                  <a:lnTo>
                    <a:pt x="12493" y="404647"/>
                  </a:lnTo>
                  <a:lnTo>
                    <a:pt x="17151" y="404647"/>
                  </a:lnTo>
                  <a:lnTo>
                    <a:pt x="20962" y="404647"/>
                  </a:lnTo>
                  <a:lnTo>
                    <a:pt x="59077" y="402741"/>
                  </a:lnTo>
                  <a:lnTo>
                    <a:pt x="83533" y="349699"/>
                  </a:lnTo>
                  <a:lnTo>
                    <a:pt x="97588" y="294830"/>
                  </a:lnTo>
                  <a:lnTo>
                    <a:pt x="116883" y="218522"/>
                  </a:lnTo>
                  <a:lnTo>
                    <a:pt x="136060" y="141777"/>
                  </a:lnTo>
                  <a:lnTo>
                    <a:pt x="149757" y="85598"/>
                  </a:lnTo>
                  <a:lnTo>
                    <a:pt x="160715" y="34938"/>
                  </a:lnTo>
                  <a:lnTo>
                    <a:pt x="158452" y="32913"/>
                  </a:lnTo>
                  <a:lnTo>
                    <a:pt x="151663" y="31285"/>
                  </a:lnTo>
                  <a:lnTo>
                    <a:pt x="140348" y="30054"/>
                  </a:lnTo>
                  <a:lnTo>
                    <a:pt x="124506" y="2922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18299" y="4869467"/>
              <a:ext cx="226145" cy="185489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69118" y="4678895"/>
              <a:ext cx="209628" cy="167703"/>
            </a:xfrm>
            <a:prstGeom prst="rect">
              <a:avLst/>
            </a:prstGeom>
          </p:spPr>
        </p:pic>
        <p:sp>
          <p:nvSpPr>
            <p:cNvPr id="89" name="object 89" descr=""/>
            <p:cNvSpPr/>
            <p:nvPr/>
          </p:nvSpPr>
          <p:spPr>
            <a:xfrm>
              <a:off x="4080703" y="4636016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5" h="462279">
                  <a:moveTo>
                    <a:pt x="448054" y="0"/>
                  </a:moveTo>
                  <a:lnTo>
                    <a:pt x="438315" y="0"/>
                  </a:lnTo>
                  <a:lnTo>
                    <a:pt x="428786" y="9528"/>
                  </a:lnTo>
                  <a:lnTo>
                    <a:pt x="427939" y="10798"/>
                  </a:lnTo>
                  <a:lnTo>
                    <a:pt x="425822" y="13127"/>
                  </a:lnTo>
                  <a:lnTo>
                    <a:pt x="408881" y="30068"/>
                  </a:lnTo>
                  <a:lnTo>
                    <a:pt x="402741" y="35572"/>
                  </a:lnTo>
                  <a:lnTo>
                    <a:pt x="392577" y="46584"/>
                  </a:lnTo>
                  <a:lnTo>
                    <a:pt x="386861" y="52089"/>
                  </a:lnTo>
                  <a:lnTo>
                    <a:pt x="385589" y="52089"/>
                  </a:lnTo>
                  <a:lnTo>
                    <a:pt x="384954" y="50184"/>
                  </a:lnTo>
                  <a:lnTo>
                    <a:pt x="384107" y="48914"/>
                  </a:lnTo>
                  <a:lnTo>
                    <a:pt x="352041" y="18858"/>
                  </a:lnTo>
                  <a:lnTo>
                    <a:pt x="306621" y="2659"/>
                  </a:lnTo>
                  <a:lnTo>
                    <a:pt x="279505" y="635"/>
                  </a:lnTo>
                  <a:lnTo>
                    <a:pt x="247108" y="3374"/>
                  </a:lnTo>
                  <a:lnTo>
                    <a:pt x="182313" y="23384"/>
                  </a:lnTo>
                  <a:lnTo>
                    <a:pt x="118908" y="62094"/>
                  </a:lnTo>
                  <a:lnTo>
                    <a:pt x="65231" y="115454"/>
                  </a:lnTo>
                  <a:lnTo>
                    <a:pt x="42561" y="147375"/>
                  </a:lnTo>
                  <a:lnTo>
                    <a:pt x="23940" y="181400"/>
                  </a:lnTo>
                  <a:lnTo>
                    <a:pt x="2660" y="251593"/>
                  </a:lnTo>
                  <a:lnTo>
                    <a:pt x="0" y="287762"/>
                  </a:lnTo>
                  <a:lnTo>
                    <a:pt x="3255" y="324170"/>
                  </a:lnTo>
                  <a:lnTo>
                    <a:pt x="27394" y="386741"/>
                  </a:lnTo>
                  <a:lnTo>
                    <a:pt x="73925" y="434305"/>
                  </a:lnTo>
                  <a:lnTo>
                    <a:pt x="136179" y="458761"/>
                  </a:lnTo>
                  <a:lnTo>
                    <a:pt x="172784" y="461818"/>
                  </a:lnTo>
                  <a:lnTo>
                    <a:pt x="210740" y="459079"/>
                  </a:lnTo>
                  <a:lnTo>
                    <a:pt x="244567" y="450860"/>
                  </a:lnTo>
                  <a:lnTo>
                    <a:pt x="274264" y="437163"/>
                  </a:lnTo>
                  <a:lnTo>
                    <a:pt x="299833" y="417987"/>
                  </a:lnTo>
                  <a:lnTo>
                    <a:pt x="302797" y="415234"/>
                  </a:lnTo>
                  <a:lnTo>
                    <a:pt x="304491" y="414387"/>
                  </a:lnTo>
                  <a:lnTo>
                    <a:pt x="304914" y="414387"/>
                  </a:lnTo>
                  <a:lnTo>
                    <a:pt x="304914" y="414811"/>
                  </a:lnTo>
                  <a:lnTo>
                    <a:pt x="307032" y="419469"/>
                  </a:lnTo>
                  <a:lnTo>
                    <a:pt x="311901" y="426032"/>
                  </a:lnTo>
                  <a:lnTo>
                    <a:pt x="327148" y="442973"/>
                  </a:lnTo>
                  <a:lnTo>
                    <a:pt x="333076" y="447207"/>
                  </a:lnTo>
                  <a:lnTo>
                    <a:pt x="338581" y="447207"/>
                  </a:lnTo>
                  <a:lnTo>
                    <a:pt x="358274" y="379237"/>
                  </a:lnTo>
                  <a:lnTo>
                    <a:pt x="370979" y="330919"/>
                  </a:lnTo>
                  <a:lnTo>
                    <a:pt x="402701" y="303763"/>
                  </a:lnTo>
                  <a:lnTo>
                    <a:pt x="414176" y="303644"/>
                  </a:lnTo>
                  <a:lnTo>
                    <a:pt x="417352" y="303432"/>
                  </a:lnTo>
                  <a:lnTo>
                    <a:pt x="420739" y="302162"/>
                  </a:lnTo>
                  <a:lnTo>
                    <a:pt x="422857" y="297714"/>
                  </a:lnTo>
                  <a:lnTo>
                    <a:pt x="424975" y="289669"/>
                  </a:lnTo>
                  <a:lnTo>
                    <a:pt x="426245" y="281622"/>
                  </a:lnTo>
                  <a:lnTo>
                    <a:pt x="426245" y="276964"/>
                  </a:lnTo>
                  <a:lnTo>
                    <a:pt x="423280" y="275057"/>
                  </a:lnTo>
                  <a:lnTo>
                    <a:pt x="417352" y="275057"/>
                  </a:lnTo>
                  <a:lnTo>
                    <a:pt x="416928" y="274634"/>
                  </a:lnTo>
                  <a:lnTo>
                    <a:pt x="414387" y="274634"/>
                  </a:lnTo>
                  <a:lnTo>
                    <a:pt x="405070" y="275482"/>
                  </a:lnTo>
                  <a:lnTo>
                    <a:pt x="397447" y="275694"/>
                  </a:lnTo>
                  <a:lnTo>
                    <a:pt x="316190" y="275614"/>
                  </a:lnTo>
                  <a:lnTo>
                    <a:pt x="271723" y="274978"/>
                  </a:lnTo>
                  <a:lnTo>
                    <a:pt x="256636" y="274422"/>
                  </a:lnTo>
                  <a:lnTo>
                    <a:pt x="245837" y="274422"/>
                  </a:lnTo>
                  <a:lnTo>
                    <a:pt x="238215" y="299408"/>
                  </a:lnTo>
                  <a:lnTo>
                    <a:pt x="239485" y="301103"/>
                  </a:lnTo>
                  <a:lnTo>
                    <a:pt x="242026" y="303644"/>
                  </a:lnTo>
                  <a:lnTo>
                    <a:pt x="265530" y="303644"/>
                  </a:lnTo>
                  <a:lnTo>
                    <a:pt x="279108" y="304001"/>
                  </a:lnTo>
                  <a:lnTo>
                    <a:pt x="307614" y="332269"/>
                  </a:lnTo>
                  <a:lnTo>
                    <a:pt x="298086" y="369232"/>
                  </a:lnTo>
                  <a:lnTo>
                    <a:pt x="268547" y="410165"/>
                  </a:lnTo>
                  <a:lnTo>
                    <a:pt x="225351" y="428944"/>
                  </a:lnTo>
                  <a:lnTo>
                    <a:pt x="192477" y="432597"/>
                  </a:lnTo>
                  <a:lnTo>
                    <a:pt x="178661" y="431645"/>
                  </a:lnTo>
                  <a:lnTo>
                    <a:pt x="139594" y="423267"/>
                  </a:lnTo>
                  <a:lnTo>
                    <a:pt x="106323" y="403773"/>
                  </a:lnTo>
                  <a:lnTo>
                    <a:pt x="80993" y="372527"/>
                  </a:lnTo>
                  <a:lnTo>
                    <a:pt x="67891" y="322264"/>
                  </a:lnTo>
                  <a:lnTo>
                    <a:pt x="67335" y="307455"/>
                  </a:lnTo>
                  <a:lnTo>
                    <a:pt x="67335" y="298561"/>
                  </a:lnTo>
                  <a:lnTo>
                    <a:pt x="71742" y="259971"/>
                  </a:lnTo>
                  <a:lnTo>
                    <a:pt x="81588" y="217410"/>
                  </a:lnTo>
                  <a:lnTo>
                    <a:pt x="95643" y="178978"/>
                  </a:lnTo>
                  <a:lnTo>
                    <a:pt x="118154" y="132764"/>
                  </a:lnTo>
                  <a:lnTo>
                    <a:pt x="144596" y="97628"/>
                  </a:lnTo>
                  <a:lnTo>
                    <a:pt x="175802" y="70511"/>
                  </a:lnTo>
                  <a:lnTo>
                    <a:pt x="213916" y="47007"/>
                  </a:lnTo>
                  <a:lnTo>
                    <a:pt x="252348" y="34144"/>
                  </a:lnTo>
                  <a:lnTo>
                    <a:pt x="284586" y="29221"/>
                  </a:lnTo>
                  <a:lnTo>
                    <a:pt x="292210" y="29221"/>
                  </a:lnTo>
                  <a:lnTo>
                    <a:pt x="333976" y="38114"/>
                  </a:lnTo>
                  <a:lnTo>
                    <a:pt x="370344" y="81072"/>
                  </a:lnTo>
                  <a:lnTo>
                    <a:pt x="380508" y="120457"/>
                  </a:lnTo>
                  <a:lnTo>
                    <a:pt x="381778" y="142293"/>
                  </a:lnTo>
                  <a:lnTo>
                    <a:pt x="381566" y="156692"/>
                  </a:lnTo>
                  <a:lnTo>
                    <a:pt x="380296" y="172784"/>
                  </a:lnTo>
                  <a:lnTo>
                    <a:pt x="379449" y="177867"/>
                  </a:lnTo>
                  <a:lnTo>
                    <a:pt x="379237" y="181043"/>
                  </a:lnTo>
                  <a:lnTo>
                    <a:pt x="380508" y="182948"/>
                  </a:lnTo>
                  <a:lnTo>
                    <a:pt x="383048" y="185489"/>
                  </a:lnTo>
                  <a:lnTo>
                    <a:pt x="393212" y="185489"/>
                  </a:lnTo>
                  <a:lnTo>
                    <a:pt x="430692" y="91474"/>
                  </a:lnTo>
                  <a:lnTo>
                    <a:pt x="449749" y="10838"/>
                  </a:lnTo>
                  <a:lnTo>
                    <a:pt x="451020" y="4446"/>
                  </a:lnTo>
                  <a:lnTo>
                    <a:pt x="451020" y="1482"/>
                  </a:lnTo>
                  <a:lnTo>
                    <a:pt x="448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4080703" y="4636017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5" h="462279">
                  <a:moveTo>
                    <a:pt x="0" y="287763"/>
                  </a:moveTo>
                  <a:lnTo>
                    <a:pt x="10640" y="216140"/>
                  </a:lnTo>
                  <a:lnTo>
                    <a:pt x="42561" y="147375"/>
                  </a:lnTo>
                  <a:lnTo>
                    <a:pt x="65231" y="115454"/>
                  </a:lnTo>
                  <a:lnTo>
                    <a:pt x="90680" y="87027"/>
                  </a:lnTo>
                  <a:lnTo>
                    <a:pt x="149916" y="40655"/>
                  </a:lnTo>
                  <a:lnTo>
                    <a:pt x="214710" y="10957"/>
                  </a:lnTo>
                  <a:lnTo>
                    <a:pt x="279505" y="635"/>
                  </a:lnTo>
                  <a:lnTo>
                    <a:pt x="306621" y="2660"/>
                  </a:lnTo>
                  <a:lnTo>
                    <a:pt x="352041" y="18858"/>
                  </a:lnTo>
                  <a:lnTo>
                    <a:pt x="379872" y="43831"/>
                  </a:lnTo>
                  <a:lnTo>
                    <a:pt x="382413" y="46795"/>
                  </a:lnTo>
                  <a:lnTo>
                    <a:pt x="384107" y="48913"/>
                  </a:lnTo>
                  <a:lnTo>
                    <a:pt x="384954" y="50183"/>
                  </a:lnTo>
                  <a:lnTo>
                    <a:pt x="385590" y="52089"/>
                  </a:lnTo>
                  <a:lnTo>
                    <a:pt x="386860" y="52089"/>
                  </a:lnTo>
                  <a:lnTo>
                    <a:pt x="392577" y="46584"/>
                  </a:lnTo>
                  <a:lnTo>
                    <a:pt x="402741" y="35573"/>
                  </a:lnTo>
                  <a:lnTo>
                    <a:pt x="405705" y="33032"/>
                  </a:lnTo>
                  <a:lnTo>
                    <a:pt x="408882" y="30067"/>
                  </a:lnTo>
                  <a:lnTo>
                    <a:pt x="412270" y="26680"/>
                  </a:lnTo>
                  <a:lnTo>
                    <a:pt x="415658" y="23292"/>
                  </a:lnTo>
                  <a:lnTo>
                    <a:pt x="419045" y="19904"/>
                  </a:lnTo>
                  <a:lnTo>
                    <a:pt x="422433" y="16516"/>
                  </a:lnTo>
                  <a:lnTo>
                    <a:pt x="425821" y="13128"/>
                  </a:lnTo>
                  <a:lnTo>
                    <a:pt x="427939" y="10799"/>
                  </a:lnTo>
                  <a:lnTo>
                    <a:pt x="428786" y="9528"/>
                  </a:lnTo>
                  <a:lnTo>
                    <a:pt x="438314" y="0"/>
                  </a:lnTo>
                  <a:lnTo>
                    <a:pt x="442126" y="0"/>
                  </a:lnTo>
                  <a:lnTo>
                    <a:pt x="448055" y="0"/>
                  </a:lnTo>
                  <a:lnTo>
                    <a:pt x="451019" y="1482"/>
                  </a:lnTo>
                  <a:lnTo>
                    <a:pt x="451019" y="4446"/>
                  </a:lnTo>
                  <a:lnTo>
                    <a:pt x="439585" y="54352"/>
                  </a:lnTo>
                  <a:lnTo>
                    <a:pt x="430691" y="91474"/>
                  </a:lnTo>
                  <a:lnTo>
                    <a:pt x="420686" y="130144"/>
                  </a:lnTo>
                  <a:lnTo>
                    <a:pt x="413540" y="157856"/>
                  </a:lnTo>
                  <a:lnTo>
                    <a:pt x="409252" y="174611"/>
                  </a:lnTo>
                  <a:lnTo>
                    <a:pt x="407823" y="180407"/>
                  </a:lnTo>
                  <a:lnTo>
                    <a:pt x="406976" y="182525"/>
                  </a:lnTo>
                  <a:lnTo>
                    <a:pt x="405917" y="183795"/>
                  </a:lnTo>
                  <a:lnTo>
                    <a:pt x="404647" y="184219"/>
                  </a:lnTo>
                  <a:lnTo>
                    <a:pt x="403376" y="184642"/>
                  </a:lnTo>
                  <a:lnTo>
                    <a:pt x="399565" y="185066"/>
                  </a:lnTo>
                  <a:lnTo>
                    <a:pt x="393212" y="185489"/>
                  </a:lnTo>
                  <a:lnTo>
                    <a:pt x="383049" y="185489"/>
                  </a:lnTo>
                  <a:lnTo>
                    <a:pt x="380508" y="182948"/>
                  </a:lnTo>
                  <a:lnTo>
                    <a:pt x="379237" y="181043"/>
                  </a:lnTo>
                  <a:lnTo>
                    <a:pt x="379237" y="179772"/>
                  </a:lnTo>
                  <a:lnTo>
                    <a:pt x="379237" y="179349"/>
                  </a:lnTo>
                  <a:lnTo>
                    <a:pt x="379449" y="177866"/>
                  </a:lnTo>
                  <a:lnTo>
                    <a:pt x="379872" y="175325"/>
                  </a:lnTo>
                  <a:lnTo>
                    <a:pt x="380296" y="172784"/>
                  </a:lnTo>
                  <a:lnTo>
                    <a:pt x="380719" y="168550"/>
                  </a:lnTo>
                  <a:lnTo>
                    <a:pt x="381143" y="162621"/>
                  </a:lnTo>
                  <a:lnTo>
                    <a:pt x="381566" y="156692"/>
                  </a:lnTo>
                  <a:lnTo>
                    <a:pt x="381778" y="149916"/>
                  </a:lnTo>
                  <a:lnTo>
                    <a:pt x="381778" y="142293"/>
                  </a:lnTo>
                  <a:lnTo>
                    <a:pt x="380508" y="120457"/>
                  </a:lnTo>
                  <a:lnTo>
                    <a:pt x="370344" y="81072"/>
                  </a:lnTo>
                  <a:lnTo>
                    <a:pt x="349500" y="48754"/>
                  </a:lnTo>
                  <a:lnTo>
                    <a:pt x="314879" y="31603"/>
                  </a:lnTo>
                  <a:lnTo>
                    <a:pt x="292209" y="29220"/>
                  </a:lnTo>
                  <a:lnTo>
                    <a:pt x="284587" y="29220"/>
                  </a:lnTo>
                  <a:lnTo>
                    <a:pt x="243494" y="36486"/>
                  </a:lnTo>
                  <a:lnTo>
                    <a:pt x="204348" y="51771"/>
                  </a:lnTo>
                  <a:lnTo>
                    <a:pt x="165598" y="78610"/>
                  </a:lnTo>
                  <a:lnTo>
                    <a:pt x="134988" y="108467"/>
                  </a:lnTo>
                  <a:lnTo>
                    <a:pt x="110571" y="146581"/>
                  </a:lnTo>
                  <a:lnTo>
                    <a:pt x="88298" y="197559"/>
                  </a:lnTo>
                  <a:lnTo>
                    <a:pt x="76069" y="238214"/>
                  </a:lnTo>
                  <a:lnTo>
                    <a:pt x="68605" y="282681"/>
                  </a:lnTo>
                  <a:lnTo>
                    <a:pt x="67335" y="298562"/>
                  </a:lnTo>
                  <a:lnTo>
                    <a:pt x="67335" y="307455"/>
                  </a:lnTo>
                  <a:lnTo>
                    <a:pt x="72337" y="349262"/>
                  </a:lnTo>
                  <a:lnTo>
                    <a:pt x="92427" y="390632"/>
                  </a:lnTo>
                  <a:lnTo>
                    <a:pt x="122204" y="414572"/>
                  </a:lnTo>
                  <a:lnTo>
                    <a:pt x="163891" y="430056"/>
                  </a:lnTo>
                  <a:lnTo>
                    <a:pt x="192477" y="432597"/>
                  </a:lnTo>
                  <a:lnTo>
                    <a:pt x="209271" y="431684"/>
                  </a:lnTo>
                  <a:lnTo>
                    <a:pt x="255366" y="417987"/>
                  </a:lnTo>
                  <a:lnTo>
                    <a:pt x="288239" y="391426"/>
                  </a:lnTo>
                  <a:lnTo>
                    <a:pt x="304279" y="345569"/>
                  </a:lnTo>
                  <a:lnTo>
                    <a:pt x="309149" y="306396"/>
                  </a:lnTo>
                  <a:lnTo>
                    <a:pt x="265529" y="303644"/>
                  </a:lnTo>
                  <a:lnTo>
                    <a:pt x="242026" y="303644"/>
                  </a:lnTo>
                  <a:lnTo>
                    <a:pt x="239485" y="301103"/>
                  </a:lnTo>
                  <a:lnTo>
                    <a:pt x="238214" y="299409"/>
                  </a:lnTo>
                  <a:lnTo>
                    <a:pt x="238214" y="298562"/>
                  </a:lnTo>
                  <a:lnTo>
                    <a:pt x="238214" y="297715"/>
                  </a:lnTo>
                  <a:lnTo>
                    <a:pt x="245837" y="274423"/>
                  </a:lnTo>
                  <a:lnTo>
                    <a:pt x="256636" y="274423"/>
                  </a:lnTo>
                  <a:lnTo>
                    <a:pt x="271723" y="274979"/>
                  </a:lnTo>
                  <a:lnTo>
                    <a:pt x="291574" y="275376"/>
                  </a:lnTo>
                  <a:lnTo>
                    <a:pt x="316190" y="275614"/>
                  </a:lnTo>
                  <a:lnTo>
                    <a:pt x="345569" y="275693"/>
                  </a:lnTo>
                  <a:lnTo>
                    <a:pt x="357679" y="275693"/>
                  </a:lnTo>
                  <a:lnTo>
                    <a:pt x="368597" y="275693"/>
                  </a:lnTo>
                  <a:lnTo>
                    <a:pt x="378324" y="275693"/>
                  </a:lnTo>
                  <a:lnTo>
                    <a:pt x="386860" y="275693"/>
                  </a:lnTo>
                  <a:lnTo>
                    <a:pt x="397447" y="275693"/>
                  </a:lnTo>
                  <a:lnTo>
                    <a:pt x="405070" y="275481"/>
                  </a:lnTo>
                  <a:lnTo>
                    <a:pt x="409729" y="275058"/>
                  </a:lnTo>
                  <a:lnTo>
                    <a:pt x="414387" y="274634"/>
                  </a:lnTo>
                  <a:lnTo>
                    <a:pt x="416928" y="274634"/>
                  </a:lnTo>
                  <a:lnTo>
                    <a:pt x="417351" y="275058"/>
                  </a:lnTo>
                  <a:lnTo>
                    <a:pt x="423280" y="275058"/>
                  </a:lnTo>
                  <a:lnTo>
                    <a:pt x="426245" y="276964"/>
                  </a:lnTo>
                  <a:lnTo>
                    <a:pt x="426245" y="280775"/>
                  </a:lnTo>
                  <a:lnTo>
                    <a:pt x="426245" y="281622"/>
                  </a:lnTo>
                  <a:lnTo>
                    <a:pt x="414175" y="303644"/>
                  </a:lnTo>
                  <a:lnTo>
                    <a:pt x="409093" y="303644"/>
                  </a:lnTo>
                  <a:lnTo>
                    <a:pt x="402701" y="303763"/>
                  </a:lnTo>
                  <a:lnTo>
                    <a:pt x="370979" y="330919"/>
                  </a:lnTo>
                  <a:lnTo>
                    <a:pt x="367803" y="343664"/>
                  </a:lnTo>
                  <a:lnTo>
                    <a:pt x="365063" y="353748"/>
                  </a:lnTo>
                  <a:lnTo>
                    <a:pt x="362562" y="363039"/>
                  </a:lnTo>
                  <a:lnTo>
                    <a:pt x="360299" y="371535"/>
                  </a:lnTo>
                  <a:lnTo>
                    <a:pt x="358274" y="379237"/>
                  </a:lnTo>
                  <a:lnTo>
                    <a:pt x="351207" y="407704"/>
                  </a:lnTo>
                  <a:lnTo>
                    <a:pt x="345887" y="428309"/>
                  </a:lnTo>
                  <a:lnTo>
                    <a:pt x="342314" y="441054"/>
                  </a:lnTo>
                  <a:lnTo>
                    <a:pt x="340488" y="445937"/>
                  </a:lnTo>
                  <a:lnTo>
                    <a:pt x="339641" y="446784"/>
                  </a:lnTo>
                  <a:lnTo>
                    <a:pt x="338582" y="447208"/>
                  </a:lnTo>
                  <a:lnTo>
                    <a:pt x="337311" y="447208"/>
                  </a:lnTo>
                  <a:lnTo>
                    <a:pt x="333076" y="447208"/>
                  </a:lnTo>
                  <a:lnTo>
                    <a:pt x="304914" y="414810"/>
                  </a:lnTo>
                  <a:lnTo>
                    <a:pt x="304914" y="414387"/>
                  </a:lnTo>
                  <a:lnTo>
                    <a:pt x="304491" y="414387"/>
                  </a:lnTo>
                  <a:lnTo>
                    <a:pt x="303644" y="414810"/>
                  </a:lnTo>
                  <a:lnTo>
                    <a:pt x="302797" y="415234"/>
                  </a:lnTo>
                  <a:lnTo>
                    <a:pt x="301526" y="416293"/>
                  </a:lnTo>
                  <a:lnTo>
                    <a:pt x="299832" y="417987"/>
                  </a:lnTo>
                  <a:lnTo>
                    <a:pt x="274264" y="437163"/>
                  </a:lnTo>
                  <a:lnTo>
                    <a:pt x="244566" y="450860"/>
                  </a:lnTo>
                  <a:lnTo>
                    <a:pt x="210740" y="459079"/>
                  </a:lnTo>
                  <a:lnTo>
                    <a:pt x="172784" y="461818"/>
                  </a:lnTo>
                  <a:lnTo>
                    <a:pt x="136179" y="458761"/>
                  </a:lnTo>
                  <a:lnTo>
                    <a:pt x="73925" y="434304"/>
                  </a:lnTo>
                  <a:lnTo>
                    <a:pt x="27394" y="386741"/>
                  </a:lnTo>
                  <a:lnTo>
                    <a:pt x="3255" y="324170"/>
                  </a:lnTo>
                  <a:lnTo>
                    <a:pt x="0" y="2877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1" name="object 91" descr=""/>
            <p:cNvSpPr/>
            <p:nvPr/>
          </p:nvSpPr>
          <p:spPr>
            <a:xfrm>
              <a:off x="4567930" y="4649991"/>
              <a:ext cx="544830" cy="434340"/>
            </a:xfrm>
            <a:custGeom>
              <a:avLst/>
              <a:gdLst/>
              <a:ahLst/>
              <a:cxnLst/>
              <a:rect l="l" t="t" r="r" b="b"/>
              <a:pathLst>
                <a:path w="544829" h="434339">
                  <a:moveTo>
                    <a:pt x="119425" y="0"/>
                  </a:moveTo>
                  <a:lnTo>
                    <a:pt x="113073" y="0"/>
                  </a:lnTo>
                  <a:lnTo>
                    <a:pt x="109472" y="212"/>
                  </a:lnTo>
                  <a:lnTo>
                    <a:pt x="108625" y="635"/>
                  </a:lnTo>
                  <a:lnTo>
                    <a:pt x="103967" y="4446"/>
                  </a:lnTo>
                  <a:lnTo>
                    <a:pt x="101638" y="11433"/>
                  </a:lnTo>
                  <a:lnTo>
                    <a:pt x="101638" y="24138"/>
                  </a:lnTo>
                  <a:lnTo>
                    <a:pt x="101850" y="25833"/>
                  </a:lnTo>
                  <a:lnTo>
                    <a:pt x="103121" y="28374"/>
                  </a:lnTo>
                  <a:lnTo>
                    <a:pt x="110744" y="29221"/>
                  </a:lnTo>
                  <a:lnTo>
                    <a:pt x="125141" y="29221"/>
                  </a:lnTo>
                  <a:lnTo>
                    <a:pt x="140983" y="30055"/>
                  </a:lnTo>
                  <a:lnTo>
                    <a:pt x="152299" y="31285"/>
                  </a:lnTo>
                  <a:lnTo>
                    <a:pt x="159088" y="32913"/>
                  </a:lnTo>
                  <a:lnTo>
                    <a:pt x="161350" y="34938"/>
                  </a:lnTo>
                  <a:lnTo>
                    <a:pt x="158611" y="49985"/>
                  </a:lnTo>
                  <a:lnTo>
                    <a:pt x="136695" y="141777"/>
                  </a:lnTo>
                  <a:lnTo>
                    <a:pt x="117519" y="218522"/>
                  </a:lnTo>
                  <a:lnTo>
                    <a:pt x="84169" y="349699"/>
                  </a:lnTo>
                  <a:lnTo>
                    <a:pt x="71782" y="395118"/>
                  </a:lnTo>
                  <a:lnTo>
                    <a:pt x="30412" y="404528"/>
                  </a:lnTo>
                  <a:lnTo>
                    <a:pt x="9952" y="404859"/>
                  </a:lnTo>
                  <a:lnTo>
                    <a:pt x="8258" y="405282"/>
                  </a:lnTo>
                  <a:lnTo>
                    <a:pt x="6140" y="406129"/>
                  </a:lnTo>
                  <a:lnTo>
                    <a:pt x="4023" y="410575"/>
                  </a:lnTo>
                  <a:lnTo>
                    <a:pt x="0" y="426669"/>
                  </a:lnTo>
                  <a:lnTo>
                    <a:pt x="0" y="431327"/>
                  </a:lnTo>
                  <a:lnTo>
                    <a:pt x="3600" y="433232"/>
                  </a:lnTo>
                  <a:lnTo>
                    <a:pt x="10800" y="433232"/>
                  </a:lnTo>
                  <a:lnTo>
                    <a:pt x="12492" y="432809"/>
                  </a:lnTo>
                  <a:lnTo>
                    <a:pt x="16940" y="432597"/>
                  </a:lnTo>
                  <a:lnTo>
                    <a:pt x="121807" y="432677"/>
                  </a:lnTo>
                  <a:lnTo>
                    <a:pt x="164368" y="433312"/>
                  </a:lnTo>
                  <a:lnTo>
                    <a:pt x="178502" y="433868"/>
                  </a:lnTo>
                  <a:lnTo>
                    <a:pt x="188031" y="433868"/>
                  </a:lnTo>
                  <a:lnTo>
                    <a:pt x="190572" y="431327"/>
                  </a:lnTo>
                  <a:lnTo>
                    <a:pt x="192689" y="427304"/>
                  </a:lnTo>
                  <a:lnTo>
                    <a:pt x="194383" y="421798"/>
                  </a:lnTo>
                  <a:lnTo>
                    <a:pt x="196288" y="409940"/>
                  </a:lnTo>
                  <a:lnTo>
                    <a:pt x="192477" y="404647"/>
                  </a:lnTo>
                  <a:lnTo>
                    <a:pt x="172784" y="404647"/>
                  </a:lnTo>
                  <a:lnTo>
                    <a:pt x="160794" y="404289"/>
                  </a:lnTo>
                  <a:lnTo>
                    <a:pt x="144914" y="403336"/>
                  </a:lnTo>
                  <a:lnTo>
                    <a:pt x="141023" y="402741"/>
                  </a:lnTo>
                  <a:lnTo>
                    <a:pt x="137634" y="401894"/>
                  </a:lnTo>
                  <a:lnTo>
                    <a:pt x="135942" y="399989"/>
                  </a:lnTo>
                  <a:lnTo>
                    <a:pt x="135942" y="397024"/>
                  </a:lnTo>
                  <a:lnTo>
                    <a:pt x="137291" y="390314"/>
                  </a:lnTo>
                  <a:lnTo>
                    <a:pt x="141341" y="373361"/>
                  </a:lnTo>
                  <a:lnTo>
                    <a:pt x="157539" y="308726"/>
                  </a:lnTo>
                  <a:lnTo>
                    <a:pt x="178502" y="222968"/>
                  </a:lnTo>
                  <a:lnTo>
                    <a:pt x="310909" y="223008"/>
                  </a:lnTo>
                  <a:lnTo>
                    <a:pt x="356965" y="223326"/>
                  </a:lnTo>
                  <a:lnTo>
                    <a:pt x="362722" y="223603"/>
                  </a:lnTo>
                  <a:lnTo>
                    <a:pt x="330483" y="352716"/>
                  </a:lnTo>
                  <a:lnTo>
                    <a:pt x="325031" y="375850"/>
                  </a:lnTo>
                  <a:lnTo>
                    <a:pt x="296577" y="403575"/>
                  </a:lnTo>
                  <a:lnTo>
                    <a:pt x="257060" y="404859"/>
                  </a:lnTo>
                  <a:lnTo>
                    <a:pt x="255366" y="405282"/>
                  </a:lnTo>
                  <a:lnTo>
                    <a:pt x="253249" y="406129"/>
                  </a:lnTo>
                  <a:lnTo>
                    <a:pt x="251131" y="410575"/>
                  </a:lnTo>
                  <a:lnTo>
                    <a:pt x="249013" y="418622"/>
                  </a:lnTo>
                  <a:lnTo>
                    <a:pt x="247743" y="422433"/>
                  </a:lnTo>
                  <a:lnTo>
                    <a:pt x="247107" y="425397"/>
                  </a:lnTo>
                  <a:lnTo>
                    <a:pt x="247107" y="431327"/>
                  </a:lnTo>
                  <a:lnTo>
                    <a:pt x="250708" y="433232"/>
                  </a:lnTo>
                  <a:lnTo>
                    <a:pt x="257907" y="433232"/>
                  </a:lnTo>
                  <a:lnTo>
                    <a:pt x="259601" y="432809"/>
                  </a:lnTo>
                  <a:lnTo>
                    <a:pt x="264048" y="432597"/>
                  </a:lnTo>
                  <a:lnTo>
                    <a:pt x="368915" y="432677"/>
                  </a:lnTo>
                  <a:lnTo>
                    <a:pt x="411476" y="433312"/>
                  </a:lnTo>
                  <a:lnTo>
                    <a:pt x="425610" y="433868"/>
                  </a:lnTo>
                  <a:lnTo>
                    <a:pt x="435138" y="433868"/>
                  </a:lnTo>
                  <a:lnTo>
                    <a:pt x="437680" y="431327"/>
                  </a:lnTo>
                  <a:lnTo>
                    <a:pt x="439797" y="427304"/>
                  </a:lnTo>
                  <a:lnTo>
                    <a:pt x="441491" y="421798"/>
                  </a:lnTo>
                  <a:lnTo>
                    <a:pt x="443397" y="409940"/>
                  </a:lnTo>
                  <a:lnTo>
                    <a:pt x="439585" y="404647"/>
                  </a:lnTo>
                  <a:lnTo>
                    <a:pt x="419893" y="404647"/>
                  </a:lnTo>
                  <a:lnTo>
                    <a:pt x="406791" y="403972"/>
                  </a:lnTo>
                  <a:lnTo>
                    <a:pt x="396707" y="403217"/>
                  </a:lnTo>
                  <a:lnTo>
                    <a:pt x="389639" y="402384"/>
                  </a:lnTo>
                  <a:lnTo>
                    <a:pt x="385589" y="401471"/>
                  </a:lnTo>
                  <a:lnTo>
                    <a:pt x="383896" y="401471"/>
                  </a:lnTo>
                  <a:lnTo>
                    <a:pt x="383049" y="399989"/>
                  </a:lnTo>
                  <a:lnTo>
                    <a:pt x="383049" y="397024"/>
                  </a:lnTo>
                  <a:lnTo>
                    <a:pt x="460866" y="84645"/>
                  </a:lnTo>
                  <a:lnTo>
                    <a:pt x="473252" y="38113"/>
                  </a:lnTo>
                  <a:lnTo>
                    <a:pt x="516449" y="29221"/>
                  </a:lnTo>
                  <a:lnTo>
                    <a:pt x="518143" y="29644"/>
                  </a:lnTo>
                  <a:lnTo>
                    <a:pt x="520049" y="29644"/>
                  </a:lnTo>
                  <a:lnTo>
                    <a:pt x="526190" y="28586"/>
                  </a:lnTo>
                  <a:lnTo>
                    <a:pt x="536776" y="28586"/>
                  </a:lnTo>
                  <a:lnTo>
                    <a:pt x="541859" y="25620"/>
                  </a:lnTo>
                  <a:lnTo>
                    <a:pt x="544400" y="18422"/>
                  </a:lnTo>
                  <a:lnTo>
                    <a:pt x="544400" y="2753"/>
                  </a:lnTo>
                  <a:lnTo>
                    <a:pt x="540800" y="635"/>
                  </a:lnTo>
                  <a:lnTo>
                    <a:pt x="533600" y="635"/>
                  </a:lnTo>
                  <a:lnTo>
                    <a:pt x="485163" y="1747"/>
                  </a:lnTo>
                  <a:lnTo>
                    <a:pt x="417352" y="1747"/>
                  </a:lnTo>
                  <a:lnTo>
                    <a:pt x="363992" y="635"/>
                  </a:lnTo>
                  <a:lnTo>
                    <a:pt x="358063" y="1059"/>
                  </a:lnTo>
                  <a:lnTo>
                    <a:pt x="354675" y="1694"/>
                  </a:lnTo>
                  <a:lnTo>
                    <a:pt x="352981" y="3388"/>
                  </a:lnTo>
                  <a:lnTo>
                    <a:pt x="351711" y="7411"/>
                  </a:lnTo>
                  <a:lnTo>
                    <a:pt x="350017" y="14610"/>
                  </a:lnTo>
                  <a:lnTo>
                    <a:pt x="348747" y="21386"/>
                  </a:lnTo>
                  <a:lnTo>
                    <a:pt x="348747" y="25198"/>
                  </a:lnTo>
                  <a:lnTo>
                    <a:pt x="350229" y="27103"/>
                  </a:lnTo>
                  <a:lnTo>
                    <a:pt x="356157" y="28797"/>
                  </a:lnTo>
                  <a:lnTo>
                    <a:pt x="362510" y="29221"/>
                  </a:lnTo>
                  <a:lnTo>
                    <a:pt x="372250" y="29221"/>
                  </a:lnTo>
                  <a:lnTo>
                    <a:pt x="388092" y="30094"/>
                  </a:lnTo>
                  <a:lnTo>
                    <a:pt x="399406" y="31444"/>
                  </a:lnTo>
                  <a:lnTo>
                    <a:pt x="406195" y="33271"/>
                  </a:lnTo>
                  <a:lnTo>
                    <a:pt x="408458" y="35573"/>
                  </a:lnTo>
                  <a:lnTo>
                    <a:pt x="407347" y="42362"/>
                  </a:lnTo>
                  <a:lnTo>
                    <a:pt x="404012" y="57647"/>
                  </a:lnTo>
                  <a:lnTo>
                    <a:pt x="390672" y="113708"/>
                  </a:lnTo>
                  <a:lnTo>
                    <a:pt x="375903" y="171356"/>
                  </a:lnTo>
                  <a:lnTo>
                    <a:pt x="370979" y="191842"/>
                  </a:lnTo>
                  <a:lnTo>
                    <a:pt x="370344" y="193747"/>
                  </a:lnTo>
                  <a:lnTo>
                    <a:pt x="278235" y="193747"/>
                  </a:lnTo>
                  <a:lnTo>
                    <a:pt x="209152" y="193430"/>
                  </a:lnTo>
                  <a:lnTo>
                    <a:pt x="191881" y="193033"/>
                  </a:lnTo>
                  <a:lnTo>
                    <a:pt x="186124" y="192477"/>
                  </a:lnTo>
                  <a:lnTo>
                    <a:pt x="220110" y="58918"/>
                  </a:lnTo>
                  <a:lnTo>
                    <a:pt x="249014" y="30014"/>
                  </a:lnTo>
                  <a:lnTo>
                    <a:pt x="269341" y="29221"/>
                  </a:lnTo>
                  <a:lnTo>
                    <a:pt x="271035" y="29644"/>
                  </a:lnTo>
                  <a:lnTo>
                    <a:pt x="272940" y="29644"/>
                  </a:lnTo>
                  <a:lnTo>
                    <a:pt x="279082" y="28586"/>
                  </a:lnTo>
                  <a:lnTo>
                    <a:pt x="289669" y="28586"/>
                  </a:lnTo>
                  <a:lnTo>
                    <a:pt x="291786" y="27315"/>
                  </a:lnTo>
                  <a:lnTo>
                    <a:pt x="293904" y="23080"/>
                  </a:lnTo>
                  <a:lnTo>
                    <a:pt x="296021" y="15881"/>
                  </a:lnTo>
                  <a:lnTo>
                    <a:pt x="297291" y="7834"/>
                  </a:lnTo>
                  <a:lnTo>
                    <a:pt x="297291" y="2753"/>
                  </a:lnTo>
                  <a:lnTo>
                    <a:pt x="293904" y="635"/>
                  </a:lnTo>
                  <a:lnTo>
                    <a:pt x="287127" y="635"/>
                  </a:lnTo>
                  <a:lnTo>
                    <a:pt x="285435" y="212"/>
                  </a:lnTo>
                  <a:lnTo>
                    <a:pt x="281199" y="212"/>
                  </a:lnTo>
                  <a:lnTo>
                    <a:pt x="262194" y="1112"/>
                  </a:lnTo>
                  <a:lnTo>
                    <a:pt x="177788" y="1191"/>
                  </a:lnTo>
                  <a:lnTo>
                    <a:pt x="134592" y="556"/>
                  </a:lnTo>
                  <a:lnTo>
                    <a:pt x="119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2" name="object 92" descr=""/>
            <p:cNvSpPr/>
            <p:nvPr/>
          </p:nvSpPr>
          <p:spPr>
            <a:xfrm>
              <a:off x="4567932" y="4649992"/>
              <a:ext cx="544830" cy="434340"/>
            </a:xfrm>
            <a:custGeom>
              <a:avLst/>
              <a:gdLst/>
              <a:ahLst/>
              <a:cxnLst/>
              <a:rect l="l" t="t" r="r" b="b"/>
              <a:pathLst>
                <a:path w="544829" h="434339">
                  <a:moveTo>
                    <a:pt x="125142" y="29220"/>
                  </a:moveTo>
                  <a:lnTo>
                    <a:pt x="110743" y="29220"/>
                  </a:lnTo>
                  <a:lnTo>
                    <a:pt x="103120" y="28373"/>
                  </a:lnTo>
                  <a:lnTo>
                    <a:pt x="102273" y="26680"/>
                  </a:lnTo>
                  <a:lnTo>
                    <a:pt x="101849" y="25833"/>
                  </a:lnTo>
                  <a:lnTo>
                    <a:pt x="101638" y="24139"/>
                  </a:lnTo>
                  <a:lnTo>
                    <a:pt x="101638" y="21598"/>
                  </a:lnTo>
                  <a:lnTo>
                    <a:pt x="101638" y="11434"/>
                  </a:lnTo>
                  <a:lnTo>
                    <a:pt x="103967" y="4446"/>
                  </a:lnTo>
                  <a:lnTo>
                    <a:pt x="108625" y="635"/>
                  </a:lnTo>
                  <a:lnTo>
                    <a:pt x="109472" y="211"/>
                  </a:lnTo>
                  <a:lnTo>
                    <a:pt x="113072" y="0"/>
                  </a:lnTo>
                  <a:lnTo>
                    <a:pt x="119424" y="0"/>
                  </a:lnTo>
                  <a:lnTo>
                    <a:pt x="134591" y="555"/>
                  </a:lnTo>
                  <a:lnTo>
                    <a:pt x="154045" y="952"/>
                  </a:lnTo>
                  <a:lnTo>
                    <a:pt x="177787" y="1191"/>
                  </a:lnTo>
                  <a:lnTo>
                    <a:pt x="205817" y="1270"/>
                  </a:lnTo>
                  <a:lnTo>
                    <a:pt x="216417" y="1270"/>
                  </a:lnTo>
                  <a:lnTo>
                    <a:pt x="226621" y="1270"/>
                  </a:lnTo>
                  <a:lnTo>
                    <a:pt x="236427" y="1270"/>
                  </a:lnTo>
                  <a:lnTo>
                    <a:pt x="245837" y="1270"/>
                  </a:lnTo>
                  <a:lnTo>
                    <a:pt x="254532" y="1230"/>
                  </a:lnTo>
                  <a:lnTo>
                    <a:pt x="262194" y="1111"/>
                  </a:lnTo>
                  <a:lnTo>
                    <a:pt x="268825" y="913"/>
                  </a:lnTo>
                  <a:lnTo>
                    <a:pt x="274423" y="635"/>
                  </a:lnTo>
                  <a:lnTo>
                    <a:pt x="281199" y="211"/>
                  </a:lnTo>
                  <a:lnTo>
                    <a:pt x="285433" y="211"/>
                  </a:lnTo>
                  <a:lnTo>
                    <a:pt x="287127" y="635"/>
                  </a:lnTo>
                  <a:lnTo>
                    <a:pt x="293903" y="635"/>
                  </a:lnTo>
                  <a:lnTo>
                    <a:pt x="297291" y="2752"/>
                  </a:lnTo>
                  <a:lnTo>
                    <a:pt x="297291" y="6987"/>
                  </a:lnTo>
                  <a:lnTo>
                    <a:pt x="297291" y="7834"/>
                  </a:lnTo>
                  <a:lnTo>
                    <a:pt x="296868" y="10799"/>
                  </a:lnTo>
                  <a:lnTo>
                    <a:pt x="296021" y="15880"/>
                  </a:lnTo>
                  <a:lnTo>
                    <a:pt x="293903" y="23080"/>
                  </a:lnTo>
                  <a:lnTo>
                    <a:pt x="291786" y="27315"/>
                  </a:lnTo>
                  <a:lnTo>
                    <a:pt x="289668" y="28585"/>
                  </a:lnTo>
                  <a:lnTo>
                    <a:pt x="288398" y="28585"/>
                  </a:lnTo>
                  <a:lnTo>
                    <a:pt x="287551" y="28585"/>
                  </a:lnTo>
                  <a:lnTo>
                    <a:pt x="279081" y="28585"/>
                  </a:lnTo>
                  <a:lnTo>
                    <a:pt x="277175" y="28797"/>
                  </a:lnTo>
                  <a:lnTo>
                    <a:pt x="275058" y="29220"/>
                  </a:lnTo>
                  <a:lnTo>
                    <a:pt x="272940" y="29644"/>
                  </a:lnTo>
                  <a:lnTo>
                    <a:pt x="271035" y="29644"/>
                  </a:lnTo>
                  <a:lnTo>
                    <a:pt x="269341" y="29220"/>
                  </a:lnTo>
                  <a:lnTo>
                    <a:pt x="258065" y="29578"/>
                  </a:lnTo>
                  <a:lnTo>
                    <a:pt x="220110" y="58918"/>
                  </a:lnTo>
                  <a:lnTo>
                    <a:pt x="205817" y="116248"/>
                  </a:lnTo>
                  <a:lnTo>
                    <a:pt x="203554" y="124745"/>
                  </a:lnTo>
                  <a:lnTo>
                    <a:pt x="201211" y="133717"/>
                  </a:lnTo>
                  <a:lnTo>
                    <a:pt x="198790" y="143166"/>
                  </a:lnTo>
                  <a:lnTo>
                    <a:pt x="196288" y="153092"/>
                  </a:lnTo>
                  <a:lnTo>
                    <a:pt x="193906" y="162581"/>
                  </a:lnTo>
                  <a:lnTo>
                    <a:pt x="191842" y="170720"/>
                  </a:lnTo>
                  <a:lnTo>
                    <a:pt x="190095" y="177509"/>
                  </a:lnTo>
                  <a:lnTo>
                    <a:pt x="188665" y="182948"/>
                  </a:lnTo>
                  <a:lnTo>
                    <a:pt x="186124" y="192477"/>
                  </a:lnTo>
                  <a:lnTo>
                    <a:pt x="191881" y="193033"/>
                  </a:lnTo>
                  <a:lnTo>
                    <a:pt x="209152" y="193430"/>
                  </a:lnTo>
                  <a:lnTo>
                    <a:pt x="237936" y="193668"/>
                  </a:lnTo>
                  <a:lnTo>
                    <a:pt x="278234" y="193747"/>
                  </a:lnTo>
                  <a:lnTo>
                    <a:pt x="370344" y="193747"/>
                  </a:lnTo>
                  <a:lnTo>
                    <a:pt x="370979" y="191842"/>
                  </a:lnTo>
                  <a:lnTo>
                    <a:pt x="372210" y="186244"/>
                  </a:lnTo>
                  <a:lnTo>
                    <a:pt x="375902" y="171355"/>
                  </a:lnTo>
                  <a:lnTo>
                    <a:pt x="382056" y="147176"/>
                  </a:lnTo>
                  <a:lnTo>
                    <a:pt x="390671" y="113707"/>
                  </a:lnTo>
                  <a:lnTo>
                    <a:pt x="398453" y="81429"/>
                  </a:lnTo>
                  <a:lnTo>
                    <a:pt x="404011" y="57647"/>
                  </a:lnTo>
                  <a:lnTo>
                    <a:pt x="407346" y="42362"/>
                  </a:lnTo>
                  <a:lnTo>
                    <a:pt x="408458" y="35573"/>
                  </a:lnTo>
                  <a:lnTo>
                    <a:pt x="406195" y="33270"/>
                  </a:lnTo>
                  <a:lnTo>
                    <a:pt x="399406" y="31444"/>
                  </a:lnTo>
                  <a:lnTo>
                    <a:pt x="388091" y="30094"/>
                  </a:lnTo>
                  <a:lnTo>
                    <a:pt x="372249" y="29220"/>
                  </a:lnTo>
                  <a:lnTo>
                    <a:pt x="362509" y="29220"/>
                  </a:lnTo>
                  <a:lnTo>
                    <a:pt x="356157" y="28797"/>
                  </a:lnTo>
                  <a:lnTo>
                    <a:pt x="353192" y="27950"/>
                  </a:lnTo>
                  <a:lnTo>
                    <a:pt x="350228" y="27103"/>
                  </a:lnTo>
                  <a:lnTo>
                    <a:pt x="348746" y="25197"/>
                  </a:lnTo>
                  <a:lnTo>
                    <a:pt x="348746" y="22233"/>
                  </a:lnTo>
                  <a:lnTo>
                    <a:pt x="348746" y="21386"/>
                  </a:lnTo>
                  <a:lnTo>
                    <a:pt x="353828" y="2540"/>
                  </a:lnTo>
                  <a:lnTo>
                    <a:pt x="354675" y="1693"/>
                  </a:lnTo>
                  <a:lnTo>
                    <a:pt x="358063" y="1058"/>
                  </a:lnTo>
                  <a:lnTo>
                    <a:pt x="363991" y="635"/>
                  </a:lnTo>
                  <a:lnTo>
                    <a:pt x="366850" y="674"/>
                  </a:lnTo>
                  <a:lnTo>
                    <a:pt x="372250" y="794"/>
                  </a:lnTo>
                  <a:lnTo>
                    <a:pt x="380190" y="992"/>
                  </a:lnTo>
                  <a:lnTo>
                    <a:pt x="390671" y="1270"/>
                  </a:lnTo>
                  <a:lnTo>
                    <a:pt x="403217" y="1548"/>
                  </a:lnTo>
                  <a:lnTo>
                    <a:pt x="417351" y="1746"/>
                  </a:lnTo>
                  <a:lnTo>
                    <a:pt x="433074" y="1866"/>
                  </a:lnTo>
                  <a:lnTo>
                    <a:pt x="450384" y="1905"/>
                  </a:lnTo>
                  <a:lnTo>
                    <a:pt x="468925" y="1866"/>
                  </a:lnTo>
                  <a:lnTo>
                    <a:pt x="485163" y="1746"/>
                  </a:lnTo>
                  <a:lnTo>
                    <a:pt x="499099" y="1548"/>
                  </a:lnTo>
                  <a:lnTo>
                    <a:pt x="510732" y="1270"/>
                  </a:lnTo>
                  <a:lnTo>
                    <a:pt x="524707" y="846"/>
                  </a:lnTo>
                  <a:lnTo>
                    <a:pt x="532330" y="635"/>
                  </a:lnTo>
                  <a:lnTo>
                    <a:pt x="533600" y="635"/>
                  </a:lnTo>
                  <a:lnTo>
                    <a:pt x="540800" y="635"/>
                  </a:lnTo>
                  <a:lnTo>
                    <a:pt x="544399" y="2752"/>
                  </a:lnTo>
                  <a:lnTo>
                    <a:pt x="544399" y="6987"/>
                  </a:lnTo>
                  <a:lnTo>
                    <a:pt x="544399" y="18421"/>
                  </a:lnTo>
                  <a:lnTo>
                    <a:pt x="541858" y="25621"/>
                  </a:lnTo>
                  <a:lnTo>
                    <a:pt x="536776" y="28585"/>
                  </a:lnTo>
                  <a:lnTo>
                    <a:pt x="535506" y="28585"/>
                  </a:lnTo>
                  <a:lnTo>
                    <a:pt x="534659" y="28585"/>
                  </a:lnTo>
                  <a:lnTo>
                    <a:pt x="526189" y="28585"/>
                  </a:lnTo>
                  <a:lnTo>
                    <a:pt x="524283" y="28797"/>
                  </a:lnTo>
                  <a:lnTo>
                    <a:pt x="522166" y="29220"/>
                  </a:lnTo>
                  <a:lnTo>
                    <a:pt x="520048" y="29644"/>
                  </a:lnTo>
                  <a:lnTo>
                    <a:pt x="518143" y="29644"/>
                  </a:lnTo>
                  <a:lnTo>
                    <a:pt x="516449" y="29220"/>
                  </a:lnTo>
                  <a:lnTo>
                    <a:pt x="505173" y="29578"/>
                  </a:lnTo>
                  <a:lnTo>
                    <a:pt x="469679" y="50541"/>
                  </a:lnTo>
                  <a:lnTo>
                    <a:pt x="446811" y="140427"/>
                  </a:lnTo>
                  <a:lnTo>
                    <a:pt x="427515" y="217886"/>
                  </a:lnTo>
                  <a:lnTo>
                    <a:pt x="408299" y="295306"/>
                  </a:lnTo>
                  <a:lnTo>
                    <a:pt x="394483" y="350969"/>
                  </a:lnTo>
                  <a:lnTo>
                    <a:pt x="386066" y="384875"/>
                  </a:lnTo>
                  <a:lnTo>
                    <a:pt x="383049" y="397024"/>
                  </a:lnTo>
                  <a:lnTo>
                    <a:pt x="383049" y="399988"/>
                  </a:lnTo>
                  <a:lnTo>
                    <a:pt x="383896" y="401470"/>
                  </a:lnTo>
                  <a:lnTo>
                    <a:pt x="385590" y="401470"/>
                  </a:lnTo>
                  <a:lnTo>
                    <a:pt x="389639" y="402384"/>
                  </a:lnTo>
                  <a:lnTo>
                    <a:pt x="396706" y="403217"/>
                  </a:lnTo>
                  <a:lnTo>
                    <a:pt x="406791" y="403972"/>
                  </a:lnTo>
                  <a:lnTo>
                    <a:pt x="419892" y="404647"/>
                  </a:lnTo>
                  <a:lnTo>
                    <a:pt x="439585" y="404647"/>
                  </a:lnTo>
                  <a:lnTo>
                    <a:pt x="442126" y="408035"/>
                  </a:lnTo>
                  <a:lnTo>
                    <a:pt x="443396" y="409940"/>
                  </a:lnTo>
                  <a:lnTo>
                    <a:pt x="443396" y="410364"/>
                  </a:lnTo>
                  <a:lnTo>
                    <a:pt x="443396" y="410787"/>
                  </a:lnTo>
                  <a:lnTo>
                    <a:pt x="435138" y="433868"/>
                  </a:lnTo>
                  <a:lnTo>
                    <a:pt x="425610" y="433868"/>
                  </a:lnTo>
                  <a:lnTo>
                    <a:pt x="411476" y="433312"/>
                  </a:lnTo>
                  <a:lnTo>
                    <a:pt x="392577" y="432915"/>
                  </a:lnTo>
                  <a:lnTo>
                    <a:pt x="368914" y="432677"/>
                  </a:lnTo>
                  <a:lnTo>
                    <a:pt x="340488" y="432597"/>
                  </a:lnTo>
                  <a:lnTo>
                    <a:pt x="329887" y="432597"/>
                  </a:lnTo>
                  <a:lnTo>
                    <a:pt x="319683" y="432597"/>
                  </a:lnTo>
                  <a:lnTo>
                    <a:pt x="264047" y="432597"/>
                  </a:lnTo>
                  <a:lnTo>
                    <a:pt x="259600" y="432809"/>
                  </a:lnTo>
                  <a:lnTo>
                    <a:pt x="257906" y="433232"/>
                  </a:lnTo>
                  <a:lnTo>
                    <a:pt x="250707" y="433232"/>
                  </a:lnTo>
                  <a:lnTo>
                    <a:pt x="247107" y="431327"/>
                  </a:lnTo>
                  <a:lnTo>
                    <a:pt x="247107" y="427515"/>
                  </a:lnTo>
                  <a:lnTo>
                    <a:pt x="247107" y="425398"/>
                  </a:lnTo>
                  <a:lnTo>
                    <a:pt x="247743" y="422433"/>
                  </a:lnTo>
                  <a:lnTo>
                    <a:pt x="249013" y="418622"/>
                  </a:lnTo>
                  <a:lnTo>
                    <a:pt x="251131" y="410576"/>
                  </a:lnTo>
                  <a:lnTo>
                    <a:pt x="253248" y="406129"/>
                  </a:lnTo>
                  <a:lnTo>
                    <a:pt x="255366" y="405282"/>
                  </a:lnTo>
                  <a:lnTo>
                    <a:pt x="257060" y="404858"/>
                  </a:lnTo>
                  <a:lnTo>
                    <a:pt x="260236" y="404647"/>
                  </a:lnTo>
                  <a:lnTo>
                    <a:pt x="264894" y="404647"/>
                  </a:lnTo>
                  <a:lnTo>
                    <a:pt x="268706" y="404647"/>
                  </a:lnTo>
                  <a:lnTo>
                    <a:pt x="306820" y="402741"/>
                  </a:lnTo>
                  <a:lnTo>
                    <a:pt x="309361" y="402317"/>
                  </a:lnTo>
                  <a:lnTo>
                    <a:pt x="311055" y="402106"/>
                  </a:lnTo>
                  <a:lnTo>
                    <a:pt x="311902" y="402106"/>
                  </a:lnTo>
                  <a:lnTo>
                    <a:pt x="312749" y="402106"/>
                  </a:lnTo>
                  <a:lnTo>
                    <a:pt x="314019" y="401047"/>
                  </a:lnTo>
                  <a:lnTo>
                    <a:pt x="315713" y="398930"/>
                  </a:lnTo>
                  <a:lnTo>
                    <a:pt x="317407" y="396812"/>
                  </a:lnTo>
                  <a:lnTo>
                    <a:pt x="318678" y="394906"/>
                  </a:lnTo>
                  <a:lnTo>
                    <a:pt x="319525" y="393212"/>
                  </a:lnTo>
                  <a:lnTo>
                    <a:pt x="320372" y="391518"/>
                  </a:lnTo>
                  <a:lnTo>
                    <a:pt x="321642" y="387707"/>
                  </a:lnTo>
                  <a:lnTo>
                    <a:pt x="323336" y="381778"/>
                  </a:lnTo>
                  <a:lnTo>
                    <a:pt x="325030" y="375849"/>
                  </a:lnTo>
                  <a:lnTo>
                    <a:pt x="326512" y="369920"/>
                  </a:lnTo>
                  <a:lnTo>
                    <a:pt x="334770" y="336676"/>
                  </a:lnTo>
                  <a:lnTo>
                    <a:pt x="336875" y="328219"/>
                  </a:lnTo>
                  <a:lnTo>
                    <a:pt x="338741" y="320636"/>
                  </a:lnTo>
                  <a:lnTo>
                    <a:pt x="340368" y="313927"/>
                  </a:lnTo>
                  <a:lnTo>
                    <a:pt x="341758" y="308090"/>
                  </a:lnTo>
                  <a:lnTo>
                    <a:pt x="350929" y="271366"/>
                  </a:lnTo>
                  <a:lnTo>
                    <a:pt x="357480" y="245043"/>
                  </a:lnTo>
                  <a:lnTo>
                    <a:pt x="361411" y="229122"/>
                  </a:lnTo>
                  <a:lnTo>
                    <a:pt x="362721" y="223604"/>
                  </a:lnTo>
                  <a:lnTo>
                    <a:pt x="356964" y="223326"/>
                  </a:lnTo>
                  <a:lnTo>
                    <a:pt x="339694" y="223127"/>
                  </a:lnTo>
                  <a:lnTo>
                    <a:pt x="310909" y="223008"/>
                  </a:lnTo>
                  <a:lnTo>
                    <a:pt x="270611" y="222968"/>
                  </a:lnTo>
                  <a:lnTo>
                    <a:pt x="178502" y="222968"/>
                  </a:lnTo>
                  <a:lnTo>
                    <a:pt x="157539" y="308726"/>
                  </a:lnTo>
                  <a:lnTo>
                    <a:pt x="148090" y="346165"/>
                  </a:lnTo>
                  <a:lnTo>
                    <a:pt x="141340" y="373361"/>
                  </a:lnTo>
                  <a:lnTo>
                    <a:pt x="137291" y="390314"/>
                  </a:lnTo>
                  <a:lnTo>
                    <a:pt x="135941" y="397024"/>
                  </a:lnTo>
                  <a:lnTo>
                    <a:pt x="135941" y="399988"/>
                  </a:lnTo>
                  <a:lnTo>
                    <a:pt x="172784" y="404647"/>
                  </a:lnTo>
                  <a:lnTo>
                    <a:pt x="192477" y="404647"/>
                  </a:lnTo>
                  <a:lnTo>
                    <a:pt x="195018" y="408035"/>
                  </a:lnTo>
                  <a:lnTo>
                    <a:pt x="196288" y="409940"/>
                  </a:lnTo>
                  <a:lnTo>
                    <a:pt x="196288" y="410364"/>
                  </a:lnTo>
                  <a:lnTo>
                    <a:pt x="196288" y="410787"/>
                  </a:lnTo>
                  <a:lnTo>
                    <a:pt x="188030" y="433868"/>
                  </a:lnTo>
                  <a:lnTo>
                    <a:pt x="178502" y="433868"/>
                  </a:lnTo>
                  <a:lnTo>
                    <a:pt x="164368" y="433312"/>
                  </a:lnTo>
                  <a:lnTo>
                    <a:pt x="145469" y="432915"/>
                  </a:lnTo>
                  <a:lnTo>
                    <a:pt x="121807" y="432677"/>
                  </a:lnTo>
                  <a:lnTo>
                    <a:pt x="93380" y="432597"/>
                  </a:lnTo>
                  <a:lnTo>
                    <a:pt x="82779" y="432597"/>
                  </a:lnTo>
                  <a:lnTo>
                    <a:pt x="72576" y="432597"/>
                  </a:lnTo>
                  <a:lnTo>
                    <a:pt x="16939" y="432597"/>
                  </a:lnTo>
                  <a:lnTo>
                    <a:pt x="12493" y="432809"/>
                  </a:lnTo>
                  <a:lnTo>
                    <a:pt x="10799" y="433232"/>
                  </a:lnTo>
                  <a:lnTo>
                    <a:pt x="3599" y="433232"/>
                  </a:lnTo>
                  <a:lnTo>
                    <a:pt x="0" y="431327"/>
                  </a:lnTo>
                  <a:lnTo>
                    <a:pt x="0" y="427515"/>
                  </a:lnTo>
                  <a:lnTo>
                    <a:pt x="0" y="426668"/>
                  </a:lnTo>
                  <a:lnTo>
                    <a:pt x="13128" y="404647"/>
                  </a:lnTo>
                  <a:lnTo>
                    <a:pt x="17786" y="404647"/>
                  </a:lnTo>
                  <a:lnTo>
                    <a:pt x="21598" y="404647"/>
                  </a:lnTo>
                  <a:lnTo>
                    <a:pt x="59712" y="402741"/>
                  </a:lnTo>
                  <a:lnTo>
                    <a:pt x="84169" y="349699"/>
                  </a:lnTo>
                  <a:lnTo>
                    <a:pt x="98223" y="294830"/>
                  </a:lnTo>
                  <a:lnTo>
                    <a:pt x="117519" y="218522"/>
                  </a:lnTo>
                  <a:lnTo>
                    <a:pt x="136695" y="141777"/>
                  </a:lnTo>
                  <a:lnTo>
                    <a:pt x="150392" y="85598"/>
                  </a:lnTo>
                  <a:lnTo>
                    <a:pt x="161350" y="34938"/>
                  </a:lnTo>
                  <a:lnTo>
                    <a:pt x="159087" y="32913"/>
                  </a:lnTo>
                  <a:lnTo>
                    <a:pt x="152298" y="31285"/>
                  </a:lnTo>
                  <a:lnTo>
                    <a:pt x="140983" y="30054"/>
                  </a:lnTo>
                  <a:lnTo>
                    <a:pt x="125142" y="2922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3" name="object 93" descr=""/>
          <p:cNvSpPr txBox="1"/>
          <p:nvPr/>
        </p:nvSpPr>
        <p:spPr>
          <a:xfrm>
            <a:off x="825500" y="2091690"/>
            <a:ext cx="6784340" cy="3822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1295" algn="l"/>
                <a:tab pos="2930525" algn="l"/>
              </a:tabLst>
            </a:pP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오른쪽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그림의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10">
                <a:solidFill>
                  <a:srgbClr val="FFFFFF"/>
                </a:solidFill>
                <a:latin typeface="KBIZforSMEsmjo R"/>
                <a:cs typeface="KBIZforSMEsmjo R"/>
              </a:rPr>
              <a:t>직육면체이서</a:t>
            </a:r>
            <a:endParaRPr sz="3900">
              <a:latin typeface="KBIZforSMEsmjo R"/>
              <a:cs typeface="KBIZforSMEsmjo R"/>
            </a:endParaRPr>
          </a:p>
          <a:p>
            <a:pPr>
              <a:lnSpc>
                <a:spcPct val="100000"/>
              </a:lnSpc>
            </a:pPr>
            <a:endParaRPr sz="3900">
              <a:latin typeface="KBIZforSMEsmjo R"/>
              <a:cs typeface="KBIZforSMEsmjo R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3900">
              <a:latin typeface="KBIZforSMEsmjo R"/>
              <a:cs typeface="KBIZforSMEsmjo R"/>
            </a:endParaRPr>
          </a:p>
          <a:p>
            <a:pPr marL="12700">
              <a:lnSpc>
                <a:spcPct val="100000"/>
              </a:lnSpc>
              <a:tabLst>
                <a:tab pos="593090" algn="l"/>
                <a:tab pos="1337945" algn="l"/>
                <a:tab pos="1918335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일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때,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endParaRPr sz="3900">
              <a:latin typeface="KBIZforSMEsmjo R"/>
              <a:cs typeface="KBIZforSMEsmjo R"/>
            </a:endParaRPr>
          </a:p>
          <a:p>
            <a:pPr marL="4292600">
              <a:lnSpc>
                <a:spcPct val="100000"/>
              </a:lnSpc>
              <a:spcBef>
                <a:spcPts val="1090"/>
              </a:spcBef>
              <a:tabLst>
                <a:tab pos="4872990" algn="l"/>
                <a:tab pos="6331585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가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이루는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각</a:t>
            </a:r>
            <a:endParaRPr sz="3900">
              <a:latin typeface="KBIZforSMEsmjo R"/>
              <a:cs typeface="KBIZforSMEsmjo R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  <a:tabLst>
                <a:tab pos="593090" algn="l"/>
                <a:tab pos="2051685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크기를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10">
                <a:solidFill>
                  <a:srgbClr val="FFFFFF"/>
                </a:solidFill>
                <a:latin typeface="KBIZforSMEsmjo R"/>
                <a:cs typeface="KBIZforSMEsmjo R"/>
              </a:rPr>
              <a:t>구하시오.</a:t>
            </a:r>
            <a:endParaRPr sz="3900">
              <a:latin typeface="KBIZforSMEsmjo R"/>
              <a:cs typeface="KBIZforSMEsmjo 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0" y="1485900"/>
            <a:ext cx="8128000" cy="61722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0900" y="736600"/>
            <a:ext cx="126238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Bagel Fat One"/>
                <a:cs typeface="Bagel Fat One"/>
              </a:rPr>
              <a:t>예제4</a:t>
            </a:r>
            <a:endParaRPr sz="4000">
              <a:latin typeface="Bagel Fat One"/>
              <a:cs typeface="Bagel Fat On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81830" y="2386862"/>
            <a:ext cx="145415" cy="448945"/>
            <a:chOff x="1881830" y="2386862"/>
            <a:chExt cx="145415" cy="448945"/>
          </a:xfrm>
        </p:grpSpPr>
        <p:sp>
          <p:nvSpPr>
            <p:cNvPr id="5" name="object 5" descr=""/>
            <p:cNvSpPr/>
            <p:nvPr/>
          </p:nvSpPr>
          <p:spPr>
            <a:xfrm>
              <a:off x="1882147" y="2387179"/>
              <a:ext cx="144780" cy="448309"/>
            </a:xfrm>
            <a:custGeom>
              <a:avLst/>
              <a:gdLst/>
              <a:ahLst/>
              <a:cxnLst/>
              <a:rect l="l" t="t" r="r" b="b"/>
              <a:pathLst>
                <a:path w="144780" h="448310">
                  <a:moveTo>
                    <a:pt x="137130" y="0"/>
                  </a:moveTo>
                  <a:lnTo>
                    <a:pt x="134804" y="212"/>
                  </a:lnTo>
                  <a:lnTo>
                    <a:pt x="125492" y="1904"/>
                  </a:lnTo>
                  <a:lnTo>
                    <a:pt x="119143" y="2540"/>
                  </a:lnTo>
                  <a:lnTo>
                    <a:pt x="70946" y="5423"/>
                  </a:lnTo>
                  <a:lnTo>
                    <a:pt x="35552" y="29415"/>
                  </a:lnTo>
                  <a:lnTo>
                    <a:pt x="35764" y="33225"/>
                  </a:lnTo>
                  <a:lnTo>
                    <a:pt x="36610" y="34918"/>
                  </a:lnTo>
                  <a:lnTo>
                    <a:pt x="37880" y="35553"/>
                  </a:lnTo>
                  <a:lnTo>
                    <a:pt x="43806" y="36611"/>
                  </a:lnTo>
                  <a:lnTo>
                    <a:pt x="53328" y="36611"/>
                  </a:lnTo>
                  <a:lnTo>
                    <a:pt x="54598" y="36188"/>
                  </a:lnTo>
                  <a:lnTo>
                    <a:pt x="56714" y="36188"/>
                  </a:lnTo>
                  <a:lnTo>
                    <a:pt x="73009" y="38304"/>
                  </a:lnTo>
                  <a:lnTo>
                    <a:pt x="76395" y="38515"/>
                  </a:lnTo>
                  <a:lnTo>
                    <a:pt x="77453" y="38939"/>
                  </a:lnTo>
                  <a:lnTo>
                    <a:pt x="79993" y="40632"/>
                  </a:lnTo>
                  <a:lnTo>
                    <a:pt x="80839" y="41478"/>
                  </a:lnTo>
                  <a:lnTo>
                    <a:pt x="81686" y="43171"/>
                  </a:lnTo>
                  <a:lnTo>
                    <a:pt x="81898" y="45499"/>
                  </a:lnTo>
                  <a:lnTo>
                    <a:pt x="79398" y="57839"/>
                  </a:lnTo>
                  <a:lnTo>
                    <a:pt x="71899" y="89781"/>
                  </a:lnTo>
                  <a:lnTo>
                    <a:pt x="41901" y="212469"/>
                  </a:lnTo>
                  <a:lnTo>
                    <a:pt x="212" y="378381"/>
                  </a:lnTo>
                  <a:lnTo>
                    <a:pt x="0" y="387057"/>
                  </a:lnTo>
                  <a:lnTo>
                    <a:pt x="11666" y="425863"/>
                  </a:lnTo>
                  <a:lnTo>
                    <a:pt x="51622" y="447132"/>
                  </a:lnTo>
                  <a:lnTo>
                    <a:pt x="62852" y="448005"/>
                  </a:lnTo>
                  <a:lnTo>
                    <a:pt x="70867" y="447568"/>
                  </a:lnTo>
                  <a:lnTo>
                    <a:pt x="103324" y="425626"/>
                  </a:lnTo>
                  <a:lnTo>
                    <a:pt x="128243" y="372032"/>
                  </a:lnTo>
                  <a:lnTo>
                    <a:pt x="133322" y="349600"/>
                  </a:lnTo>
                  <a:lnTo>
                    <a:pt x="133322" y="347484"/>
                  </a:lnTo>
                  <a:lnTo>
                    <a:pt x="132899" y="346002"/>
                  </a:lnTo>
                  <a:lnTo>
                    <a:pt x="131206" y="344309"/>
                  </a:lnTo>
                  <a:lnTo>
                    <a:pt x="130148" y="343886"/>
                  </a:lnTo>
                  <a:lnTo>
                    <a:pt x="115333" y="343886"/>
                  </a:lnTo>
                  <a:lnTo>
                    <a:pt x="113217" y="344098"/>
                  </a:lnTo>
                  <a:lnTo>
                    <a:pt x="112372" y="344521"/>
                  </a:lnTo>
                  <a:lnTo>
                    <a:pt x="110677" y="344944"/>
                  </a:lnTo>
                  <a:lnTo>
                    <a:pt x="108562" y="349389"/>
                  </a:lnTo>
                  <a:lnTo>
                    <a:pt x="97333" y="387018"/>
                  </a:lnTo>
                  <a:lnTo>
                    <a:pt x="87770" y="407849"/>
                  </a:lnTo>
                  <a:lnTo>
                    <a:pt x="77334" y="420348"/>
                  </a:lnTo>
                  <a:lnTo>
                    <a:pt x="66026" y="424515"/>
                  </a:lnTo>
                  <a:lnTo>
                    <a:pt x="59082" y="423205"/>
                  </a:lnTo>
                  <a:lnTo>
                    <a:pt x="54122" y="419277"/>
                  </a:lnTo>
                  <a:lnTo>
                    <a:pt x="51146" y="412730"/>
                  </a:lnTo>
                  <a:lnTo>
                    <a:pt x="50154" y="403564"/>
                  </a:lnTo>
                  <a:lnTo>
                    <a:pt x="50154" y="399755"/>
                  </a:lnTo>
                  <a:lnTo>
                    <a:pt x="50577" y="398062"/>
                  </a:lnTo>
                  <a:lnTo>
                    <a:pt x="50789" y="395946"/>
                  </a:lnTo>
                  <a:lnTo>
                    <a:pt x="50789" y="388327"/>
                  </a:lnTo>
                  <a:lnTo>
                    <a:pt x="54241" y="372971"/>
                  </a:lnTo>
                  <a:lnTo>
                    <a:pt x="63328" y="335792"/>
                  </a:lnTo>
                  <a:lnTo>
                    <a:pt x="118680" y="115255"/>
                  </a:lnTo>
                  <a:lnTo>
                    <a:pt x="133163" y="56609"/>
                  </a:lnTo>
                  <a:lnTo>
                    <a:pt x="141852" y="20025"/>
                  </a:lnTo>
                  <a:lnTo>
                    <a:pt x="144749" y="5502"/>
                  </a:lnTo>
                  <a:lnTo>
                    <a:pt x="144749" y="2117"/>
                  </a:lnTo>
                  <a:lnTo>
                    <a:pt x="142210" y="424"/>
                  </a:lnTo>
                  <a:lnTo>
                    <a:pt x="137130" y="424"/>
                  </a:lnTo>
                  <a:lnTo>
                    <a:pt x="137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82147" y="2387180"/>
              <a:ext cx="144780" cy="448309"/>
            </a:xfrm>
            <a:custGeom>
              <a:avLst/>
              <a:gdLst/>
              <a:ahLst/>
              <a:cxnLst/>
              <a:rect l="l" t="t" r="r" b="b"/>
              <a:pathLst>
                <a:path w="144780" h="448310">
                  <a:moveTo>
                    <a:pt x="50154" y="403563"/>
                  </a:moveTo>
                  <a:lnTo>
                    <a:pt x="51146" y="412729"/>
                  </a:lnTo>
                  <a:lnTo>
                    <a:pt x="54122" y="419276"/>
                  </a:lnTo>
                  <a:lnTo>
                    <a:pt x="59082" y="423205"/>
                  </a:lnTo>
                  <a:lnTo>
                    <a:pt x="66026" y="424514"/>
                  </a:lnTo>
                  <a:lnTo>
                    <a:pt x="77334" y="420348"/>
                  </a:lnTo>
                  <a:lnTo>
                    <a:pt x="87770" y="407849"/>
                  </a:lnTo>
                  <a:lnTo>
                    <a:pt x="97333" y="387017"/>
                  </a:lnTo>
                  <a:lnTo>
                    <a:pt x="106022" y="357853"/>
                  </a:lnTo>
                  <a:lnTo>
                    <a:pt x="108562" y="349388"/>
                  </a:lnTo>
                  <a:lnTo>
                    <a:pt x="110678" y="344944"/>
                  </a:lnTo>
                  <a:lnTo>
                    <a:pt x="112371" y="344521"/>
                  </a:lnTo>
                  <a:lnTo>
                    <a:pt x="113217" y="344097"/>
                  </a:lnTo>
                  <a:lnTo>
                    <a:pt x="115334" y="343886"/>
                  </a:lnTo>
                  <a:lnTo>
                    <a:pt x="118720" y="343886"/>
                  </a:lnTo>
                  <a:lnTo>
                    <a:pt x="121259" y="343886"/>
                  </a:lnTo>
                  <a:lnTo>
                    <a:pt x="125068" y="343886"/>
                  </a:lnTo>
                  <a:lnTo>
                    <a:pt x="127608" y="343886"/>
                  </a:lnTo>
                  <a:lnTo>
                    <a:pt x="128878" y="343886"/>
                  </a:lnTo>
                  <a:lnTo>
                    <a:pt x="130147" y="343886"/>
                  </a:lnTo>
                  <a:lnTo>
                    <a:pt x="131205" y="344309"/>
                  </a:lnTo>
                  <a:lnTo>
                    <a:pt x="132052" y="345156"/>
                  </a:lnTo>
                  <a:lnTo>
                    <a:pt x="132898" y="346002"/>
                  </a:lnTo>
                  <a:lnTo>
                    <a:pt x="133322" y="347483"/>
                  </a:lnTo>
                  <a:lnTo>
                    <a:pt x="133322" y="349600"/>
                  </a:lnTo>
                  <a:lnTo>
                    <a:pt x="132898" y="352139"/>
                  </a:lnTo>
                  <a:lnTo>
                    <a:pt x="132263" y="355525"/>
                  </a:lnTo>
                  <a:lnTo>
                    <a:pt x="131417" y="359757"/>
                  </a:lnTo>
                  <a:lnTo>
                    <a:pt x="130571" y="363990"/>
                  </a:lnTo>
                  <a:lnTo>
                    <a:pt x="118402" y="400230"/>
                  </a:lnTo>
                  <a:lnTo>
                    <a:pt x="92055" y="437211"/>
                  </a:lnTo>
                  <a:lnTo>
                    <a:pt x="62851" y="448004"/>
                  </a:lnTo>
                  <a:lnTo>
                    <a:pt x="51622" y="447131"/>
                  </a:lnTo>
                  <a:lnTo>
                    <a:pt x="11665" y="425863"/>
                  </a:lnTo>
                  <a:lnTo>
                    <a:pt x="0" y="387057"/>
                  </a:lnTo>
                  <a:lnTo>
                    <a:pt x="0" y="381978"/>
                  </a:lnTo>
                  <a:lnTo>
                    <a:pt x="211" y="378380"/>
                  </a:lnTo>
                  <a:lnTo>
                    <a:pt x="634" y="376264"/>
                  </a:lnTo>
                  <a:lnTo>
                    <a:pt x="41901" y="212468"/>
                  </a:lnTo>
                  <a:lnTo>
                    <a:pt x="59399" y="141324"/>
                  </a:lnTo>
                  <a:lnTo>
                    <a:pt x="71898" y="89780"/>
                  </a:lnTo>
                  <a:lnTo>
                    <a:pt x="79398" y="57839"/>
                  </a:lnTo>
                  <a:lnTo>
                    <a:pt x="81897" y="45498"/>
                  </a:lnTo>
                  <a:lnTo>
                    <a:pt x="81897" y="44229"/>
                  </a:lnTo>
                  <a:lnTo>
                    <a:pt x="81686" y="43170"/>
                  </a:lnTo>
                  <a:lnTo>
                    <a:pt x="81262" y="42324"/>
                  </a:lnTo>
                  <a:lnTo>
                    <a:pt x="80839" y="41477"/>
                  </a:lnTo>
                  <a:lnTo>
                    <a:pt x="79993" y="40631"/>
                  </a:lnTo>
                  <a:lnTo>
                    <a:pt x="78723" y="39785"/>
                  </a:lnTo>
                  <a:lnTo>
                    <a:pt x="77453" y="38938"/>
                  </a:lnTo>
                  <a:lnTo>
                    <a:pt x="76395" y="38515"/>
                  </a:lnTo>
                  <a:lnTo>
                    <a:pt x="75549" y="38515"/>
                  </a:lnTo>
                  <a:lnTo>
                    <a:pt x="74702" y="38515"/>
                  </a:lnTo>
                  <a:lnTo>
                    <a:pt x="73009" y="38303"/>
                  </a:lnTo>
                  <a:lnTo>
                    <a:pt x="70470" y="37880"/>
                  </a:lnTo>
                  <a:lnTo>
                    <a:pt x="67930" y="37457"/>
                  </a:lnTo>
                  <a:lnTo>
                    <a:pt x="66237" y="37245"/>
                  </a:lnTo>
                  <a:lnTo>
                    <a:pt x="65391" y="37245"/>
                  </a:lnTo>
                  <a:lnTo>
                    <a:pt x="64544" y="37245"/>
                  </a:lnTo>
                  <a:lnTo>
                    <a:pt x="62640" y="37033"/>
                  </a:lnTo>
                  <a:lnTo>
                    <a:pt x="59677" y="36610"/>
                  </a:lnTo>
                  <a:lnTo>
                    <a:pt x="56714" y="36187"/>
                  </a:lnTo>
                  <a:lnTo>
                    <a:pt x="54598" y="36187"/>
                  </a:lnTo>
                  <a:lnTo>
                    <a:pt x="53328" y="36610"/>
                  </a:lnTo>
                  <a:lnTo>
                    <a:pt x="49096" y="36610"/>
                  </a:lnTo>
                  <a:lnTo>
                    <a:pt x="46345" y="36610"/>
                  </a:lnTo>
                  <a:lnTo>
                    <a:pt x="45075" y="36610"/>
                  </a:lnTo>
                  <a:lnTo>
                    <a:pt x="43805" y="36610"/>
                  </a:lnTo>
                  <a:lnTo>
                    <a:pt x="42112" y="36399"/>
                  </a:lnTo>
                  <a:lnTo>
                    <a:pt x="35552" y="31954"/>
                  </a:lnTo>
                  <a:lnTo>
                    <a:pt x="35552" y="30262"/>
                  </a:lnTo>
                  <a:lnTo>
                    <a:pt x="35552" y="29415"/>
                  </a:lnTo>
                  <a:lnTo>
                    <a:pt x="70946" y="5422"/>
                  </a:lnTo>
                  <a:lnTo>
                    <a:pt x="89516" y="4232"/>
                  </a:lnTo>
                  <a:lnTo>
                    <a:pt x="95864" y="3809"/>
                  </a:lnTo>
                  <a:lnTo>
                    <a:pt x="103060" y="3385"/>
                  </a:lnTo>
                  <a:lnTo>
                    <a:pt x="111101" y="2962"/>
                  </a:lnTo>
                  <a:lnTo>
                    <a:pt x="119143" y="2539"/>
                  </a:lnTo>
                  <a:lnTo>
                    <a:pt x="125492" y="1904"/>
                  </a:lnTo>
                  <a:lnTo>
                    <a:pt x="130147" y="1058"/>
                  </a:lnTo>
                  <a:lnTo>
                    <a:pt x="134803" y="211"/>
                  </a:lnTo>
                  <a:lnTo>
                    <a:pt x="137131" y="0"/>
                  </a:lnTo>
                  <a:lnTo>
                    <a:pt x="137131" y="423"/>
                  </a:lnTo>
                  <a:lnTo>
                    <a:pt x="142210" y="423"/>
                  </a:lnTo>
                  <a:lnTo>
                    <a:pt x="144749" y="2116"/>
                  </a:lnTo>
                  <a:lnTo>
                    <a:pt x="144749" y="5502"/>
                  </a:lnTo>
                  <a:lnTo>
                    <a:pt x="141853" y="20024"/>
                  </a:lnTo>
                  <a:lnTo>
                    <a:pt x="133163" y="56608"/>
                  </a:lnTo>
                  <a:lnTo>
                    <a:pt x="118680" y="115254"/>
                  </a:lnTo>
                  <a:lnTo>
                    <a:pt x="98404" y="195962"/>
                  </a:lnTo>
                  <a:lnTo>
                    <a:pt x="78048" y="276788"/>
                  </a:lnTo>
                  <a:lnTo>
                    <a:pt x="63327" y="335791"/>
                  </a:lnTo>
                  <a:lnTo>
                    <a:pt x="54241" y="372971"/>
                  </a:lnTo>
                  <a:lnTo>
                    <a:pt x="50789" y="388327"/>
                  </a:lnTo>
                  <a:lnTo>
                    <a:pt x="50789" y="389173"/>
                  </a:lnTo>
                  <a:lnTo>
                    <a:pt x="50789" y="390866"/>
                  </a:lnTo>
                  <a:lnTo>
                    <a:pt x="50789" y="393405"/>
                  </a:lnTo>
                  <a:lnTo>
                    <a:pt x="50789" y="395945"/>
                  </a:lnTo>
                  <a:lnTo>
                    <a:pt x="50577" y="398061"/>
                  </a:lnTo>
                  <a:lnTo>
                    <a:pt x="50154" y="399754"/>
                  </a:lnTo>
                  <a:lnTo>
                    <a:pt x="50154" y="4035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3670192" y="2547247"/>
            <a:ext cx="362585" cy="288925"/>
            <a:chOff x="3670192" y="2547247"/>
            <a:chExt cx="362585" cy="288925"/>
          </a:xfrm>
        </p:grpSpPr>
        <p:sp>
          <p:nvSpPr>
            <p:cNvPr id="8" name="object 8" descr=""/>
            <p:cNvSpPr/>
            <p:nvPr/>
          </p:nvSpPr>
          <p:spPr>
            <a:xfrm>
              <a:off x="3670509" y="254756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174679" y="0"/>
                  </a:moveTo>
                  <a:lnTo>
                    <a:pt x="111953" y="13656"/>
                  </a:lnTo>
                  <a:lnTo>
                    <a:pt x="54626" y="54627"/>
                  </a:lnTo>
                  <a:lnTo>
                    <a:pt x="13656" y="113700"/>
                  </a:lnTo>
                  <a:lnTo>
                    <a:pt x="0" y="181667"/>
                  </a:lnTo>
                  <a:lnTo>
                    <a:pt x="1786" y="202271"/>
                  </a:lnTo>
                  <a:lnTo>
                    <a:pt x="16078" y="239430"/>
                  </a:lnTo>
                  <a:lnTo>
                    <a:pt x="44225" y="269879"/>
                  </a:lnTo>
                  <a:lnTo>
                    <a:pt x="83607" y="285759"/>
                  </a:lnTo>
                  <a:lnTo>
                    <a:pt x="107348" y="287743"/>
                  </a:lnTo>
                  <a:lnTo>
                    <a:pt x="117273" y="287386"/>
                  </a:lnTo>
                  <a:lnTo>
                    <a:pt x="158164" y="279089"/>
                  </a:lnTo>
                  <a:lnTo>
                    <a:pt x="195730" y="264242"/>
                  </a:lnTo>
                  <a:lnTo>
                    <a:pt x="110524" y="264242"/>
                  </a:lnTo>
                  <a:lnTo>
                    <a:pt x="99249" y="263090"/>
                  </a:lnTo>
                  <a:lnTo>
                    <a:pt x="64194" y="241573"/>
                  </a:lnTo>
                  <a:lnTo>
                    <a:pt x="55262" y="204533"/>
                  </a:lnTo>
                  <a:lnTo>
                    <a:pt x="56215" y="191829"/>
                  </a:lnTo>
                  <a:lnTo>
                    <a:pt x="66695" y="138473"/>
                  </a:lnTo>
                  <a:lnTo>
                    <a:pt x="79081" y="99726"/>
                  </a:lnTo>
                  <a:lnTo>
                    <a:pt x="111834" y="49584"/>
                  </a:lnTo>
                  <a:lnTo>
                    <a:pt x="150264" y="26400"/>
                  </a:lnTo>
                  <a:lnTo>
                    <a:pt x="171503" y="23502"/>
                  </a:lnTo>
                  <a:lnTo>
                    <a:pt x="243344" y="23502"/>
                  </a:lnTo>
                  <a:lnTo>
                    <a:pt x="231370" y="14291"/>
                  </a:lnTo>
                  <a:lnTo>
                    <a:pt x="214696" y="6352"/>
                  </a:lnTo>
                  <a:lnTo>
                    <a:pt x="195799" y="1588"/>
                  </a:lnTo>
                  <a:lnTo>
                    <a:pt x="174679" y="0"/>
                  </a:lnTo>
                  <a:close/>
                </a:path>
                <a:path w="361950" h="288289">
                  <a:moveTo>
                    <a:pt x="290247" y="236928"/>
                  </a:moveTo>
                  <a:lnTo>
                    <a:pt x="239469" y="236928"/>
                  </a:lnTo>
                  <a:lnTo>
                    <a:pt x="241374" y="241374"/>
                  </a:lnTo>
                  <a:lnTo>
                    <a:pt x="250704" y="261383"/>
                  </a:lnTo>
                  <a:lnTo>
                    <a:pt x="263448" y="275675"/>
                  </a:lnTo>
                  <a:lnTo>
                    <a:pt x="279605" y="284250"/>
                  </a:lnTo>
                  <a:lnTo>
                    <a:pt x="299177" y="287108"/>
                  </a:lnTo>
                  <a:lnTo>
                    <a:pt x="303623" y="287108"/>
                  </a:lnTo>
                  <a:lnTo>
                    <a:pt x="310052" y="286314"/>
                  </a:lnTo>
                  <a:lnTo>
                    <a:pt x="310226" y="286314"/>
                  </a:lnTo>
                  <a:lnTo>
                    <a:pt x="316840" y="284528"/>
                  </a:lnTo>
                  <a:lnTo>
                    <a:pt x="316990" y="284528"/>
                  </a:lnTo>
                  <a:lnTo>
                    <a:pt x="324347" y="281511"/>
                  </a:lnTo>
                  <a:lnTo>
                    <a:pt x="331572" y="277581"/>
                  </a:lnTo>
                  <a:lnTo>
                    <a:pt x="338440" y="272738"/>
                  </a:lnTo>
                  <a:lnTo>
                    <a:pt x="344435" y="267100"/>
                  </a:lnTo>
                  <a:lnTo>
                    <a:pt x="346711" y="264242"/>
                  </a:lnTo>
                  <a:lnTo>
                    <a:pt x="304895" y="264242"/>
                  </a:lnTo>
                  <a:lnTo>
                    <a:pt x="299389" y="263818"/>
                  </a:lnTo>
                  <a:lnTo>
                    <a:pt x="290275" y="237140"/>
                  </a:lnTo>
                  <a:lnTo>
                    <a:pt x="290247" y="236928"/>
                  </a:lnTo>
                  <a:close/>
                </a:path>
                <a:path w="361950" h="288289">
                  <a:moveTo>
                    <a:pt x="243344" y="23502"/>
                  </a:moveTo>
                  <a:lnTo>
                    <a:pt x="171503" y="23502"/>
                  </a:lnTo>
                  <a:lnTo>
                    <a:pt x="193735" y="28068"/>
                  </a:lnTo>
                  <a:lnTo>
                    <a:pt x="210885" y="41764"/>
                  </a:lnTo>
                  <a:lnTo>
                    <a:pt x="229941" y="96550"/>
                  </a:lnTo>
                  <a:lnTo>
                    <a:pt x="232640" y="135932"/>
                  </a:lnTo>
                  <a:lnTo>
                    <a:pt x="234252" y="202271"/>
                  </a:lnTo>
                  <a:lnTo>
                    <a:pt x="234294" y="204533"/>
                  </a:lnTo>
                  <a:lnTo>
                    <a:pt x="199928" y="237404"/>
                  </a:lnTo>
                  <a:lnTo>
                    <a:pt x="157211" y="256738"/>
                  </a:lnTo>
                  <a:lnTo>
                    <a:pt x="110524" y="264242"/>
                  </a:lnTo>
                  <a:lnTo>
                    <a:pt x="195730" y="264242"/>
                  </a:lnTo>
                  <a:lnTo>
                    <a:pt x="232482" y="242009"/>
                  </a:lnTo>
                  <a:lnTo>
                    <a:pt x="239469" y="236928"/>
                  </a:lnTo>
                  <a:lnTo>
                    <a:pt x="290247" y="236928"/>
                  </a:lnTo>
                  <a:lnTo>
                    <a:pt x="289649" y="232482"/>
                  </a:lnTo>
                  <a:lnTo>
                    <a:pt x="288541" y="219024"/>
                  </a:lnTo>
                  <a:lnTo>
                    <a:pt x="287836" y="204533"/>
                  </a:lnTo>
                  <a:lnTo>
                    <a:pt x="287108" y="187383"/>
                  </a:lnTo>
                  <a:lnTo>
                    <a:pt x="294096" y="178490"/>
                  </a:lnTo>
                  <a:lnTo>
                    <a:pt x="304617" y="163801"/>
                  </a:lnTo>
                  <a:lnTo>
                    <a:pt x="314376" y="148636"/>
                  </a:lnTo>
                  <a:lnTo>
                    <a:pt x="286473" y="148636"/>
                  </a:lnTo>
                  <a:lnTo>
                    <a:pt x="286473" y="130215"/>
                  </a:lnTo>
                  <a:lnTo>
                    <a:pt x="282027" y="87657"/>
                  </a:lnTo>
                  <a:lnTo>
                    <a:pt x="258088" y="38826"/>
                  </a:lnTo>
                  <a:lnTo>
                    <a:pt x="245821" y="25407"/>
                  </a:lnTo>
                  <a:lnTo>
                    <a:pt x="243344" y="23502"/>
                  </a:lnTo>
                  <a:close/>
                </a:path>
                <a:path w="361950" h="288289">
                  <a:moveTo>
                    <a:pt x="353381" y="236293"/>
                  </a:moveTo>
                  <a:lnTo>
                    <a:pt x="344911" y="236293"/>
                  </a:lnTo>
                  <a:lnTo>
                    <a:pt x="339830" y="236716"/>
                  </a:lnTo>
                  <a:lnTo>
                    <a:pt x="336654" y="237140"/>
                  </a:lnTo>
                  <a:lnTo>
                    <a:pt x="334114" y="237987"/>
                  </a:lnTo>
                  <a:lnTo>
                    <a:pt x="333054" y="239680"/>
                  </a:lnTo>
                  <a:lnTo>
                    <a:pt x="332207" y="242644"/>
                  </a:lnTo>
                  <a:lnTo>
                    <a:pt x="330090" y="248574"/>
                  </a:lnTo>
                  <a:lnTo>
                    <a:pt x="304895" y="264242"/>
                  </a:lnTo>
                  <a:lnTo>
                    <a:pt x="346711" y="264242"/>
                  </a:lnTo>
                  <a:lnTo>
                    <a:pt x="357615" y="237987"/>
                  </a:lnTo>
                  <a:lnTo>
                    <a:pt x="353381" y="236293"/>
                  </a:lnTo>
                  <a:close/>
                </a:path>
                <a:path w="361950" h="288289">
                  <a:moveTo>
                    <a:pt x="356980" y="31125"/>
                  </a:moveTo>
                  <a:lnTo>
                    <a:pt x="348087" y="31125"/>
                  </a:lnTo>
                  <a:lnTo>
                    <a:pt x="342159" y="31548"/>
                  </a:lnTo>
                  <a:lnTo>
                    <a:pt x="338772" y="32183"/>
                  </a:lnTo>
                  <a:lnTo>
                    <a:pt x="337078" y="33877"/>
                  </a:lnTo>
                  <a:lnTo>
                    <a:pt x="335807" y="37265"/>
                  </a:lnTo>
                  <a:lnTo>
                    <a:pt x="334114" y="43193"/>
                  </a:lnTo>
                  <a:lnTo>
                    <a:pt x="325006" y="71499"/>
                  </a:lnTo>
                  <a:lnTo>
                    <a:pt x="324942" y="71698"/>
                  </a:lnTo>
                  <a:lnTo>
                    <a:pt x="314058" y="98495"/>
                  </a:lnTo>
                  <a:lnTo>
                    <a:pt x="313945" y="98773"/>
                  </a:lnTo>
                  <a:lnTo>
                    <a:pt x="301122" y="124419"/>
                  </a:lnTo>
                  <a:lnTo>
                    <a:pt x="286473" y="148636"/>
                  </a:lnTo>
                  <a:lnTo>
                    <a:pt x="314376" y="148636"/>
                  </a:lnTo>
                  <a:lnTo>
                    <a:pt x="332842" y="114970"/>
                  </a:lnTo>
                  <a:lnTo>
                    <a:pt x="352057" y="71698"/>
                  </a:lnTo>
                  <a:lnTo>
                    <a:pt x="361426" y="32819"/>
                  </a:lnTo>
                  <a:lnTo>
                    <a:pt x="356980" y="31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70509" y="254756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0" y="181666"/>
                  </a:moveTo>
                  <a:lnTo>
                    <a:pt x="13656" y="113700"/>
                  </a:lnTo>
                  <a:lnTo>
                    <a:pt x="54626" y="54626"/>
                  </a:lnTo>
                  <a:lnTo>
                    <a:pt x="111953" y="13656"/>
                  </a:lnTo>
                  <a:lnTo>
                    <a:pt x="174679" y="0"/>
                  </a:lnTo>
                  <a:lnTo>
                    <a:pt x="195799" y="1587"/>
                  </a:lnTo>
                  <a:lnTo>
                    <a:pt x="245821" y="25407"/>
                  </a:lnTo>
                  <a:lnTo>
                    <a:pt x="276191" y="69951"/>
                  </a:lnTo>
                  <a:lnTo>
                    <a:pt x="285044" y="107507"/>
                  </a:lnTo>
                  <a:lnTo>
                    <a:pt x="286473" y="130215"/>
                  </a:lnTo>
                  <a:lnTo>
                    <a:pt x="286473" y="148636"/>
                  </a:lnTo>
                  <a:lnTo>
                    <a:pt x="301123" y="124419"/>
                  </a:lnTo>
                  <a:lnTo>
                    <a:pt x="313946" y="98773"/>
                  </a:lnTo>
                  <a:lnTo>
                    <a:pt x="324942" y="71697"/>
                  </a:lnTo>
                  <a:lnTo>
                    <a:pt x="334113" y="43193"/>
                  </a:lnTo>
                  <a:lnTo>
                    <a:pt x="335807" y="37264"/>
                  </a:lnTo>
                  <a:lnTo>
                    <a:pt x="337077" y="33877"/>
                  </a:lnTo>
                  <a:lnTo>
                    <a:pt x="337924" y="33030"/>
                  </a:lnTo>
                  <a:lnTo>
                    <a:pt x="338771" y="32183"/>
                  </a:lnTo>
                  <a:lnTo>
                    <a:pt x="342159" y="31548"/>
                  </a:lnTo>
                  <a:lnTo>
                    <a:pt x="348087" y="31124"/>
                  </a:lnTo>
                  <a:lnTo>
                    <a:pt x="356980" y="31124"/>
                  </a:lnTo>
                  <a:lnTo>
                    <a:pt x="361427" y="32818"/>
                  </a:lnTo>
                  <a:lnTo>
                    <a:pt x="361427" y="36206"/>
                  </a:lnTo>
                  <a:lnTo>
                    <a:pt x="347135" y="84004"/>
                  </a:lnTo>
                  <a:lnTo>
                    <a:pt x="323990" y="132041"/>
                  </a:lnTo>
                  <a:lnTo>
                    <a:pt x="294096" y="178490"/>
                  </a:lnTo>
                  <a:lnTo>
                    <a:pt x="287109" y="187383"/>
                  </a:lnTo>
                  <a:lnTo>
                    <a:pt x="287744" y="202627"/>
                  </a:lnTo>
                  <a:lnTo>
                    <a:pt x="291079" y="243121"/>
                  </a:lnTo>
                  <a:lnTo>
                    <a:pt x="304894" y="264241"/>
                  </a:lnTo>
                  <a:lnTo>
                    <a:pt x="310823" y="263395"/>
                  </a:lnTo>
                  <a:lnTo>
                    <a:pt x="316328" y="261065"/>
                  </a:lnTo>
                  <a:lnTo>
                    <a:pt x="321409" y="257254"/>
                  </a:lnTo>
                  <a:lnTo>
                    <a:pt x="326491" y="253443"/>
                  </a:lnTo>
                  <a:lnTo>
                    <a:pt x="330090" y="248573"/>
                  </a:lnTo>
                  <a:lnTo>
                    <a:pt x="332208" y="242645"/>
                  </a:lnTo>
                  <a:lnTo>
                    <a:pt x="333054" y="239680"/>
                  </a:lnTo>
                  <a:lnTo>
                    <a:pt x="334113" y="237987"/>
                  </a:lnTo>
                  <a:lnTo>
                    <a:pt x="335383" y="237563"/>
                  </a:lnTo>
                  <a:lnTo>
                    <a:pt x="336654" y="237140"/>
                  </a:lnTo>
                  <a:lnTo>
                    <a:pt x="339830" y="236716"/>
                  </a:lnTo>
                  <a:lnTo>
                    <a:pt x="344911" y="236293"/>
                  </a:lnTo>
                  <a:lnTo>
                    <a:pt x="353381" y="236293"/>
                  </a:lnTo>
                  <a:lnTo>
                    <a:pt x="357615" y="237987"/>
                  </a:lnTo>
                  <a:lnTo>
                    <a:pt x="357615" y="241374"/>
                  </a:lnTo>
                  <a:lnTo>
                    <a:pt x="357615" y="243915"/>
                  </a:lnTo>
                  <a:lnTo>
                    <a:pt x="331572" y="277581"/>
                  </a:lnTo>
                  <a:lnTo>
                    <a:pt x="303624" y="287109"/>
                  </a:lnTo>
                  <a:lnTo>
                    <a:pt x="299177" y="287109"/>
                  </a:lnTo>
                  <a:lnTo>
                    <a:pt x="250704" y="261383"/>
                  </a:lnTo>
                  <a:lnTo>
                    <a:pt x="239469" y="236928"/>
                  </a:lnTo>
                  <a:lnTo>
                    <a:pt x="232482" y="242010"/>
                  </a:lnTo>
                  <a:lnTo>
                    <a:pt x="199928" y="262177"/>
                  </a:lnTo>
                  <a:lnTo>
                    <a:pt x="158164" y="279089"/>
                  </a:lnTo>
                  <a:lnTo>
                    <a:pt x="117273" y="287386"/>
                  </a:lnTo>
                  <a:lnTo>
                    <a:pt x="107348" y="287744"/>
                  </a:lnTo>
                  <a:lnTo>
                    <a:pt x="83607" y="285759"/>
                  </a:lnTo>
                  <a:lnTo>
                    <a:pt x="44225" y="269879"/>
                  </a:lnTo>
                  <a:lnTo>
                    <a:pt x="16078" y="239429"/>
                  </a:lnTo>
                  <a:lnTo>
                    <a:pt x="1786" y="202270"/>
                  </a:lnTo>
                  <a:lnTo>
                    <a:pt x="0" y="18166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454" y="2570749"/>
              <a:ext cx="179760" cy="241374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862007" y="3119652"/>
            <a:ext cx="145415" cy="448945"/>
            <a:chOff x="862007" y="3119652"/>
            <a:chExt cx="145415" cy="448945"/>
          </a:xfrm>
        </p:grpSpPr>
        <p:sp>
          <p:nvSpPr>
            <p:cNvPr id="12" name="object 12" descr=""/>
            <p:cNvSpPr/>
            <p:nvPr/>
          </p:nvSpPr>
          <p:spPr>
            <a:xfrm>
              <a:off x="862324" y="3119969"/>
              <a:ext cx="144780" cy="448309"/>
            </a:xfrm>
            <a:custGeom>
              <a:avLst/>
              <a:gdLst/>
              <a:ahLst/>
              <a:cxnLst/>
              <a:rect l="l" t="t" r="r" b="b"/>
              <a:pathLst>
                <a:path w="144780" h="448310">
                  <a:moveTo>
                    <a:pt x="137131" y="0"/>
                  </a:moveTo>
                  <a:lnTo>
                    <a:pt x="134803" y="212"/>
                  </a:lnTo>
                  <a:lnTo>
                    <a:pt x="125492" y="1904"/>
                  </a:lnTo>
                  <a:lnTo>
                    <a:pt x="119143" y="2539"/>
                  </a:lnTo>
                  <a:lnTo>
                    <a:pt x="70946" y="5423"/>
                  </a:lnTo>
                  <a:lnTo>
                    <a:pt x="35552" y="29415"/>
                  </a:lnTo>
                  <a:lnTo>
                    <a:pt x="35764" y="33225"/>
                  </a:lnTo>
                  <a:lnTo>
                    <a:pt x="36610" y="34918"/>
                  </a:lnTo>
                  <a:lnTo>
                    <a:pt x="37880" y="35553"/>
                  </a:lnTo>
                  <a:lnTo>
                    <a:pt x="43805" y="36611"/>
                  </a:lnTo>
                  <a:lnTo>
                    <a:pt x="53328" y="36611"/>
                  </a:lnTo>
                  <a:lnTo>
                    <a:pt x="54598" y="36188"/>
                  </a:lnTo>
                  <a:lnTo>
                    <a:pt x="56714" y="36188"/>
                  </a:lnTo>
                  <a:lnTo>
                    <a:pt x="73009" y="38304"/>
                  </a:lnTo>
                  <a:lnTo>
                    <a:pt x="76395" y="38516"/>
                  </a:lnTo>
                  <a:lnTo>
                    <a:pt x="77453" y="38939"/>
                  </a:lnTo>
                  <a:lnTo>
                    <a:pt x="79993" y="40632"/>
                  </a:lnTo>
                  <a:lnTo>
                    <a:pt x="80839" y="41478"/>
                  </a:lnTo>
                  <a:lnTo>
                    <a:pt x="81686" y="43171"/>
                  </a:lnTo>
                  <a:lnTo>
                    <a:pt x="81897" y="45499"/>
                  </a:lnTo>
                  <a:lnTo>
                    <a:pt x="79398" y="57839"/>
                  </a:lnTo>
                  <a:lnTo>
                    <a:pt x="71898" y="89781"/>
                  </a:lnTo>
                  <a:lnTo>
                    <a:pt x="41901" y="212469"/>
                  </a:lnTo>
                  <a:lnTo>
                    <a:pt x="211" y="378381"/>
                  </a:lnTo>
                  <a:lnTo>
                    <a:pt x="0" y="387057"/>
                  </a:lnTo>
                  <a:lnTo>
                    <a:pt x="11665" y="425864"/>
                  </a:lnTo>
                  <a:lnTo>
                    <a:pt x="51622" y="447132"/>
                  </a:lnTo>
                  <a:lnTo>
                    <a:pt x="62851" y="448005"/>
                  </a:lnTo>
                  <a:lnTo>
                    <a:pt x="70867" y="447568"/>
                  </a:lnTo>
                  <a:lnTo>
                    <a:pt x="103324" y="425626"/>
                  </a:lnTo>
                  <a:lnTo>
                    <a:pt x="128243" y="372032"/>
                  </a:lnTo>
                  <a:lnTo>
                    <a:pt x="133322" y="349600"/>
                  </a:lnTo>
                  <a:lnTo>
                    <a:pt x="133322" y="347484"/>
                  </a:lnTo>
                  <a:lnTo>
                    <a:pt x="132898" y="346002"/>
                  </a:lnTo>
                  <a:lnTo>
                    <a:pt x="131205" y="344309"/>
                  </a:lnTo>
                  <a:lnTo>
                    <a:pt x="130147" y="343886"/>
                  </a:lnTo>
                  <a:lnTo>
                    <a:pt x="115334" y="343886"/>
                  </a:lnTo>
                  <a:lnTo>
                    <a:pt x="113217" y="344098"/>
                  </a:lnTo>
                  <a:lnTo>
                    <a:pt x="112371" y="344521"/>
                  </a:lnTo>
                  <a:lnTo>
                    <a:pt x="110678" y="344944"/>
                  </a:lnTo>
                  <a:lnTo>
                    <a:pt x="108562" y="349389"/>
                  </a:lnTo>
                  <a:lnTo>
                    <a:pt x="97333" y="387018"/>
                  </a:lnTo>
                  <a:lnTo>
                    <a:pt x="87770" y="407850"/>
                  </a:lnTo>
                  <a:lnTo>
                    <a:pt x="77334" y="420349"/>
                  </a:lnTo>
                  <a:lnTo>
                    <a:pt x="66026" y="424515"/>
                  </a:lnTo>
                  <a:lnTo>
                    <a:pt x="59082" y="423205"/>
                  </a:lnTo>
                  <a:lnTo>
                    <a:pt x="54122" y="419277"/>
                  </a:lnTo>
                  <a:lnTo>
                    <a:pt x="51146" y="412730"/>
                  </a:lnTo>
                  <a:lnTo>
                    <a:pt x="50154" y="403564"/>
                  </a:lnTo>
                  <a:lnTo>
                    <a:pt x="50154" y="399755"/>
                  </a:lnTo>
                  <a:lnTo>
                    <a:pt x="50577" y="398062"/>
                  </a:lnTo>
                  <a:lnTo>
                    <a:pt x="50789" y="395946"/>
                  </a:lnTo>
                  <a:lnTo>
                    <a:pt x="50789" y="388327"/>
                  </a:lnTo>
                  <a:lnTo>
                    <a:pt x="54241" y="372971"/>
                  </a:lnTo>
                  <a:lnTo>
                    <a:pt x="63328" y="335792"/>
                  </a:lnTo>
                  <a:lnTo>
                    <a:pt x="118680" y="115255"/>
                  </a:lnTo>
                  <a:lnTo>
                    <a:pt x="133163" y="56609"/>
                  </a:lnTo>
                  <a:lnTo>
                    <a:pt x="141853" y="20025"/>
                  </a:lnTo>
                  <a:lnTo>
                    <a:pt x="144749" y="5502"/>
                  </a:lnTo>
                  <a:lnTo>
                    <a:pt x="144749" y="2117"/>
                  </a:lnTo>
                  <a:lnTo>
                    <a:pt x="142210" y="424"/>
                  </a:lnTo>
                  <a:lnTo>
                    <a:pt x="137131" y="424"/>
                  </a:lnTo>
                  <a:lnTo>
                    <a:pt x="137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62324" y="3119970"/>
              <a:ext cx="144780" cy="448309"/>
            </a:xfrm>
            <a:custGeom>
              <a:avLst/>
              <a:gdLst/>
              <a:ahLst/>
              <a:cxnLst/>
              <a:rect l="l" t="t" r="r" b="b"/>
              <a:pathLst>
                <a:path w="144780" h="448310">
                  <a:moveTo>
                    <a:pt x="50154" y="403563"/>
                  </a:moveTo>
                  <a:lnTo>
                    <a:pt x="51146" y="412729"/>
                  </a:lnTo>
                  <a:lnTo>
                    <a:pt x="54122" y="419276"/>
                  </a:lnTo>
                  <a:lnTo>
                    <a:pt x="59082" y="423205"/>
                  </a:lnTo>
                  <a:lnTo>
                    <a:pt x="66026" y="424514"/>
                  </a:lnTo>
                  <a:lnTo>
                    <a:pt x="77334" y="420348"/>
                  </a:lnTo>
                  <a:lnTo>
                    <a:pt x="87770" y="407849"/>
                  </a:lnTo>
                  <a:lnTo>
                    <a:pt x="97333" y="387017"/>
                  </a:lnTo>
                  <a:lnTo>
                    <a:pt x="106022" y="357853"/>
                  </a:lnTo>
                  <a:lnTo>
                    <a:pt x="108562" y="349388"/>
                  </a:lnTo>
                  <a:lnTo>
                    <a:pt x="110678" y="344944"/>
                  </a:lnTo>
                  <a:lnTo>
                    <a:pt x="112371" y="344521"/>
                  </a:lnTo>
                  <a:lnTo>
                    <a:pt x="113217" y="344097"/>
                  </a:lnTo>
                  <a:lnTo>
                    <a:pt x="115334" y="343886"/>
                  </a:lnTo>
                  <a:lnTo>
                    <a:pt x="118720" y="343886"/>
                  </a:lnTo>
                  <a:lnTo>
                    <a:pt x="121259" y="343886"/>
                  </a:lnTo>
                  <a:lnTo>
                    <a:pt x="125068" y="343886"/>
                  </a:lnTo>
                  <a:lnTo>
                    <a:pt x="127608" y="343886"/>
                  </a:lnTo>
                  <a:lnTo>
                    <a:pt x="128878" y="343886"/>
                  </a:lnTo>
                  <a:lnTo>
                    <a:pt x="130147" y="343886"/>
                  </a:lnTo>
                  <a:lnTo>
                    <a:pt x="131205" y="344309"/>
                  </a:lnTo>
                  <a:lnTo>
                    <a:pt x="132052" y="345156"/>
                  </a:lnTo>
                  <a:lnTo>
                    <a:pt x="132898" y="346002"/>
                  </a:lnTo>
                  <a:lnTo>
                    <a:pt x="133322" y="347483"/>
                  </a:lnTo>
                  <a:lnTo>
                    <a:pt x="133322" y="349600"/>
                  </a:lnTo>
                  <a:lnTo>
                    <a:pt x="132898" y="352139"/>
                  </a:lnTo>
                  <a:lnTo>
                    <a:pt x="132263" y="355525"/>
                  </a:lnTo>
                  <a:lnTo>
                    <a:pt x="131417" y="359757"/>
                  </a:lnTo>
                  <a:lnTo>
                    <a:pt x="130571" y="363990"/>
                  </a:lnTo>
                  <a:lnTo>
                    <a:pt x="118402" y="400230"/>
                  </a:lnTo>
                  <a:lnTo>
                    <a:pt x="92055" y="437211"/>
                  </a:lnTo>
                  <a:lnTo>
                    <a:pt x="62851" y="448004"/>
                  </a:lnTo>
                  <a:lnTo>
                    <a:pt x="51622" y="447131"/>
                  </a:lnTo>
                  <a:lnTo>
                    <a:pt x="11665" y="425863"/>
                  </a:lnTo>
                  <a:lnTo>
                    <a:pt x="0" y="387057"/>
                  </a:lnTo>
                  <a:lnTo>
                    <a:pt x="0" y="381978"/>
                  </a:lnTo>
                  <a:lnTo>
                    <a:pt x="211" y="378380"/>
                  </a:lnTo>
                  <a:lnTo>
                    <a:pt x="634" y="376264"/>
                  </a:lnTo>
                  <a:lnTo>
                    <a:pt x="41901" y="212468"/>
                  </a:lnTo>
                  <a:lnTo>
                    <a:pt x="59399" y="141324"/>
                  </a:lnTo>
                  <a:lnTo>
                    <a:pt x="71898" y="89780"/>
                  </a:lnTo>
                  <a:lnTo>
                    <a:pt x="79398" y="57839"/>
                  </a:lnTo>
                  <a:lnTo>
                    <a:pt x="81897" y="45498"/>
                  </a:lnTo>
                  <a:lnTo>
                    <a:pt x="81897" y="44229"/>
                  </a:lnTo>
                  <a:lnTo>
                    <a:pt x="81686" y="43170"/>
                  </a:lnTo>
                  <a:lnTo>
                    <a:pt x="81262" y="42324"/>
                  </a:lnTo>
                  <a:lnTo>
                    <a:pt x="80839" y="41477"/>
                  </a:lnTo>
                  <a:lnTo>
                    <a:pt x="79993" y="40631"/>
                  </a:lnTo>
                  <a:lnTo>
                    <a:pt x="78723" y="39785"/>
                  </a:lnTo>
                  <a:lnTo>
                    <a:pt x="77453" y="38938"/>
                  </a:lnTo>
                  <a:lnTo>
                    <a:pt x="76395" y="38515"/>
                  </a:lnTo>
                  <a:lnTo>
                    <a:pt x="75549" y="38515"/>
                  </a:lnTo>
                  <a:lnTo>
                    <a:pt x="74702" y="38515"/>
                  </a:lnTo>
                  <a:lnTo>
                    <a:pt x="73009" y="38303"/>
                  </a:lnTo>
                  <a:lnTo>
                    <a:pt x="70470" y="37880"/>
                  </a:lnTo>
                  <a:lnTo>
                    <a:pt x="67930" y="37457"/>
                  </a:lnTo>
                  <a:lnTo>
                    <a:pt x="66237" y="37245"/>
                  </a:lnTo>
                  <a:lnTo>
                    <a:pt x="65391" y="37245"/>
                  </a:lnTo>
                  <a:lnTo>
                    <a:pt x="64544" y="37245"/>
                  </a:lnTo>
                  <a:lnTo>
                    <a:pt x="62640" y="37033"/>
                  </a:lnTo>
                  <a:lnTo>
                    <a:pt x="59677" y="36610"/>
                  </a:lnTo>
                  <a:lnTo>
                    <a:pt x="56714" y="36187"/>
                  </a:lnTo>
                  <a:lnTo>
                    <a:pt x="54598" y="36187"/>
                  </a:lnTo>
                  <a:lnTo>
                    <a:pt x="53328" y="36610"/>
                  </a:lnTo>
                  <a:lnTo>
                    <a:pt x="49096" y="36610"/>
                  </a:lnTo>
                  <a:lnTo>
                    <a:pt x="46345" y="36610"/>
                  </a:lnTo>
                  <a:lnTo>
                    <a:pt x="45075" y="36610"/>
                  </a:lnTo>
                  <a:lnTo>
                    <a:pt x="43805" y="36610"/>
                  </a:lnTo>
                  <a:lnTo>
                    <a:pt x="42112" y="36399"/>
                  </a:lnTo>
                  <a:lnTo>
                    <a:pt x="35552" y="31954"/>
                  </a:lnTo>
                  <a:lnTo>
                    <a:pt x="35552" y="30262"/>
                  </a:lnTo>
                  <a:lnTo>
                    <a:pt x="35552" y="29415"/>
                  </a:lnTo>
                  <a:lnTo>
                    <a:pt x="70946" y="5422"/>
                  </a:lnTo>
                  <a:lnTo>
                    <a:pt x="89516" y="4232"/>
                  </a:lnTo>
                  <a:lnTo>
                    <a:pt x="95864" y="3809"/>
                  </a:lnTo>
                  <a:lnTo>
                    <a:pt x="103060" y="3385"/>
                  </a:lnTo>
                  <a:lnTo>
                    <a:pt x="111101" y="2962"/>
                  </a:lnTo>
                  <a:lnTo>
                    <a:pt x="119143" y="2539"/>
                  </a:lnTo>
                  <a:lnTo>
                    <a:pt x="125492" y="1904"/>
                  </a:lnTo>
                  <a:lnTo>
                    <a:pt x="130147" y="1058"/>
                  </a:lnTo>
                  <a:lnTo>
                    <a:pt x="134803" y="211"/>
                  </a:lnTo>
                  <a:lnTo>
                    <a:pt x="137131" y="0"/>
                  </a:lnTo>
                  <a:lnTo>
                    <a:pt x="137131" y="423"/>
                  </a:lnTo>
                  <a:lnTo>
                    <a:pt x="142210" y="423"/>
                  </a:lnTo>
                  <a:lnTo>
                    <a:pt x="144749" y="2116"/>
                  </a:lnTo>
                  <a:lnTo>
                    <a:pt x="144749" y="5502"/>
                  </a:lnTo>
                  <a:lnTo>
                    <a:pt x="141853" y="20024"/>
                  </a:lnTo>
                  <a:lnTo>
                    <a:pt x="133163" y="56608"/>
                  </a:lnTo>
                  <a:lnTo>
                    <a:pt x="118680" y="115254"/>
                  </a:lnTo>
                  <a:lnTo>
                    <a:pt x="98404" y="195962"/>
                  </a:lnTo>
                  <a:lnTo>
                    <a:pt x="78048" y="276788"/>
                  </a:lnTo>
                  <a:lnTo>
                    <a:pt x="63327" y="335791"/>
                  </a:lnTo>
                  <a:lnTo>
                    <a:pt x="54241" y="372971"/>
                  </a:lnTo>
                  <a:lnTo>
                    <a:pt x="50789" y="388327"/>
                  </a:lnTo>
                  <a:lnTo>
                    <a:pt x="50789" y="389173"/>
                  </a:lnTo>
                  <a:lnTo>
                    <a:pt x="50789" y="390866"/>
                  </a:lnTo>
                  <a:lnTo>
                    <a:pt x="50789" y="393405"/>
                  </a:lnTo>
                  <a:lnTo>
                    <a:pt x="50789" y="395945"/>
                  </a:lnTo>
                  <a:lnTo>
                    <a:pt x="50577" y="398061"/>
                  </a:lnTo>
                  <a:lnTo>
                    <a:pt x="50154" y="399754"/>
                  </a:lnTo>
                  <a:lnTo>
                    <a:pt x="50154" y="4035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4541803" y="3112969"/>
            <a:ext cx="350520" cy="572135"/>
            <a:chOff x="4541803" y="3112969"/>
            <a:chExt cx="350520" cy="572135"/>
          </a:xfrm>
        </p:grpSpPr>
        <p:sp>
          <p:nvSpPr>
            <p:cNvPr id="15" name="object 15" descr=""/>
            <p:cNvSpPr/>
            <p:nvPr/>
          </p:nvSpPr>
          <p:spPr>
            <a:xfrm>
              <a:off x="4542120" y="3113286"/>
              <a:ext cx="349885" cy="571500"/>
            </a:xfrm>
            <a:custGeom>
              <a:avLst/>
              <a:gdLst/>
              <a:ahLst/>
              <a:cxnLst/>
              <a:rect l="l" t="t" r="r" b="b"/>
              <a:pathLst>
                <a:path w="349885" h="571500">
                  <a:moveTo>
                    <a:pt x="259177" y="0"/>
                  </a:moveTo>
                  <a:lnTo>
                    <a:pt x="257906" y="0"/>
                  </a:lnTo>
                  <a:lnTo>
                    <a:pt x="237896" y="1865"/>
                  </a:lnTo>
                  <a:lnTo>
                    <a:pt x="199783" y="16794"/>
                  </a:lnTo>
                  <a:lnTo>
                    <a:pt x="161350" y="48913"/>
                  </a:lnTo>
                  <a:lnTo>
                    <a:pt x="129151" y="93737"/>
                  </a:lnTo>
                  <a:lnTo>
                    <a:pt x="111047" y="131534"/>
                  </a:lnTo>
                  <a:lnTo>
                    <a:pt x="99017" y="168933"/>
                  </a:lnTo>
                  <a:lnTo>
                    <a:pt x="88615" y="209470"/>
                  </a:lnTo>
                  <a:lnTo>
                    <a:pt x="72337" y="274065"/>
                  </a:lnTo>
                  <a:lnTo>
                    <a:pt x="50184" y="362720"/>
                  </a:lnTo>
                  <a:lnTo>
                    <a:pt x="27500" y="453878"/>
                  </a:lnTo>
                  <a:lnTo>
                    <a:pt x="12546" y="514225"/>
                  </a:lnTo>
                  <a:lnTo>
                    <a:pt x="3136" y="552578"/>
                  </a:lnTo>
                  <a:lnTo>
                    <a:pt x="0" y="565998"/>
                  </a:lnTo>
                  <a:lnTo>
                    <a:pt x="0" y="566845"/>
                  </a:lnTo>
                  <a:lnTo>
                    <a:pt x="1270" y="568538"/>
                  </a:lnTo>
                  <a:lnTo>
                    <a:pt x="3811" y="571079"/>
                  </a:lnTo>
                  <a:lnTo>
                    <a:pt x="19692" y="571079"/>
                  </a:lnTo>
                  <a:lnTo>
                    <a:pt x="23926" y="569809"/>
                  </a:lnTo>
                  <a:lnTo>
                    <a:pt x="24773" y="567268"/>
                  </a:lnTo>
                  <a:lnTo>
                    <a:pt x="65429" y="406552"/>
                  </a:lnTo>
                  <a:lnTo>
                    <a:pt x="65853" y="406129"/>
                  </a:lnTo>
                  <a:lnTo>
                    <a:pt x="96661" y="406129"/>
                  </a:lnTo>
                  <a:lnTo>
                    <a:pt x="95285" y="404647"/>
                  </a:lnTo>
                  <a:lnTo>
                    <a:pt x="89171" y="394126"/>
                  </a:lnTo>
                  <a:lnTo>
                    <a:pt x="84804" y="382255"/>
                  </a:lnTo>
                  <a:lnTo>
                    <a:pt x="82183" y="369034"/>
                  </a:lnTo>
                  <a:lnTo>
                    <a:pt x="81310" y="354463"/>
                  </a:lnTo>
                  <a:lnTo>
                    <a:pt x="81310" y="347687"/>
                  </a:lnTo>
                  <a:lnTo>
                    <a:pt x="94592" y="287922"/>
                  </a:lnTo>
                  <a:lnTo>
                    <a:pt x="112823" y="215504"/>
                  </a:lnTo>
                  <a:lnTo>
                    <a:pt x="124858" y="168933"/>
                  </a:lnTo>
                  <a:lnTo>
                    <a:pt x="137807" y="131057"/>
                  </a:lnTo>
                  <a:lnTo>
                    <a:pt x="159802" y="89648"/>
                  </a:lnTo>
                  <a:lnTo>
                    <a:pt x="184378" y="56695"/>
                  </a:lnTo>
                  <a:lnTo>
                    <a:pt x="217767" y="32715"/>
                  </a:lnTo>
                  <a:lnTo>
                    <a:pt x="256001" y="24138"/>
                  </a:lnTo>
                  <a:lnTo>
                    <a:pt x="323971" y="24138"/>
                  </a:lnTo>
                  <a:lnTo>
                    <a:pt x="310393" y="13578"/>
                  </a:lnTo>
                  <a:lnTo>
                    <a:pt x="295068" y="6034"/>
                  </a:lnTo>
                  <a:lnTo>
                    <a:pt x="277996" y="1508"/>
                  </a:lnTo>
                  <a:lnTo>
                    <a:pt x="259177" y="0"/>
                  </a:lnTo>
                  <a:close/>
                </a:path>
                <a:path w="349885" h="571500">
                  <a:moveTo>
                    <a:pt x="96661" y="406129"/>
                  </a:moveTo>
                  <a:lnTo>
                    <a:pt x="65853" y="406129"/>
                  </a:lnTo>
                  <a:lnTo>
                    <a:pt x="66912" y="407399"/>
                  </a:lnTo>
                  <a:lnTo>
                    <a:pt x="70299" y="413329"/>
                  </a:lnTo>
                  <a:lnTo>
                    <a:pt x="72840" y="417352"/>
                  </a:lnTo>
                  <a:lnTo>
                    <a:pt x="79510" y="427356"/>
                  </a:lnTo>
                  <a:lnTo>
                    <a:pt x="79616" y="427516"/>
                  </a:lnTo>
                  <a:lnTo>
                    <a:pt x="114343" y="449113"/>
                  </a:lnTo>
                  <a:lnTo>
                    <a:pt x="148645" y="454196"/>
                  </a:lnTo>
                  <a:lnTo>
                    <a:pt x="181480" y="450980"/>
                  </a:lnTo>
                  <a:lnTo>
                    <a:pt x="212646" y="441967"/>
                  </a:lnTo>
                  <a:lnTo>
                    <a:pt x="233839" y="431327"/>
                  </a:lnTo>
                  <a:lnTo>
                    <a:pt x="150552" y="431327"/>
                  </a:lnTo>
                  <a:lnTo>
                    <a:pt x="133757" y="429659"/>
                  </a:lnTo>
                  <a:lnTo>
                    <a:pt x="118948" y="424657"/>
                  </a:lnTo>
                  <a:lnTo>
                    <a:pt x="106124" y="416319"/>
                  </a:lnTo>
                  <a:lnTo>
                    <a:pt x="96661" y="406129"/>
                  </a:lnTo>
                  <a:close/>
                </a:path>
                <a:path w="349885" h="571500">
                  <a:moveTo>
                    <a:pt x="297282" y="211535"/>
                  </a:moveTo>
                  <a:lnTo>
                    <a:pt x="253460" y="211535"/>
                  </a:lnTo>
                  <a:lnTo>
                    <a:pt x="263187" y="223564"/>
                  </a:lnTo>
                  <a:lnTo>
                    <a:pt x="270135" y="237420"/>
                  </a:lnTo>
                  <a:lnTo>
                    <a:pt x="274304" y="253102"/>
                  </a:lnTo>
                  <a:lnTo>
                    <a:pt x="275694" y="270611"/>
                  </a:lnTo>
                  <a:lnTo>
                    <a:pt x="275376" y="278433"/>
                  </a:lnTo>
                  <a:lnTo>
                    <a:pt x="267753" y="325202"/>
                  </a:lnTo>
                  <a:lnTo>
                    <a:pt x="245440" y="378761"/>
                  </a:lnTo>
                  <a:lnTo>
                    <a:pt x="207087" y="415446"/>
                  </a:lnTo>
                  <a:lnTo>
                    <a:pt x="164090" y="430334"/>
                  </a:lnTo>
                  <a:lnTo>
                    <a:pt x="150552" y="431327"/>
                  </a:lnTo>
                  <a:lnTo>
                    <a:pt x="233839" y="431327"/>
                  </a:lnTo>
                  <a:lnTo>
                    <a:pt x="269976" y="406552"/>
                  </a:lnTo>
                  <a:lnTo>
                    <a:pt x="310473" y="353351"/>
                  </a:lnTo>
                  <a:lnTo>
                    <a:pt x="323854" y="288954"/>
                  </a:lnTo>
                  <a:lnTo>
                    <a:pt x="323971" y="287762"/>
                  </a:lnTo>
                  <a:lnTo>
                    <a:pt x="321947" y="263505"/>
                  </a:lnTo>
                  <a:lnTo>
                    <a:pt x="315872" y="241549"/>
                  </a:lnTo>
                  <a:lnTo>
                    <a:pt x="305748" y="221897"/>
                  </a:lnTo>
                  <a:lnTo>
                    <a:pt x="297282" y="211535"/>
                  </a:lnTo>
                  <a:close/>
                </a:path>
                <a:path w="349885" h="571500">
                  <a:moveTo>
                    <a:pt x="209628" y="174054"/>
                  </a:moveTo>
                  <a:lnTo>
                    <a:pt x="170243" y="178501"/>
                  </a:lnTo>
                  <a:lnTo>
                    <a:pt x="149280" y="197770"/>
                  </a:lnTo>
                  <a:lnTo>
                    <a:pt x="149280" y="200734"/>
                  </a:lnTo>
                  <a:lnTo>
                    <a:pt x="152460" y="209470"/>
                  </a:lnTo>
                  <a:lnTo>
                    <a:pt x="152599" y="209470"/>
                  </a:lnTo>
                  <a:lnTo>
                    <a:pt x="161827" y="215504"/>
                  </a:lnTo>
                  <a:lnTo>
                    <a:pt x="177509" y="219196"/>
                  </a:lnTo>
                  <a:lnTo>
                    <a:pt x="199464" y="220427"/>
                  </a:lnTo>
                  <a:lnTo>
                    <a:pt x="205817" y="220427"/>
                  </a:lnTo>
                  <a:lnTo>
                    <a:pt x="253460" y="211535"/>
                  </a:lnTo>
                  <a:lnTo>
                    <a:pt x="297282" y="211535"/>
                  </a:lnTo>
                  <a:lnTo>
                    <a:pt x="291574" y="204547"/>
                  </a:lnTo>
                  <a:lnTo>
                    <a:pt x="283316" y="196288"/>
                  </a:lnTo>
                  <a:lnTo>
                    <a:pt x="301405" y="181678"/>
                  </a:lnTo>
                  <a:lnTo>
                    <a:pt x="256636" y="181678"/>
                  </a:lnTo>
                  <a:lnTo>
                    <a:pt x="245361" y="178343"/>
                  </a:lnTo>
                  <a:lnTo>
                    <a:pt x="233767" y="175960"/>
                  </a:lnTo>
                  <a:lnTo>
                    <a:pt x="221857" y="174531"/>
                  </a:lnTo>
                  <a:lnTo>
                    <a:pt x="209628" y="174054"/>
                  </a:lnTo>
                  <a:close/>
                </a:path>
                <a:path w="349885" h="571500">
                  <a:moveTo>
                    <a:pt x="323971" y="24138"/>
                  </a:moveTo>
                  <a:lnTo>
                    <a:pt x="256001" y="24138"/>
                  </a:lnTo>
                  <a:lnTo>
                    <a:pt x="273549" y="26163"/>
                  </a:lnTo>
                  <a:lnTo>
                    <a:pt x="287445" y="32238"/>
                  </a:lnTo>
                  <a:lnTo>
                    <a:pt x="304914" y="81310"/>
                  </a:lnTo>
                  <a:lnTo>
                    <a:pt x="304491" y="88298"/>
                  </a:lnTo>
                  <a:lnTo>
                    <a:pt x="303644" y="92109"/>
                  </a:lnTo>
                  <a:lnTo>
                    <a:pt x="301503" y="100685"/>
                  </a:lnTo>
                  <a:lnTo>
                    <a:pt x="299833" y="108202"/>
                  </a:lnTo>
                  <a:lnTo>
                    <a:pt x="282681" y="153304"/>
                  </a:lnTo>
                  <a:lnTo>
                    <a:pt x="256636" y="181678"/>
                  </a:lnTo>
                  <a:lnTo>
                    <a:pt x="301405" y="181678"/>
                  </a:lnTo>
                  <a:lnTo>
                    <a:pt x="312220" y="172944"/>
                  </a:lnTo>
                  <a:lnTo>
                    <a:pt x="332865" y="146740"/>
                  </a:lnTo>
                  <a:lnTo>
                    <a:pt x="345251" y="117678"/>
                  </a:lnTo>
                  <a:lnTo>
                    <a:pt x="349380" y="85756"/>
                  </a:lnTo>
                  <a:lnTo>
                    <a:pt x="347792" y="67851"/>
                  </a:lnTo>
                  <a:lnTo>
                    <a:pt x="343028" y="51613"/>
                  </a:lnTo>
                  <a:lnTo>
                    <a:pt x="335088" y="37042"/>
                  </a:lnTo>
                  <a:lnTo>
                    <a:pt x="323971" y="24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42121" y="3113287"/>
              <a:ext cx="349885" cy="571500"/>
            </a:xfrm>
            <a:custGeom>
              <a:avLst/>
              <a:gdLst/>
              <a:ahLst/>
              <a:cxnLst/>
              <a:rect l="l" t="t" r="r" b="b"/>
              <a:pathLst>
                <a:path w="349885" h="571500">
                  <a:moveTo>
                    <a:pt x="3811" y="571079"/>
                  </a:moveTo>
                  <a:lnTo>
                    <a:pt x="1270" y="568538"/>
                  </a:lnTo>
                  <a:lnTo>
                    <a:pt x="0" y="566844"/>
                  </a:lnTo>
                  <a:lnTo>
                    <a:pt x="0" y="565997"/>
                  </a:lnTo>
                  <a:lnTo>
                    <a:pt x="12545" y="514225"/>
                  </a:lnTo>
                  <a:lnTo>
                    <a:pt x="28228" y="450940"/>
                  </a:lnTo>
                  <a:lnTo>
                    <a:pt x="50183" y="362721"/>
                  </a:lnTo>
                  <a:lnTo>
                    <a:pt x="72337" y="274065"/>
                  </a:lnTo>
                  <a:lnTo>
                    <a:pt x="88615" y="209470"/>
                  </a:lnTo>
                  <a:lnTo>
                    <a:pt x="99017" y="168933"/>
                  </a:lnTo>
                  <a:lnTo>
                    <a:pt x="111047" y="131534"/>
                  </a:lnTo>
                  <a:lnTo>
                    <a:pt x="129152" y="93737"/>
                  </a:lnTo>
                  <a:lnTo>
                    <a:pt x="150710" y="61776"/>
                  </a:lnTo>
                  <a:lnTo>
                    <a:pt x="181678" y="29856"/>
                  </a:lnTo>
                  <a:lnTo>
                    <a:pt x="218522" y="7464"/>
                  </a:lnTo>
                  <a:lnTo>
                    <a:pt x="257906" y="0"/>
                  </a:lnTo>
                  <a:lnTo>
                    <a:pt x="259177" y="0"/>
                  </a:lnTo>
                  <a:lnTo>
                    <a:pt x="310393" y="13578"/>
                  </a:lnTo>
                  <a:lnTo>
                    <a:pt x="343029" y="51613"/>
                  </a:lnTo>
                  <a:lnTo>
                    <a:pt x="349381" y="85757"/>
                  </a:lnTo>
                  <a:lnTo>
                    <a:pt x="345252" y="117678"/>
                  </a:lnTo>
                  <a:lnTo>
                    <a:pt x="332865" y="146740"/>
                  </a:lnTo>
                  <a:lnTo>
                    <a:pt x="312219" y="172943"/>
                  </a:lnTo>
                  <a:lnTo>
                    <a:pt x="283316" y="196288"/>
                  </a:lnTo>
                  <a:lnTo>
                    <a:pt x="291574" y="204546"/>
                  </a:lnTo>
                  <a:lnTo>
                    <a:pt x="305748" y="221896"/>
                  </a:lnTo>
                  <a:lnTo>
                    <a:pt x="315872" y="241549"/>
                  </a:lnTo>
                  <a:lnTo>
                    <a:pt x="321947" y="263505"/>
                  </a:lnTo>
                  <a:lnTo>
                    <a:pt x="323971" y="287763"/>
                  </a:lnTo>
                  <a:lnTo>
                    <a:pt x="320597" y="322105"/>
                  </a:lnTo>
                  <a:lnTo>
                    <a:pt x="293599" y="381500"/>
                  </a:lnTo>
                  <a:lnTo>
                    <a:pt x="242145" y="427158"/>
                  </a:lnTo>
                  <a:lnTo>
                    <a:pt x="181479" y="450979"/>
                  </a:lnTo>
                  <a:lnTo>
                    <a:pt x="148645" y="454195"/>
                  </a:lnTo>
                  <a:lnTo>
                    <a:pt x="139355" y="453878"/>
                  </a:lnTo>
                  <a:lnTo>
                    <a:pt x="100685" y="443555"/>
                  </a:lnTo>
                  <a:lnTo>
                    <a:pt x="76228" y="422433"/>
                  </a:lnTo>
                  <a:lnTo>
                    <a:pt x="72840" y="417351"/>
                  </a:lnTo>
                  <a:lnTo>
                    <a:pt x="70299" y="413328"/>
                  </a:lnTo>
                  <a:lnTo>
                    <a:pt x="68605" y="410364"/>
                  </a:lnTo>
                  <a:lnTo>
                    <a:pt x="66911" y="407399"/>
                  </a:lnTo>
                  <a:lnTo>
                    <a:pt x="65853" y="406129"/>
                  </a:lnTo>
                  <a:lnTo>
                    <a:pt x="65429" y="406552"/>
                  </a:lnTo>
                  <a:lnTo>
                    <a:pt x="24774" y="567268"/>
                  </a:lnTo>
                  <a:lnTo>
                    <a:pt x="23927" y="569809"/>
                  </a:lnTo>
                  <a:lnTo>
                    <a:pt x="19692" y="571079"/>
                  </a:lnTo>
                  <a:lnTo>
                    <a:pt x="12069" y="571079"/>
                  </a:lnTo>
                  <a:lnTo>
                    <a:pt x="3811" y="571079"/>
                  </a:lnTo>
                  <a:close/>
                </a:path>
                <a:path w="349885" h="571500">
                  <a:moveTo>
                    <a:pt x="209628" y="174055"/>
                  </a:moveTo>
                  <a:lnTo>
                    <a:pt x="221857" y="174531"/>
                  </a:lnTo>
                  <a:lnTo>
                    <a:pt x="233767" y="175961"/>
                  </a:lnTo>
                  <a:lnTo>
                    <a:pt x="245361" y="178343"/>
                  </a:lnTo>
                  <a:lnTo>
                    <a:pt x="256636" y="181678"/>
                  </a:lnTo>
                  <a:lnTo>
                    <a:pt x="259812" y="179772"/>
                  </a:lnTo>
                  <a:lnTo>
                    <a:pt x="273576" y="166009"/>
                  </a:lnTo>
                  <a:lnTo>
                    <a:pt x="276117" y="163044"/>
                  </a:lnTo>
                  <a:lnTo>
                    <a:pt x="278234" y="160080"/>
                  </a:lnTo>
                  <a:lnTo>
                    <a:pt x="280352" y="157115"/>
                  </a:lnTo>
                  <a:lnTo>
                    <a:pt x="282681" y="153304"/>
                  </a:lnTo>
                  <a:lnTo>
                    <a:pt x="285222" y="148645"/>
                  </a:lnTo>
                  <a:lnTo>
                    <a:pt x="287763" y="143987"/>
                  </a:lnTo>
                  <a:lnTo>
                    <a:pt x="290304" y="138905"/>
                  </a:lnTo>
                  <a:lnTo>
                    <a:pt x="292845" y="133400"/>
                  </a:lnTo>
                  <a:lnTo>
                    <a:pt x="295386" y="127894"/>
                  </a:lnTo>
                  <a:lnTo>
                    <a:pt x="297291" y="121754"/>
                  </a:lnTo>
                  <a:lnTo>
                    <a:pt x="298562" y="114978"/>
                  </a:lnTo>
                  <a:lnTo>
                    <a:pt x="299832" y="108202"/>
                  </a:lnTo>
                  <a:lnTo>
                    <a:pt x="301526" y="100579"/>
                  </a:lnTo>
                  <a:lnTo>
                    <a:pt x="303644" y="92109"/>
                  </a:lnTo>
                  <a:lnTo>
                    <a:pt x="304491" y="88298"/>
                  </a:lnTo>
                  <a:lnTo>
                    <a:pt x="304914" y="81310"/>
                  </a:lnTo>
                  <a:lnTo>
                    <a:pt x="304914" y="71146"/>
                  </a:lnTo>
                  <a:lnTo>
                    <a:pt x="304914" y="63523"/>
                  </a:lnTo>
                  <a:lnTo>
                    <a:pt x="273549" y="26163"/>
                  </a:lnTo>
                  <a:lnTo>
                    <a:pt x="256001" y="24139"/>
                  </a:lnTo>
                  <a:lnTo>
                    <a:pt x="242859" y="25091"/>
                  </a:lnTo>
                  <a:lnTo>
                    <a:pt x="205817" y="39384"/>
                  </a:lnTo>
                  <a:lnTo>
                    <a:pt x="175206" y="66898"/>
                  </a:lnTo>
                  <a:lnTo>
                    <a:pt x="153251" y="100685"/>
                  </a:lnTo>
                  <a:lnTo>
                    <a:pt x="133876" y="140546"/>
                  </a:lnTo>
                  <a:lnTo>
                    <a:pt x="120060" y="187236"/>
                  </a:lnTo>
                  <a:lnTo>
                    <a:pt x="103543" y="252189"/>
                  </a:lnTo>
                  <a:lnTo>
                    <a:pt x="87662" y="316031"/>
                  </a:lnTo>
                  <a:lnTo>
                    <a:pt x="81310" y="347687"/>
                  </a:lnTo>
                  <a:lnTo>
                    <a:pt x="81310" y="354463"/>
                  </a:lnTo>
                  <a:lnTo>
                    <a:pt x="89171" y="394126"/>
                  </a:lnTo>
                  <a:lnTo>
                    <a:pt x="118948" y="424657"/>
                  </a:lnTo>
                  <a:lnTo>
                    <a:pt x="150551" y="431327"/>
                  </a:lnTo>
                  <a:lnTo>
                    <a:pt x="164090" y="430334"/>
                  </a:lnTo>
                  <a:lnTo>
                    <a:pt x="207087" y="415446"/>
                  </a:lnTo>
                  <a:lnTo>
                    <a:pt x="245440" y="378761"/>
                  </a:lnTo>
                  <a:lnTo>
                    <a:pt x="264259" y="337788"/>
                  </a:lnTo>
                  <a:lnTo>
                    <a:pt x="272835" y="299078"/>
                  </a:lnTo>
                  <a:lnTo>
                    <a:pt x="274304" y="253102"/>
                  </a:lnTo>
                  <a:lnTo>
                    <a:pt x="253460" y="211534"/>
                  </a:lnTo>
                  <a:lnTo>
                    <a:pt x="240477" y="215425"/>
                  </a:lnTo>
                  <a:lnTo>
                    <a:pt x="228209" y="218204"/>
                  </a:lnTo>
                  <a:lnTo>
                    <a:pt x="216656" y="219872"/>
                  </a:lnTo>
                  <a:lnTo>
                    <a:pt x="205817" y="220427"/>
                  </a:lnTo>
                  <a:lnTo>
                    <a:pt x="199465" y="220427"/>
                  </a:lnTo>
                  <a:lnTo>
                    <a:pt x="177509" y="219197"/>
                  </a:lnTo>
                  <a:lnTo>
                    <a:pt x="161827" y="215504"/>
                  </a:lnTo>
                  <a:lnTo>
                    <a:pt x="152417" y="209350"/>
                  </a:lnTo>
                  <a:lnTo>
                    <a:pt x="149281" y="200735"/>
                  </a:lnTo>
                  <a:lnTo>
                    <a:pt x="149281" y="197771"/>
                  </a:lnTo>
                  <a:lnTo>
                    <a:pt x="187395" y="175167"/>
                  </a:lnTo>
                  <a:lnTo>
                    <a:pt x="209628" y="1740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6517468" y="3280036"/>
            <a:ext cx="362585" cy="288925"/>
            <a:chOff x="6517468" y="3280036"/>
            <a:chExt cx="362585" cy="288925"/>
          </a:xfrm>
        </p:grpSpPr>
        <p:sp>
          <p:nvSpPr>
            <p:cNvPr id="18" name="object 18" descr=""/>
            <p:cNvSpPr/>
            <p:nvPr/>
          </p:nvSpPr>
          <p:spPr>
            <a:xfrm>
              <a:off x="6517786" y="328035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174679" y="0"/>
                  </a:moveTo>
                  <a:lnTo>
                    <a:pt x="111953" y="13656"/>
                  </a:lnTo>
                  <a:lnTo>
                    <a:pt x="54627" y="54627"/>
                  </a:lnTo>
                  <a:lnTo>
                    <a:pt x="13656" y="113700"/>
                  </a:lnTo>
                  <a:lnTo>
                    <a:pt x="0" y="181667"/>
                  </a:lnTo>
                  <a:lnTo>
                    <a:pt x="1786" y="202271"/>
                  </a:lnTo>
                  <a:lnTo>
                    <a:pt x="16078" y="239430"/>
                  </a:lnTo>
                  <a:lnTo>
                    <a:pt x="44225" y="269880"/>
                  </a:lnTo>
                  <a:lnTo>
                    <a:pt x="83607" y="285760"/>
                  </a:lnTo>
                  <a:lnTo>
                    <a:pt x="107348" y="287745"/>
                  </a:lnTo>
                  <a:lnTo>
                    <a:pt x="117273" y="287387"/>
                  </a:lnTo>
                  <a:lnTo>
                    <a:pt x="158164" y="279089"/>
                  </a:lnTo>
                  <a:lnTo>
                    <a:pt x="195730" y="264242"/>
                  </a:lnTo>
                  <a:lnTo>
                    <a:pt x="110524" y="264242"/>
                  </a:lnTo>
                  <a:lnTo>
                    <a:pt x="99249" y="263090"/>
                  </a:lnTo>
                  <a:lnTo>
                    <a:pt x="64195" y="241573"/>
                  </a:lnTo>
                  <a:lnTo>
                    <a:pt x="55262" y="204533"/>
                  </a:lnTo>
                  <a:lnTo>
                    <a:pt x="56215" y="191829"/>
                  </a:lnTo>
                  <a:lnTo>
                    <a:pt x="66695" y="138473"/>
                  </a:lnTo>
                  <a:lnTo>
                    <a:pt x="79082" y="99726"/>
                  </a:lnTo>
                  <a:lnTo>
                    <a:pt x="111834" y="49584"/>
                  </a:lnTo>
                  <a:lnTo>
                    <a:pt x="150264" y="26400"/>
                  </a:lnTo>
                  <a:lnTo>
                    <a:pt x="171503" y="23502"/>
                  </a:lnTo>
                  <a:lnTo>
                    <a:pt x="243344" y="23502"/>
                  </a:lnTo>
                  <a:lnTo>
                    <a:pt x="231370" y="14291"/>
                  </a:lnTo>
                  <a:lnTo>
                    <a:pt x="214696" y="6352"/>
                  </a:lnTo>
                  <a:lnTo>
                    <a:pt x="195799" y="1588"/>
                  </a:lnTo>
                  <a:lnTo>
                    <a:pt x="174679" y="0"/>
                  </a:lnTo>
                  <a:close/>
                </a:path>
                <a:path w="361950" h="288289">
                  <a:moveTo>
                    <a:pt x="290247" y="236928"/>
                  </a:moveTo>
                  <a:lnTo>
                    <a:pt x="239469" y="236928"/>
                  </a:lnTo>
                  <a:lnTo>
                    <a:pt x="241374" y="241374"/>
                  </a:lnTo>
                  <a:lnTo>
                    <a:pt x="250704" y="261383"/>
                  </a:lnTo>
                  <a:lnTo>
                    <a:pt x="263448" y="275675"/>
                  </a:lnTo>
                  <a:lnTo>
                    <a:pt x="279605" y="284250"/>
                  </a:lnTo>
                  <a:lnTo>
                    <a:pt x="299177" y="287108"/>
                  </a:lnTo>
                  <a:lnTo>
                    <a:pt x="303623" y="287108"/>
                  </a:lnTo>
                  <a:lnTo>
                    <a:pt x="310048" y="286315"/>
                  </a:lnTo>
                  <a:lnTo>
                    <a:pt x="310224" y="286315"/>
                  </a:lnTo>
                  <a:lnTo>
                    <a:pt x="316839" y="284528"/>
                  </a:lnTo>
                  <a:lnTo>
                    <a:pt x="316990" y="284528"/>
                  </a:lnTo>
                  <a:lnTo>
                    <a:pt x="324347" y="281511"/>
                  </a:lnTo>
                  <a:lnTo>
                    <a:pt x="331572" y="277581"/>
                  </a:lnTo>
                  <a:lnTo>
                    <a:pt x="338440" y="272738"/>
                  </a:lnTo>
                  <a:lnTo>
                    <a:pt x="344435" y="267100"/>
                  </a:lnTo>
                  <a:lnTo>
                    <a:pt x="346711" y="264242"/>
                  </a:lnTo>
                  <a:lnTo>
                    <a:pt x="304895" y="264242"/>
                  </a:lnTo>
                  <a:lnTo>
                    <a:pt x="299389" y="263818"/>
                  </a:lnTo>
                  <a:lnTo>
                    <a:pt x="295366" y="259372"/>
                  </a:lnTo>
                  <a:lnTo>
                    <a:pt x="292826" y="250902"/>
                  </a:lnTo>
                  <a:lnTo>
                    <a:pt x="291079" y="243121"/>
                  </a:lnTo>
                  <a:lnTo>
                    <a:pt x="290389" y="237987"/>
                  </a:lnTo>
                  <a:lnTo>
                    <a:pt x="290275" y="237140"/>
                  </a:lnTo>
                  <a:lnTo>
                    <a:pt x="290247" y="236928"/>
                  </a:lnTo>
                  <a:close/>
                </a:path>
                <a:path w="361950" h="288289">
                  <a:moveTo>
                    <a:pt x="243344" y="23502"/>
                  </a:moveTo>
                  <a:lnTo>
                    <a:pt x="171503" y="23502"/>
                  </a:lnTo>
                  <a:lnTo>
                    <a:pt x="193735" y="28068"/>
                  </a:lnTo>
                  <a:lnTo>
                    <a:pt x="210885" y="41764"/>
                  </a:lnTo>
                  <a:lnTo>
                    <a:pt x="229941" y="96550"/>
                  </a:lnTo>
                  <a:lnTo>
                    <a:pt x="232641" y="135932"/>
                  </a:lnTo>
                  <a:lnTo>
                    <a:pt x="234252" y="202271"/>
                  </a:lnTo>
                  <a:lnTo>
                    <a:pt x="234294" y="204533"/>
                  </a:lnTo>
                  <a:lnTo>
                    <a:pt x="199928" y="237404"/>
                  </a:lnTo>
                  <a:lnTo>
                    <a:pt x="157211" y="256738"/>
                  </a:lnTo>
                  <a:lnTo>
                    <a:pt x="110524" y="264242"/>
                  </a:lnTo>
                  <a:lnTo>
                    <a:pt x="195730" y="264242"/>
                  </a:lnTo>
                  <a:lnTo>
                    <a:pt x="232482" y="242009"/>
                  </a:lnTo>
                  <a:lnTo>
                    <a:pt x="239469" y="236928"/>
                  </a:lnTo>
                  <a:lnTo>
                    <a:pt x="290247" y="236928"/>
                  </a:lnTo>
                  <a:lnTo>
                    <a:pt x="289649" y="232482"/>
                  </a:lnTo>
                  <a:lnTo>
                    <a:pt x="288541" y="219024"/>
                  </a:lnTo>
                  <a:lnTo>
                    <a:pt x="287836" y="204533"/>
                  </a:lnTo>
                  <a:lnTo>
                    <a:pt x="287108" y="187383"/>
                  </a:lnTo>
                  <a:lnTo>
                    <a:pt x="294096" y="178490"/>
                  </a:lnTo>
                  <a:lnTo>
                    <a:pt x="304617" y="163801"/>
                  </a:lnTo>
                  <a:lnTo>
                    <a:pt x="314376" y="148636"/>
                  </a:lnTo>
                  <a:lnTo>
                    <a:pt x="286473" y="148636"/>
                  </a:lnTo>
                  <a:lnTo>
                    <a:pt x="286473" y="130215"/>
                  </a:lnTo>
                  <a:lnTo>
                    <a:pt x="282027" y="87657"/>
                  </a:lnTo>
                  <a:lnTo>
                    <a:pt x="258088" y="38826"/>
                  </a:lnTo>
                  <a:lnTo>
                    <a:pt x="245821" y="25407"/>
                  </a:lnTo>
                  <a:lnTo>
                    <a:pt x="243344" y="23502"/>
                  </a:lnTo>
                  <a:close/>
                </a:path>
                <a:path w="361950" h="288289">
                  <a:moveTo>
                    <a:pt x="353381" y="236293"/>
                  </a:moveTo>
                  <a:lnTo>
                    <a:pt x="344911" y="236293"/>
                  </a:lnTo>
                  <a:lnTo>
                    <a:pt x="339830" y="236716"/>
                  </a:lnTo>
                  <a:lnTo>
                    <a:pt x="336654" y="237140"/>
                  </a:lnTo>
                  <a:lnTo>
                    <a:pt x="334114" y="237987"/>
                  </a:lnTo>
                  <a:lnTo>
                    <a:pt x="333054" y="239680"/>
                  </a:lnTo>
                  <a:lnTo>
                    <a:pt x="332207" y="242644"/>
                  </a:lnTo>
                  <a:lnTo>
                    <a:pt x="330090" y="248574"/>
                  </a:lnTo>
                  <a:lnTo>
                    <a:pt x="304895" y="264242"/>
                  </a:lnTo>
                  <a:lnTo>
                    <a:pt x="346711" y="264242"/>
                  </a:lnTo>
                  <a:lnTo>
                    <a:pt x="357616" y="237987"/>
                  </a:lnTo>
                  <a:lnTo>
                    <a:pt x="353381" y="236293"/>
                  </a:lnTo>
                  <a:close/>
                </a:path>
                <a:path w="361950" h="288289">
                  <a:moveTo>
                    <a:pt x="356980" y="31125"/>
                  </a:moveTo>
                  <a:lnTo>
                    <a:pt x="348087" y="31125"/>
                  </a:lnTo>
                  <a:lnTo>
                    <a:pt x="342159" y="31548"/>
                  </a:lnTo>
                  <a:lnTo>
                    <a:pt x="338772" y="32183"/>
                  </a:lnTo>
                  <a:lnTo>
                    <a:pt x="337078" y="33877"/>
                  </a:lnTo>
                  <a:lnTo>
                    <a:pt x="335808" y="37265"/>
                  </a:lnTo>
                  <a:lnTo>
                    <a:pt x="334114" y="43193"/>
                  </a:lnTo>
                  <a:lnTo>
                    <a:pt x="325007" y="71499"/>
                  </a:lnTo>
                  <a:lnTo>
                    <a:pt x="324943" y="71698"/>
                  </a:lnTo>
                  <a:lnTo>
                    <a:pt x="314059" y="98495"/>
                  </a:lnTo>
                  <a:lnTo>
                    <a:pt x="313946" y="98773"/>
                  </a:lnTo>
                  <a:lnTo>
                    <a:pt x="301123" y="124419"/>
                  </a:lnTo>
                  <a:lnTo>
                    <a:pt x="286473" y="148636"/>
                  </a:lnTo>
                  <a:lnTo>
                    <a:pt x="314376" y="148636"/>
                  </a:lnTo>
                  <a:lnTo>
                    <a:pt x="332842" y="114970"/>
                  </a:lnTo>
                  <a:lnTo>
                    <a:pt x="352057" y="71698"/>
                  </a:lnTo>
                  <a:lnTo>
                    <a:pt x="361426" y="32819"/>
                  </a:lnTo>
                  <a:lnTo>
                    <a:pt x="356980" y="31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517786" y="328035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0" y="181666"/>
                  </a:moveTo>
                  <a:lnTo>
                    <a:pt x="13656" y="113700"/>
                  </a:lnTo>
                  <a:lnTo>
                    <a:pt x="54626" y="54626"/>
                  </a:lnTo>
                  <a:lnTo>
                    <a:pt x="111953" y="13656"/>
                  </a:lnTo>
                  <a:lnTo>
                    <a:pt x="174679" y="0"/>
                  </a:lnTo>
                  <a:lnTo>
                    <a:pt x="195799" y="1587"/>
                  </a:lnTo>
                  <a:lnTo>
                    <a:pt x="245821" y="25407"/>
                  </a:lnTo>
                  <a:lnTo>
                    <a:pt x="276191" y="69951"/>
                  </a:lnTo>
                  <a:lnTo>
                    <a:pt x="285044" y="107507"/>
                  </a:lnTo>
                  <a:lnTo>
                    <a:pt x="286473" y="130215"/>
                  </a:lnTo>
                  <a:lnTo>
                    <a:pt x="286473" y="148636"/>
                  </a:lnTo>
                  <a:lnTo>
                    <a:pt x="301123" y="124419"/>
                  </a:lnTo>
                  <a:lnTo>
                    <a:pt x="313946" y="98773"/>
                  </a:lnTo>
                  <a:lnTo>
                    <a:pt x="324942" y="71697"/>
                  </a:lnTo>
                  <a:lnTo>
                    <a:pt x="334113" y="43193"/>
                  </a:lnTo>
                  <a:lnTo>
                    <a:pt x="335807" y="37264"/>
                  </a:lnTo>
                  <a:lnTo>
                    <a:pt x="337077" y="33877"/>
                  </a:lnTo>
                  <a:lnTo>
                    <a:pt x="337924" y="33030"/>
                  </a:lnTo>
                  <a:lnTo>
                    <a:pt x="338771" y="32183"/>
                  </a:lnTo>
                  <a:lnTo>
                    <a:pt x="342159" y="31548"/>
                  </a:lnTo>
                  <a:lnTo>
                    <a:pt x="348087" y="31124"/>
                  </a:lnTo>
                  <a:lnTo>
                    <a:pt x="356980" y="31124"/>
                  </a:lnTo>
                  <a:lnTo>
                    <a:pt x="361427" y="32818"/>
                  </a:lnTo>
                  <a:lnTo>
                    <a:pt x="361427" y="36206"/>
                  </a:lnTo>
                  <a:lnTo>
                    <a:pt x="347135" y="84004"/>
                  </a:lnTo>
                  <a:lnTo>
                    <a:pt x="323990" y="132041"/>
                  </a:lnTo>
                  <a:lnTo>
                    <a:pt x="294096" y="178490"/>
                  </a:lnTo>
                  <a:lnTo>
                    <a:pt x="287109" y="187383"/>
                  </a:lnTo>
                  <a:lnTo>
                    <a:pt x="287744" y="202627"/>
                  </a:lnTo>
                  <a:lnTo>
                    <a:pt x="291079" y="243121"/>
                  </a:lnTo>
                  <a:lnTo>
                    <a:pt x="304894" y="264241"/>
                  </a:lnTo>
                  <a:lnTo>
                    <a:pt x="310823" y="263395"/>
                  </a:lnTo>
                  <a:lnTo>
                    <a:pt x="316328" y="261065"/>
                  </a:lnTo>
                  <a:lnTo>
                    <a:pt x="321409" y="257254"/>
                  </a:lnTo>
                  <a:lnTo>
                    <a:pt x="326491" y="253443"/>
                  </a:lnTo>
                  <a:lnTo>
                    <a:pt x="330090" y="248573"/>
                  </a:lnTo>
                  <a:lnTo>
                    <a:pt x="332208" y="242645"/>
                  </a:lnTo>
                  <a:lnTo>
                    <a:pt x="333054" y="239680"/>
                  </a:lnTo>
                  <a:lnTo>
                    <a:pt x="334113" y="237987"/>
                  </a:lnTo>
                  <a:lnTo>
                    <a:pt x="335383" y="237563"/>
                  </a:lnTo>
                  <a:lnTo>
                    <a:pt x="336654" y="237140"/>
                  </a:lnTo>
                  <a:lnTo>
                    <a:pt x="339830" y="236716"/>
                  </a:lnTo>
                  <a:lnTo>
                    <a:pt x="344911" y="236293"/>
                  </a:lnTo>
                  <a:lnTo>
                    <a:pt x="353381" y="236293"/>
                  </a:lnTo>
                  <a:lnTo>
                    <a:pt x="357615" y="237987"/>
                  </a:lnTo>
                  <a:lnTo>
                    <a:pt x="357615" y="241374"/>
                  </a:lnTo>
                  <a:lnTo>
                    <a:pt x="357615" y="243915"/>
                  </a:lnTo>
                  <a:lnTo>
                    <a:pt x="331572" y="277581"/>
                  </a:lnTo>
                  <a:lnTo>
                    <a:pt x="303624" y="287109"/>
                  </a:lnTo>
                  <a:lnTo>
                    <a:pt x="299177" y="287109"/>
                  </a:lnTo>
                  <a:lnTo>
                    <a:pt x="250704" y="261383"/>
                  </a:lnTo>
                  <a:lnTo>
                    <a:pt x="239469" y="236928"/>
                  </a:lnTo>
                  <a:lnTo>
                    <a:pt x="232482" y="242010"/>
                  </a:lnTo>
                  <a:lnTo>
                    <a:pt x="199928" y="262177"/>
                  </a:lnTo>
                  <a:lnTo>
                    <a:pt x="158164" y="279089"/>
                  </a:lnTo>
                  <a:lnTo>
                    <a:pt x="117273" y="287386"/>
                  </a:lnTo>
                  <a:lnTo>
                    <a:pt x="107348" y="287744"/>
                  </a:lnTo>
                  <a:lnTo>
                    <a:pt x="83607" y="285759"/>
                  </a:lnTo>
                  <a:lnTo>
                    <a:pt x="44225" y="269879"/>
                  </a:lnTo>
                  <a:lnTo>
                    <a:pt x="16078" y="239429"/>
                  </a:lnTo>
                  <a:lnTo>
                    <a:pt x="1786" y="202270"/>
                  </a:lnTo>
                  <a:lnTo>
                    <a:pt x="0" y="18166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2730" y="3303539"/>
              <a:ext cx="179760" cy="241374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25500" y="2180590"/>
            <a:ext cx="6918959" cy="14909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0" marR="5080" indent="-190500">
              <a:lnSpc>
                <a:spcPct val="123300"/>
              </a:lnSpc>
              <a:spcBef>
                <a:spcPts val="100"/>
              </a:spcBef>
              <a:tabLst>
                <a:tab pos="783590" algn="l"/>
                <a:tab pos="1222375" algn="l"/>
                <a:tab pos="1803400" algn="l"/>
                <a:tab pos="2681605" algn="l"/>
                <a:tab pos="3242310" algn="l"/>
                <a:tab pos="3822700" algn="l"/>
                <a:tab pos="4069715" algn="l"/>
                <a:tab pos="4650105" algn="l"/>
                <a:tab pos="5281930" algn="l"/>
                <a:tab pos="6026785" algn="l"/>
                <a:tab pos="6089650" algn="l"/>
              </a:tabLst>
            </a:pPr>
            <a:r>
              <a:rPr dirty="0" sz="3900" spc="-25">
                <a:latin typeface="KBIZforSMEsmjo R"/>
                <a:cs typeface="KBIZforSMEsmjo R"/>
              </a:rPr>
              <a:t>직선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50">
                <a:latin typeface="KBIZforSMEsmjo R"/>
                <a:cs typeface="KBIZforSMEsmjo R"/>
              </a:rPr>
              <a:t>이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평면</a:t>
            </a:r>
            <a:r>
              <a:rPr dirty="0" sz="3900">
                <a:latin typeface="KBIZforSMEsmjo R"/>
                <a:cs typeface="KBIZforSMEsmjo R"/>
              </a:rPr>
              <a:t>		</a:t>
            </a:r>
            <a:r>
              <a:rPr dirty="0" sz="3900" spc="-50">
                <a:latin typeface="KBIZforSMEsmjo R"/>
                <a:cs typeface="KBIZforSMEsmjo R"/>
              </a:rPr>
              <a:t>에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수직일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때,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직선 </a:t>
            </a:r>
            <a:r>
              <a:rPr dirty="0" sz="3900" spc="-50">
                <a:latin typeface="KBIZforSMEsmjo R"/>
                <a:cs typeface="KBIZforSMEsmjo R"/>
              </a:rPr>
              <a:t>을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0">
                <a:latin typeface="KBIZforSMEsmjo R"/>
                <a:cs typeface="KBIZforSMEsmjo R"/>
              </a:rPr>
              <a:t>포함하는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평면</a:t>
            </a:r>
            <a:r>
              <a:rPr dirty="0" sz="3900">
                <a:latin typeface="KBIZforSMEsmjo R"/>
                <a:cs typeface="KBIZforSMEsmjo R"/>
              </a:rPr>
              <a:t>		</a:t>
            </a:r>
            <a:r>
              <a:rPr dirty="0" sz="3900" spc="-50">
                <a:latin typeface="KBIZforSMEsmjo R"/>
                <a:cs typeface="KBIZforSMEsmjo R"/>
              </a:rPr>
              <a:t>는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평면</a:t>
            </a:r>
            <a:r>
              <a:rPr dirty="0" sz="3900">
                <a:latin typeface="KBIZforSMEsmjo R"/>
                <a:cs typeface="KBIZforSMEsmjo R"/>
              </a:rPr>
              <a:t>		</a:t>
            </a:r>
            <a:r>
              <a:rPr dirty="0" sz="3900" spc="-50">
                <a:latin typeface="KBIZforSMEsmjo R"/>
                <a:cs typeface="KBIZforSMEsmjo R"/>
              </a:rPr>
              <a:t>와</a:t>
            </a:r>
            <a:endParaRPr sz="3900">
              <a:latin typeface="KBIZforSMEsmjo R"/>
              <a:cs typeface="KBIZforSMEsmjo R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25500" y="3771900"/>
            <a:ext cx="384619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0714" algn="l"/>
              </a:tabLst>
            </a:pP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수직임을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10">
                <a:solidFill>
                  <a:srgbClr val="FFFFFF"/>
                </a:solidFill>
                <a:latin typeface="KBIZforSMEsmjo R"/>
                <a:cs typeface="KBIZforSMEsmjo R"/>
              </a:rPr>
              <a:t>보이시오.</a:t>
            </a:r>
            <a:endParaRPr sz="3900">
              <a:latin typeface="KBIZforSMEsmjo R"/>
              <a:cs typeface="KBIZforSMEsmjo 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24326" y="771296"/>
            <a:ext cx="146050" cy="448945"/>
            <a:chOff x="824326" y="771296"/>
            <a:chExt cx="146050" cy="448945"/>
          </a:xfrm>
        </p:grpSpPr>
        <p:sp>
          <p:nvSpPr>
            <p:cNvPr id="3" name="object 3" descr=""/>
            <p:cNvSpPr/>
            <p:nvPr/>
          </p:nvSpPr>
          <p:spPr>
            <a:xfrm>
              <a:off x="824644" y="771613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5" h="448309">
                  <a:moveTo>
                    <a:pt x="137198" y="0"/>
                  </a:moveTo>
                  <a:lnTo>
                    <a:pt x="134869" y="212"/>
                  </a:lnTo>
                  <a:lnTo>
                    <a:pt x="125553" y="1906"/>
                  </a:lnTo>
                  <a:lnTo>
                    <a:pt x="119201" y="2541"/>
                  </a:lnTo>
                  <a:lnTo>
                    <a:pt x="70980" y="5426"/>
                  </a:lnTo>
                  <a:lnTo>
                    <a:pt x="35569" y="29429"/>
                  </a:lnTo>
                  <a:lnTo>
                    <a:pt x="35781" y="33240"/>
                  </a:lnTo>
                  <a:lnTo>
                    <a:pt x="36628" y="34935"/>
                  </a:lnTo>
                  <a:lnTo>
                    <a:pt x="37898" y="35570"/>
                  </a:lnTo>
                  <a:lnTo>
                    <a:pt x="43827" y="36629"/>
                  </a:lnTo>
                  <a:lnTo>
                    <a:pt x="53354" y="36629"/>
                  </a:lnTo>
                  <a:lnTo>
                    <a:pt x="54625" y="36205"/>
                  </a:lnTo>
                  <a:lnTo>
                    <a:pt x="56742" y="36205"/>
                  </a:lnTo>
                  <a:lnTo>
                    <a:pt x="73045" y="38322"/>
                  </a:lnTo>
                  <a:lnTo>
                    <a:pt x="76432" y="38534"/>
                  </a:lnTo>
                  <a:lnTo>
                    <a:pt x="77491" y="38958"/>
                  </a:lnTo>
                  <a:lnTo>
                    <a:pt x="80032" y="40651"/>
                  </a:lnTo>
                  <a:lnTo>
                    <a:pt x="80879" y="41498"/>
                  </a:lnTo>
                  <a:lnTo>
                    <a:pt x="81726" y="43192"/>
                  </a:lnTo>
                  <a:lnTo>
                    <a:pt x="81937" y="45521"/>
                  </a:lnTo>
                  <a:lnTo>
                    <a:pt x="79436" y="57867"/>
                  </a:lnTo>
                  <a:lnTo>
                    <a:pt x="71933" y="89825"/>
                  </a:lnTo>
                  <a:lnTo>
                    <a:pt x="41921" y="212572"/>
                  </a:lnTo>
                  <a:lnTo>
                    <a:pt x="211" y="378565"/>
                  </a:lnTo>
                  <a:lnTo>
                    <a:pt x="0" y="387247"/>
                  </a:lnTo>
                  <a:lnTo>
                    <a:pt x="11671" y="426072"/>
                  </a:lnTo>
                  <a:lnTo>
                    <a:pt x="51647" y="447350"/>
                  </a:lnTo>
                  <a:lnTo>
                    <a:pt x="62882" y="448223"/>
                  </a:lnTo>
                  <a:lnTo>
                    <a:pt x="70901" y="447786"/>
                  </a:lnTo>
                  <a:lnTo>
                    <a:pt x="103375" y="425833"/>
                  </a:lnTo>
                  <a:lnTo>
                    <a:pt x="128305" y="372214"/>
                  </a:lnTo>
                  <a:lnTo>
                    <a:pt x="133387" y="349770"/>
                  </a:lnTo>
                  <a:lnTo>
                    <a:pt x="133387" y="347653"/>
                  </a:lnTo>
                  <a:lnTo>
                    <a:pt x="132963" y="346171"/>
                  </a:lnTo>
                  <a:lnTo>
                    <a:pt x="131269" y="344478"/>
                  </a:lnTo>
                  <a:lnTo>
                    <a:pt x="130211" y="344054"/>
                  </a:lnTo>
                  <a:lnTo>
                    <a:pt x="115390" y="344054"/>
                  </a:lnTo>
                  <a:lnTo>
                    <a:pt x="113273" y="344266"/>
                  </a:lnTo>
                  <a:lnTo>
                    <a:pt x="112426" y="344689"/>
                  </a:lnTo>
                  <a:lnTo>
                    <a:pt x="110732" y="345113"/>
                  </a:lnTo>
                  <a:lnTo>
                    <a:pt x="108615" y="349559"/>
                  </a:lnTo>
                  <a:lnTo>
                    <a:pt x="97380" y="387206"/>
                  </a:lnTo>
                  <a:lnTo>
                    <a:pt x="87813" y="408048"/>
                  </a:lnTo>
                  <a:lnTo>
                    <a:pt x="77372" y="420553"/>
                  </a:lnTo>
                  <a:lnTo>
                    <a:pt x="66058" y="424722"/>
                  </a:lnTo>
                  <a:lnTo>
                    <a:pt x="59111" y="423412"/>
                  </a:lnTo>
                  <a:lnTo>
                    <a:pt x="54148" y="419481"/>
                  </a:lnTo>
                  <a:lnTo>
                    <a:pt x="51171" y="412931"/>
                  </a:lnTo>
                  <a:lnTo>
                    <a:pt x="50178" y="403760"/>
                  </a:lnTo>
                  <a:lnTo>
                    <a:pt x="50178" y="399949"/>
                  </a:lnTo>
                  <a:lnTo>
                    <a:pt x="50602" y="398256"/>
                  </a:lnTo>
                  <a:lnTo>
                    <a:pt x="50814" y="396138"/>
                  </a:lnTo>
                  <a:lnTo>
                    <a:pt x="50814" y="388517"/>
                  </a:lnTo>
                  <a:lnTo>
                    <a:pt x="54267" y="373153"/>
                  </a:lnTo>
                  <a:lnTo>
                    <a:pt x="63358" y="335956"/>
                  </a:lnTo>
                  <a:lnTo>
                    <a:pt x="118738" y="115312"/>
                  </a:lnTo>
                  <a:lnTo>
                    <a:pt x="133228" y="56637"/>
                  </a:lnTo>
                  <a:lnTo>
                    <a:pt x="141922" y="20035"/>
                  </a:lnTo>
                  <a:lnTo>
                    <a:pt x="144820" y="5505"/>
                  </a:lnTo>
                  <a:lnTo>
                    <a:pt x="144820" y="2118"/>
                  </a:lnTo>
                  <a:lnTo>
                    <a:pt x="142279" y="424"/>
                  </a:lnTo>
                  <a:lnTo>
                    <a:pt x="137198" y="424"/>
                  </a:lnTo>
                  <a:lnTo>
                    <a:pt x="137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24644" y="771613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5" h="448309">
                  <a:moveTo>
                    <a:pt x="50178" y="403760"/>
                  </a:moveTo>
                  <a:lnTo>
                    <a:pt x="51171" y="412931"/>
                  </a:lnTo>
                  <a:lnTo>
                    <a:pt x="54148" y="419481"/>
                  </a:lnTo>
                  <a:lnTo>
                    <a:pt x="59111" y="423411"/>
                  </a:lnTo>
                  <a:lnTo>
                    <a:pt x="66058" y="424721"/>
                  </a:lnTo>
                  <a:lnTo>
                    <a:pt x="77372" y="420553"/>
                  </a:lnTo>
                  <a:lnTo>
                    <a:pt x="87813" y="408048"/>
                  </a:lnTo>
                  <a:lnTo>
                    <a:pt x="97380" y="387206"/>
                  </a:lnTo>
                  <a:lnTo>
                    <a:pt x="106074" y="358027"/>
                  </a:lnTo>
                  <a:lnTo>
                    <a:pt x="108615" y="349558"/>
                  </a:lnTo>
                  <a:lnTo>
                    <a:pt x="110732" y="345112"/>
                  </a:lnTo>
                  <a:lnTo>
                    <a:pt x="112426" y="344689"/>
                  </a:lnTo>
                  <a:lnTo>
                    <a:pt x="113273" y="344265"/>
                  </a:lnTo>
                  <a:lnTo>
                    <a:pt x="115390" y="344054"/>
                  </a:lnTo>
                  <a:lnTo>
                    <a:pt x="118778" y="344054"/>
                  </a:lnTo>
                  <a:lnTo>
                    <a:pt x="121318" y="344054"/>
                  </a:lnTo>
                  <a:lnTo>
                    <a:pt x="125129" y="344054"/>
                  </a:lnTo>
                  <a:lnTo>
                    <a:pt x="127670" y="344054"/>
                  </a:lnTo>
                  <a:lnTo>
                    <a:pt x="128940" y="344054"/>
                  </a:lnTo>
                  <a:lnTo>
                    <a:pt x="130211" y="344054"/>
                  </a:lnTo>
                  <a:lnTo>
                    <a:pt x="131269" y="344477"/>
                  </a:lnTo>
                  <a:lnTo>
                    <a:pt x="132116" y="345324"/>
                  </a:lnTo>
                  <a:lnTo>
                    <a:pt x="132963" y="346171"/>
                  </a:lnTo>
                  <a:lnTo>
                    <a:pt x="133387" y="347653"/>
                  </a:lnTo>
                  <a:lnTo>
                    <a:pt x="133387" y="349770"/>
                  </a:lnTo>
                  <a:lnTo>
                    <a:pt x="132963" y="352311"/>
                  </a:lnTo>
                  <a:lnTo>
                    <a:pt x="132328" y="355698"/>
                  </a:lnTo>
                  <a:lnTo>
                    <a:pt x="131481" y="359933"/>
                  </a:lnTo>
                  <a:lnTo>
                    <a:pt x="130634" y="364167"/>
                  </a:lnTo>
                  <a:lnTo>
                    <a:pt x="118460" y="400425"/>
                  </a:lnTo>
                  <a:lnTo>
                    <a:pt x="92100" y="437425"/>
                  </a:lnTo>
                  <a:lnTo>
                    <a:pt x="62882" y="448223"/>
                  </a:lnTo>
                  <a:lnTo>
                    <a:pt x="51647" y="447349"/>
                  </a:lnTo>
                  <a:lnTo>
                    <a:pt x="11671" y="426071"/>
                  </a:lnTo>
                  <a:lnTo>
                    <a:pt x="0" y="387246"/>
                  </a:lnTo>
                  <a:lnTo>
                    <a:pt x="0" y="382164"/>
                  </a:lnTo>
                  <a:lnTo>
                    <a:pt x="211" y="378565"/>
                  </a:lnTo>
                  <a:lnTo>
                    <a:pt x="635" y="376448"/>
                  </a:lnTo>
                  <a:lnTo>
                    <a:pt x="41921" y="212572"/>
                  </a:lnTo>
                  <a:lnTo>
                    <a:pt x="59428" y="141392"/>
                  </a:lnTo>
                  <a:lnTo>
                    <a:pt x="71933" y="89824"/>
                  </a:lnTo>
                  <a:lnTo>
                    <a:pt x="79436" y="57867"/>
                  </a:lnTo>
                  <a:lnTo>
                    <a:pt x="81937" y="45521"/>
                  </a:lnTo>
                  <a:lnTo>
                    <a:pt x="81937" y="44250"/>
                  </a:lnTo>
                  <a:lnTo>
                    <a:pt x="81726" y="43192"/>
                  </a:lnTo>
                  <a:lnTo>
                    <a:pt x="81302" y="42345"/>
                  </a:lnTo>
                  <a:lnTo>
                    <a:pt x="80879" y="41498"/>
                  </a:lnTo>
                  <a:lnTo>
                    <a:pt x="80032" y="40651"/>
                  </a:lnTo>
                  <a:lnTo>
                    <a:pt x="78761" y="39804"/>
                  </a:lnTo>
                  <a:lnTo>
                    <a:pt x="77491" y="38957"/>
                  </a:lnTo>
                  <a:lnTo>
                    <a:pt x="76432" y="38534"/>
                  </a:lnTo>
                  <a:lnTo>
                    <a:pt x="75586" y="38534"/>
                  </a:lnTo>
                  <a:lnTo>
                    <a:pt x="74739" y="38534"/>
                  </a:lnTo>
                  <a:lnTo>
                    <a:pt x="73045" y="38322"/>
                  </a:lnTo>
                  <a:lnTo>
                    <a:pt x="70504" y="37898"/>
                  </a:lnTo>
                  <a:lnTo>
                    <a:pt x="67963" y="37475"/>
                  </a:lnTo>
                  <a:lnTo>
                    <a:pt x="66270" y="37263"/>
                  </a:lnTo>
                  <a:lnTo>
                    <a:pt x="65423" y="37263"/>
                  </a:lnTo>
                  <a:lnTo>
                    <a:pt x="64576" y="37263"/>
                  </a:lnTo>
                  <a:lnTo>
                    <a:pt x="62670" y="37051"/>
                  </a:lnTo>
                  <a:lnTo>
                    <a:pt x="59706" y="36628"/>
                  </a:lnTo>
                  <a:lnTo>
                    <a:pt x="56742" y="36205"/>
                  </a:lnTo>
                  <a:lnTo>
                    <a:pt x="54625" y="36205"/>
                  </a:lnTo>
                  <a:lnTo>
                    <a:pt x="53354" y="36628"/>
                  </a:lnTo>
                  <a:lnTo>
                    <a:pt x="49120" y="36628"/>
                  </a:lnTo>
                  <a:lnTo>
                    <a:pt x="46367" y="36628"/>
                  </a:lnTo>
                  <a:lnTo>
                    <a:pt x="45097" y="36628"/>
                  </a:lnTo>
                  <a:lnTo>
                    <a:pt x="43827" y="36628"/>
                  </a:lnTo>
                  <a:lnTo>
                    <a:pt x="42133" y="36416"/>
                  </a:lnTo>
                  <a:lnTo>
                    <a:pt x="35569" y="31970"/>
                  </a:lnTo>
                  <a:lnTo>
                    <a:pt x="35569" y="30276"/>
                  </a:lnTo>
                  <a:lnTo>
                    <a:pt x="35569" y="29429"/>
                  </a:lnTo>
                  <a:lnTo>
                    <a:pt x="70980" y="5425"/>
                  </a:lnTo>
                  <a:lnTo>
                    <a:pt x="89559" y="4234"/>
                  </a:lnTo>
                  <a:lnTo>
                    <a:pt x="95911" y="3811"/>
                  </a:lnTo>
                  <a:lnTo>
                    <a:pt x="103110" y="3387"/>
                  </a:lnTo>
                  <a:lnTo>
                    <a:pt x="111155" y="2964"/>
                  </a:lnTo>
                  <a:lnTo>
                    <a:pt x="119201" y="2540"/>
                  </a:lnTo>
                  <a:lnTo>
                    <a:pt x="125553" y="1905"/>
                  </a:lnTo>
                  <a:lnTo>
                    <a:pt x="130211" y="1058"/>
                  </a:lnTo>
                  <a:lnTo>
                    <a:pt x="134869" y="211"/>
                  </a:lnTo>
                  <a:lnTo>
                    <a:pt x="137198" y="0"/>
                  </a:lnTo>
                  <a:lnTo>
                    <a:pt x="137198" y="423"/>
                  </a:lnTo>
                  <a:lnTo>
                    <a:pt x="142279" y="423"/>
                  </a:lnTo>
                  <a:lnTo>
                    <a:pt x="144820" y="2117"/>
                  </a:lnTo>
                  <a:lnTo>
                    <a:pt x="144820" y="5504"/>
                  </a:lnTo>
                  <a:lnTo>
                    <a:pt x="141922" y="20034"/>
                  </a:lnTo>
                  <a:lnTo>
                    <a:pt x="133228" y="56636"/>
                  </a:lnTo>
                  <a:lnTo>
                    <a:pt x="118738" y="115311"/>
                  </a:lnTo>
                  <a:lnTo>
                    <a:pt x="98452" y="196057"/>
                  </a:lnTo>
                  <a:lnTo>
                    <a:pt x="78087" y="276923"/>
                  </a:lnTo>
                  <a:lnTo>
                    <a:pt x="63358" y="335955"/>
                  </a:lnTo>
                  <a:lnTo>
                    <a:pt x="54267" y="373153"/>
                  </a:lnTo>
                  <a:lnTo>
                    <a:pt x="50814" y="388516"/>
                  </a:lnTo>
                  <a:lnTo>
                    <a:pt x="50814" y="389363"/>
                  </a:lnTo>
                  <a:lnTo>
                    <a:pt x="50814" y="391057"/>
                  </a:lnTo>
                  <a:lnTo>
                    <a:pt x="50814" y="393597"/>
                  </a:lnTo>
                  <a:lnTo>
                    <a:pt x="50814" y="396138"/>
                  </a:lnTo>
                  <a:lnTo>
                    <a:pt x="50602" y="398255"/>
                  </a:lnTo>
                  <a:lnTo>
                    <a:pt x="50178" y="399949"/>
                  </a:lnTo>
                  <a:lnTo>
                    <a:pt x="50178" y="40376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200562" y="787810"/>
            <a:ext cx="425450" cy="425450"/>
            <a:chOff x="1200562" y="787810"/>
            <a:chExt cx="425450" cy="425450"/>
          </a:xfrm>
        </p:grpSpPr>
        <p:sp>
          <p:nvSpPr>
            <p:cNvPr id="6" name="object 6" descr=""/>
            <p:cNvSpPr/>
            <p:nvPr/>
          </p:nvSpPr>
          <p:spPr>
            <a:xfrm>
              <a:off x="1200880" y="788128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5">
                  <a:moveTo>
                    <a:pt x="212149" y="0"/>
                  </a:moveTo>
                  <a:lnTo>
                    <a:pt x="210667" y="212"/>
                  </a:lnTo>
                  <a:lnTo>
                    <a:pt x="208126" y="1904"/>
                  </a:lnTo>
                  <a:lnTo>
                    <a:pt x="207067" y="2329"/>
                  </a:lnTo>
                  <a:lnTo>
                    <a:pt x="205374" y="2329"/>
                  </a:lnTo>
                  <a:lnTo>
                    <a:pt x="204527" y="2964"/>
                  </a:lnTo>
                  <a:lnTo>
                    <a:pt x="201350" y="7198"/>
                  </a:lnTo>
                  <a:lnTo>
                    <a:pt x="200080" y="9527"/>
                  </a:lnTo>
                  <a:lnTo>
                    <a:pt x="199868" y="10586"/>
                  </a:lnTo>
                  <a:lnTo>
                    <a:pt x="199868" y="399314"/>
                  </a:lnTo>
                  <a:lnTo>
                    <a:pt x="10162" y="399314"/>
                  </a:lnTo>
                  <a:lnTo>
                    <a:pt x="0" y="414558"/>
                  </a:lnTo>
                  <a:lnTo>
                    <a:pt x="846" y="416887"/>
                  </a:lnTo>
                  <a:lnTo>
                    <a:pt x="6775" y="422603"/>
                  </a:lnTo>
                  <a:lnTo>
                    <a:pt x="10162" y="424721"/>
                  </a:lnTo>
                  <a:lnTo>
                    <a:pt x="415193" y="424721"/>
                  </a:lnTo>
                  <a:lnTo>
                    <a:pt x="421545" y="421333"/>
                  </a:lnTo>
                  <a:lnTo>
                    <a:pt x="424720" y="417099"/>
                  </a:lnTo>
                  <a:lnTo>
                    <a:pt x="424720" y="406935"/>
                  </a:lnTo>
                  <a:lnTo>
                    <a:pt x="421545" y="402701"/>
                  </a:lnTo>
                  <a:lnTo>
                    <a:pt x="415193" y="399314"/>
                  </a:lnTo>
                  <a:lnTo>
                    <a:pt x="225276" y="399314"/>
                  </a:lnTo>
                  <a:lnTo>
                    <a:pt x="225276" y="9951"/>
                  </a:lnTo>
                  <a:lnTo>
                    <a:pt x="222312" y="4446"/>
                  </a:lnTo>
                  <a:lnTo>
                    <a:pt x="218500" y="1270"/>
                  </a:lnTo>
                  <a:lnTo>
                    <a:pt x="212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00880" y="788128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5">
                  <a:moveTo>
                    <a:pt x="199868" y="10586"/>
                  </a:moveTo>
                  <a:lnTo>
                    <a:pt x="199868" y="10162"/>
                  </a:lnTo>
                  <a:lnTo>
                    <a:pt x="200080" y="9527"/>
                  </a:lnTo>
                  <a:lnTo>
                    <a:pt x="200504" y="8680"/>
                  </a:lnTo>
                  <a:lnTo>
                    <a:pt x="200927" y="7833"/>
                  </a:lnTo>
                  <a:lnTo>
                    <a:pt x="201350" y="7198"/>
                  </a:lnTo>
                  <a:lnTo>
                    <a:pt x="201774" y="6775"/>
                  </a:lnTo>
                  <a:lnTo>
                    <a:pt x="202197" y="6351"/>
                  </a:lnTo>
                  <a:lnTo>
                    <a:pt x="202833" y="5504"/>
                  </a:lnTo>
                  <a:lnTo>
                    <a:pt x="203679" y="4234"/>
                  </a:lnTo>
                  <a:lnTo>
                    <a:pt x="204526" y="2964"/>
                  </a:lnTo>
                  <a:lnTo>
                    <a:pt x="205373" y="2329"/>
                  </a:lnTo>
                  <a:lnTo>
                    <a:pt x="206220" y="2329"/>
                  </a:lnTo>
                  <a:lnTo>
                    <a:pt x="207067" y="2329"/>
                  </a:lnTo>
                  <a:lnTo>
                    <a:pt x="208126" y="1905"/>
                  </a:lnTo>
                  <a:lnTo>
                    <a:pt x="209396" y="1058"/>
                  </a:lnTo>
                  <a:lnTo>
                    <a:pt x="210666" y="211"/>
                  </a:lnTo>
                  <a:lnTo>
                    <a:pt x="212148" y="0"/>
                  </a:lnTo>
                  <a:lnTo>
                    <a:pt x="213842" y="423"/>
                  </a:lnTo>
                  <a:lnTo>
                    <a:pt x="218500" y="1270"/>
                  </a:lnTo>
                  <a:lnTo>
                    <a:pt x="222311" y="4446"/>
                  </a:lnTo>
                  <a:lnTo>
                    <a:pt x="225275" y="9951"/>
                  </a:lnTo>
                  <a:lnTo>
                    <a:pt x="225275" y="399314"/>
                  </a:lnTo>
                  <a:lnTo>
                    <a:pt x="415193" y="399314"/>
                  </a:lnTo>
                  <a:lnTo>
                    <a:pt x="421545" y="402702"/>
                  </a:lnTo>
                  <a:lnTo>
                    <a:pt x="424721" y="406936"/>
                  </a:lnTo>
                  <a:lnTo>
                    <a:pt x="424721" y="412017"/>
                  </a:lnTo>
                  <a:lnTo>
                    <a:pt x="424721" y="417099"/>
                  </a:lnTo>
                  <a:lnTo>
                    <a:pt x="421545" y="421333"/>
                  </a:lnTo>
                  <a:lnTo>
                    <a:pt x="415193" y="424721"/>
                  </a:lnTo>
                  <a:lnTo>
                    <a:pt x="10586" y="424721"/>
                  </a:lnTo>
                  <a:lnTo>
                    <a:pt x="10162" y="424721"/>
                  </a:lnTo>
                  <a:lnTo>
                    <a:pt x="9315" y="424298"/>
                  </a:lnTo>
                  <a:lnTo>
                    <a:pt x="8045" y="423451"/>
                  </a:lnTo>
                  <a:lnTo>
                    <a:pt x="6775" y="422604"/>
                  </a:lnTo>
                  <a:lnTo>
                    <a:pt x="5081" y="421122"/>
                  </a:lnTo>
                  <a:lnTo>
                    <a:pt x="2964" y="419004"/>
                  </a:lnTo>
                  <a:lnTo>
                    <a:pt x="846" y="416887"/>
                  </a:lnTo>
                  <a:lnTo>
                    <a:pt x="0" y="414558"/>
                  </a:lnTo>
                  <a:lnTo>
                    <a:pt x="423" y="412017"/>
                  </a:lnTo>
                  <a:lnTo>
                    <a:pt x="846" y="409477"/>
                  </a:lnTo>
                  <a:lnTo>
                    <a:pt x="1693" y="407148"/>
                  </a:lnTo>
                  <a:lnTo>
                    <a:pt x="2964" y="405031"/>
                  </a:lnTo>
                  <a:lnTo>
                    <a:pt x="4234" y="402913"/>
                  </a:lnTo>
                  <a:lnTo>
                    <a:pt x="5716" y="401431"/>
                  </a:lnTo>
                  <a:lnTo>
                    <a:pt x="7410" y="400584"/>
                  </a:lnTo>
                  <a:lnTo>
                    <a:pt x="9104" y="399737"/>
                  </a:lnTo>
                  <a:lnTo>
                    <a:pt x="10162" y="399314"/>
                  </a:lnTo>
                  <a:lnTo>
                    <a:pt x="10586" y="399314"/>
                  </a:lnTo>
                  <a:lnTo>
                    <a:pt x="199868" y="399314"/>
                  </a:lnTo>
                  <a:lnTo>
                    <a:pt x="199868" y="1058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0137" y="931784"/>
            <a:ext cx="679003" cy="405031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2691110" y="931784"/>
            <a:ext cx="356235" cy="288925"/>
            <a:chOff x="2691110" y="931784"/>
            <a:chExt cx="356235" cy="288925"/>
          </a:xfrm>
        </p:grpSpPr>
        <p:sp>
          <p:nvSpPr>
            <p:cNvPr id="10" name="object 10" descr=""/>
            <p:cNvSpPr/>
            <p:nvPr/>
          </p:nvSpPr>
          <p:spPr>
            <a:xfrm>
              <a:off x="2691428" y="932102"/>
              <a:ext cx="355600" cy="288290"/>
            </a:xfrm>
            <a:custGeom>
              <a:avLst/>
              <a:gdLst/>
              <a:ahLst/>
              <a:cxnLst/>
              <a:rect l="l" t="t" r="r" b="b"/>
              <a:pathLst>
                <a:path w="355600" h="288290">
                  <a:moveTo>
                    <a:pt x="229298" y="0"/>
                  </a:moveTo>
                  <a:lnTo>
                    <a:pt x="182454" y="10163"/>
                  </a:lnTo>
                  <a:lnTo>
                    <a:pt x="141009" y="40651"/>
                  </a:lnTo>
                  <a:lnTo>
                    <a:pt x="134021" y="47637"/>
                  </a:lnTo>
                  <a:lnTo>
                    <a:pt x="133598" y="47637"/>
                  </a:lnTo>
                  <a:lnTo>
                    <a:pt x="133386" y="47214"/>
                  </a:lnTo>
                  <a:lnTo>
                    <a:pt x="133386" y="44250"/>
                  </a:lnTo>
                  <a:lnTo>
                    <a:pt x="132116" y="39804"/>
                  </a:lnTo>
                  <a:lnTo>
                    <a:pt x="102422" y="6430"/>
                  </a:lnTo>
                  <a:lnTo>
                    <a:pt x="72410" y="0"/>
                  </a:lnTo>
                  <a:lnTo>
                    <a:pt x="65105" y="436"/>
                  </a:lnTo>
                  <a:lnTo>
                    <a:pt x="30646" y="22389"/>
                  </a:lnTo>
                  <a:lnTo>
                    <a:pt x="5293" y="76009"/>
                  </a:lnTo>
                  <a:lnTo>
                    <a:pt x="0" y="98451"/>
                  </a:lnTo>
                  <a:lnTo>
                    <a:pt x="0" y="99722"/>
                  </a:lnTo>
                  <a:lnTo>
                    <a:pt x="1270" y="101627"/>
                  </a:lnTo>
                  <a:lnTo>
                    <a:pt x="3811" y="104169"/>
                  </a:lnTo>
                  <a:lnTo>
                    <a:pt x="19902" y="104169"/>
                  </a:lnTo>
                  <a:lnTo>
                    <a:pt x="23924" y="102897"/>
                  </a:lnTo>
                  <a:lnTo>
                    <a:pt x="37038" y="59229"/>
                  </a:lnTo>
                  <a:lnTo>
                    <a:pt x="46526" y="39380"/>
                  </a:lnTo>
                  <a:lnTo>
                    <a:pt x="57046" y="27471"/>
                  </a:lnTo>
                  <a:lnTo>
                    <a:pt x="68599" y="23501"/>
                  </a:lnTo>
                  <a:lnTo>
                    <a:pt x="75268" y="25049"/>
                  </a:lnTo>
                  <a:lnTo>
                    <a:pt x="80031" y="29694"/>
                  </a:lnTo>
                  <a:lnTo>
                    <a:pt x="82890" y="37435"/>
                  </a:lnTo>
                  <a:lnTo>
                    <a:pt x="83842" y="48272"/>
                  </a:lnTo>
                  <a:lnTo>
                    <a:pt x="83842" y="55895"/>
                  </a:lnTo>
                  <a:lnTo>
                    <a:pt x="83630" y="60764"/>
                  </a:lnTo>
                  <a:lnTo>
                    <a:pt x="81143" y="72449"/>
                  </a:lnTo>
                  <a:lnTo>
                    <a:pt x="76220" y="92894"/>
                  </a:lnTo>
                  <a:lnTo>
                    <a:pt x="47240" y="208615"/>
                  </a:lnTo>
                  <a:lnTo>
                    <a:pt x="39697" y="239937"/>
                  </a:lnTo>
                  <a:lnTo>
                    <a:pt x="35172" y="260382"/>
                  </a:lnTo>
                  <a:lnTo>
                    <a:pt x="33663" y="269949"/>
                  </a:lnTo>
                  <a:lnTo>
                    <a:pt x="33240" y="271644"/>
                  </a:lnTo>
                  <a:lnTo>
                    <a:pt x="49754" y="287735"/>
                  </a:lnTo>
                  <a:lnTo>
                    <a:pt x="55260" y="287735"/>
                  </a:lnTo>
                  <a:lnTo>
                    <a:pt x="85272" y="262605"/>
                  </a:lnTo>
                  <a:lnTo>
                    <a:pt x="106709" y="181024"/>
                  </a:lnTo>
                  <a:lnTo>
                    <a:pt x="127670" y="95911"/>
                  </a:lnTo>
                  <a:lnTo>
                    <a:pt x="132116" y="88289"/>
                  </a:lnTo>
                  <a:lnTo>
                    <a:pt x="151926" y="60222"/>
                  </a:lnTo>
                  <a:lnTo>
                    <a:pt x="173879" y="40174"/>
                  </a:lnTo>
                  <a:lnTo>
                    <a:pt x="197976" y="28145"/>
                  </a:lnTo>
                  <a:lnTo>
                    <a:pt x="224217" y="24136"/>
                  </a:lnTo>
                  <a:lnTo>
                    <a:pt x="227393" y="24136"/>
                  </a:lnTo>
                  <a:lnTo>
                    <a:pt x="239620" y="26478"/>
                  </a:lnTo>
                  <a:lnTo>
                    <a:pt x="248353" y="33505"/>
                  </a:lnTo>
                  <a:lnTo>
                    <a:pt x="253594" y="45216"/>
                  </a:lnTo>
                  <a:lnTo>
                    <a:pt x="255341" y="61611"/>
                  </a:lnTo>
                  <a:lnTo>
                    <a:pt x="253633" y="79793"/>
                  </a:lnTo>
                  <a:lnTo>
                    <a:pt x="249147" y="101945"/>
                  </a:lnTo>
                  <a:lnTo>
                    <a:pt x="241883" y="128067"/>
                  </a:lnTo>
                  <a:lnTo>
                    <a:pt x="231839" y="158159"/>
                  </a:lnTo>
                  <a:lnTo>
                    <a:pt x="221835" y="186980"/>
                  </a:lnTo>
                  <a:lnTo>
                    <a:pt x="214689" y="209290"/>
                  </a:lnTo>
                  <a:lnTo>
                    <a:pt x="210402" y="225090"/>
                  </a:lnTo>
                  <a:lnTo>
                    <a:pt x="208973" y="234379"/>
                  </a:lnTo>
                  <a:lnTo>
                    <a:pt x="209806" y="243510"/>
                  </a:lnTo>
                  <a:lnTo>
                    <a:pt x="230012" y="277453"/>
                  </a:lnTo>
                  <a:lnTo>
                    <a:pt x="265503" y="287100"/>
                  </a:lnTo>
                  <a:lnTo>
                    <a:pt x="277056" y="286266"/>
                  </a:lnTo>
                  <a:lnTo>
                    <a:pt x="318778" y="261057"/>
                  </a:lnTo>
                  <a:lnTo>
                    <a:pt x="342757" y="225447"/>
                  </a:lnTo>
                  <a:lnTo>
                    <a:pt x="355064" y="189071"/>
                  </a:lnTo>
                  <a:lnTo>
                    <a:pt x="355064" y="185259"/>
                  </a:lnTo>
                  <a:lnTo>
                    <a:pt x="350828" y="183565"/>
                  </a:lnTo>
                  <a:lnTo>
                    <a:pt x="334737" y="183565"/>
                  </a:lnTo>
                  <a:lnTo>
                    <a:pt x="330503" y="185259"/>
                  </a:lnTo>
                  <a:lnTo>
                    <a:pt x="325408" y="203017"/>
                  </a:lnTo>
                  <a:lnTo>
                    <a:pt x="320287" y="216277"/>
                  </a:lnTo>
                  <a:lnTo>
                    <a:pt x="299882" y="248829"/>
                  </a:lnTo>
                  <a:lnTo>
                    <a:pt x="271219" y="264233"/>
                  </a:lnTo>
                  <a:lnTo>
                    <a:pt x="261480" y="264233"/>
                  </a:lnTo>
                  <a:lnTo>
                    <a:pt x="257881" y="258728"/>
                  </a:lnTo>
                  <a:lnTo>
                    <a:pt x="257881" y="247718"/>
                  </a:lnTo>
                  <a:lnTo>
                    <a:pt x="259151" y="237436"/>
                  </a:lnTo>
                  <a:lnTo>
                    <a:pt x="263598" y="220565"/>
                  </a:lnTo>
                  <a:lnTo>
                    <a:pt x="271220" y="197103"/>
                  </a:lnTo>
                  <a:lnTo>
                    <a:pt x="282018" y="167051"/>
                  </a:lnTo>
                  <a:lnTo>
                    <a:pt x="292816" y="135809"/>
                  </a:lnTo>
                  <a:lnTo>
                    <a:pt x="300438" y="108774"/>
                  </a:lnTo>
                  <a:lnTo>
                    <a:pt x="304884" y="85947"/>
                  </a:lnTo>
                  <a:lnTo>
                    <a:pt x="306155" y="67329"/>
                  </a:lnTo>
                  <a:lnTo>
                    <a:pt x="304566" y="51806"/>
                  </a:lnTo>
                  <a:lnTo>
                    <a:pt x="284558" y="17150"/>
                  </a:lnTo>
                  <a:lnTo>
                    <a:pt x="245614" y="1071"/>
                  </a:lnTo>
                  <a:lnTo>
                    <a:pt x="229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91428" y="932101"/>
              <a:ext cx="355600" cy="288290"/>
            </a:xfrm>
            <a:custGeom>
              <a:avLst/>
              <a:gdLst/>
              <a:ahLst/>
              <a:cxnLst/>
              <a:rect l="l" t="t" r="r" b="b"/>
              <a:pathLst>
                <a:path w="355600" h="288290">
                  <a:moveTo>
                    <a:pt x="0" y="98452"/>
                  </a:moveTo>
                  <a:lnTo>
                    <a:pt x="423" y="95911"/>
                  </a:lnTo>
                  <a:lnTo>
                    <a:pt x="1058" y="92524"/>
                  </a:lnTo>
                  <a:lnTo>
                    <a:pt x="1905" y="88289"/>
                  </a:lnTo>
                  <a:lnTo>
                    <a:pt x="2752" y="84055"/>
                  </a:lnTo>
                  <a:lnTo>
                    <a:pt x="15879" y="47797"/>
                  </a:lnTo>
                  <a:lnTo>
                    <a:pt x="43192" y="10798"/>
                  </a:lnTo>
                  <a:lnTo>
                    <a:pt x="72410" y="0"/>
                  </a:lnTo>
                  <a:lnTo>
                    <a:pt x="83366" y="714"/>
                  </a:lnTo>
                  <a:lnTo>
                    <a:pt x="122906" y="22548"/>
                  </a:lnTo>
                  <a:lnTo>
                    <a:pt x="133387" y="44250"/>
                  </a:lnTo>
                  <a:lnTo>
                    <a:pt x="133387" y="46367"/>
                  </a:lnTo>
                  <a:lnTo>
                    <a:pt x="133387" y="47214"/>
                  </a:lnTo>
                  <a:lnTo>
                    <a:pt x="133598" y="47638"/>
                  </a:lnTo>
                  <a:lnTo>
                    <a:pt x="134022" y="47638"/>
                  </a:lnTo>
                  <a:lnTo>
                    <a:pt x="141009" y="40651"/>
                  </a:lnTo>
                  <a:lnTo>
                    <a:pt x="161056" y="22866"/>
                  </a:lnTo>
                  <a:lnTo>
                    <a:pt x="182454" y="10162"/>
                  </a:lnTo>
                  <a:lnTo>
                    <a:pt x="205201" y="2540"/>
                  </a:lnTo>
                  <a:lnTo>
                    <a:pt x="229298" y="0"/>
                  </a:lnTo>
                  <a:lnTo>
                    <a:pt x="245614" y="1071"/>
                  </a:lnTo>
                  <a:lnTo>
                    <a:pt x="284559" y="17149"/>
                  </a:lnTo>
                  <a:lnTo>
                    <a:pt x="304567" y="51806"/>
                  </a:lnTo>
                  <a:lnTo>
                    <a:pt x="306155" y="67328"/>
                  </a:lnTo>
                  <a:lnTo>
                    <a:pt x="304884" y="85947"/>
                  </a:lnTo>
                  <a:lnTo>
                    <a:pt x="300438" y="108774"/>
                  </a:lnTo>
                  <a:lnTo>
                    <a:pt x="292816" y="135808"/>
                  </a:lnTo>
                  <a:lnTo>
                    <a:pt x="282018" y="167051"/>
                  </a:lnTo>
                  <a:lnTo>
                    <a:pt x="271220" y="197103"/>
                  </a:lnTo>
                  <a:lnTo>
                    <a:pt x="263598" y="220565"/>
                  </a:lnTo>
                  <a:lnTo>
                    <a:pt x="259152" y="237436"/>
                  </a:lnTo>
                  <a:lnTo>
                    <a:pt x="257881" y="247718"/>
                  </a:lnTo>
                  <a:lnTo>
                    <a:pt x="257881" y="258728"/>
                  </a:lnTo>
                  <a:lnTo>
                    <a:pt x="261481" y="264233"/>
                  </a:lnTo>
                  <a:lnTo>
                    <a:pt x="268679" y="264233"/>
                  </a:lnTo>
                  <a:lnTo>
                    <a:pt x="271220" y="264233"/>
                  </a:lnTo>
                  <a:lnTo>
                    <a:pt x="273125" y="264021"/>
                  </a:lnTo>
                  <a:lnTo>
                    <a:pt x="274396" y="263598"/>
                  </a:lnTo>
                  <a:lnTo>
                    <a:pt x="283368" y="260898"/>
                  </a:lnTo>
                  <a:lnTo>
                    <a:pt x="314293" y="228425"/>
                  </a:lnTo>
                  <a:lnTo>
                    <a:pt x="329656" y="188647"/>
                  </a:lnTo>
                  <a:lnTo>
                    <a:pt x="330503" y="185259"/>
                  </a:lnTo>
                  <a:lnTo>
                    <a:pt x="334738" y="183566"/>
                  </a:lnTo>
                  <a:lnTo>
                    <a:pt x="342360" y="183566"/>
                  </a:lnTo>
                  <a:lnTo>
                    <a:pt x="350829" y="183566"/>
                  </a:lnTo>
                  <a:lnTo>
                    <a:pt x="355063" y="185259"/>
                  </a:lnTo>
                  <a:lnTo>
                    <a:pt x="355063" y="188647"/>
                  </a:lnTo>
                  <a:lnTo>
                    <a:pt x="355063" y="189070"/>
                  </a:lnTo>
                  <a:lnTo>
                    <a:pt x="354216" y="192246"/>
                  </a:lnTo>
                  <a:lnTo>
                    <a:pt x="338549" y="234380"/>
                  </a:lnTo>
                  <a:lnTo>
                    <a:pt x="309331" y="269950"/>
                  </a:lnTo>
                  <a:lnTo>
                    <a:pt x="265503" y="287099"/>
                  </a:lnTo>
                  <a:lnTo>
                    <a:pt x="251609" y="286027"/>
                  </a:lnTo>
                  <a:lnTo>
                    <a:pt x="216476" y="261295"/>
                  </a:lnTo>
                  <a:lnTo>
                    <a:pt x="208973" y="234380"/>
                  </a:lnTo>
                  <a:lnTo>
                    <a:pt x="210402" y="225090"/>
                  </a:lnTo>
                  <a:lnTo>
                    <a:pt x="214689" y="209290"/>
                  </a:lnTo>
                  <a:lnTo>
                    <a:pt x="221835" y="186980"/>
                  </a:lnTo>
                  <a:lnTo>
                    <a:pt x="231839" y="158158"/>
                  </a:lnTo>
                  <a:lnTo>
                    <a:pt x="241883" y="128067"/>
                  </a:lnTo>
                  <a:lnTo>
                    <a:pt x="249148" y="101945"/>
                  </a:lnTo>
                  <a:lnTo>
                    <a:pt x="253633" y="79794"/>
                  </a:lnTo>
                  <a:lnTo>
                    <a:pt x="255341" y="61612"/>
                  </a:lnTo>
                  <a:lnTo>
                    <a:pt x="253594" y="45216"/>
                  </a:lnTo>
                  <a:lnTo>
                    <a:pt x="248354" y="33505"/>
                  </a:lnTo>
                  <a:lnTo>
                    <a:pt x="239620" y="26478"/>
                  </a:lnTo>
                  <a:lnTo>
                    <a:pt x="227393" y="24136"/>
                  </a:lnTo>
                  <a:lnTo>
                    <a:pt x="224217" y="24136"/>
                  </a:lnTo>
                  <a:lnTo>
                    <a:pt x="173879" y="40174"/>
                  </a:lnTo>
                  <a:lnTo>
                    <a:pt x="132116" y="88289"/>
                  </a:lnTo>
                  <a:lnTo>
                    <a:pt x="106709" y="181025"/>
                  </a:lnTo>
                  <a:lnTo>
                    <a:pt x="97340" y="217825"/>
                  </a:lnTo>
                  <a:lnTo>
                    <a:pt x="85272" y="262605"/>
                  </a:lnTo>
                  <a:lnTo>
                    <a:pt x="55260" y="287735"/>
                  </a:lnTo>
                  <a:lnTo>
                    <a:pt x="49755" y="287735"/>
                  </a:lnTo>
                  <a:lnTo>
                    <a:pt x="34934" y="276301"/>
                  </a:lnTo>
                  <a:lnTo>
                    <a:pt x="33664" y="273761"/>
                  </a:lnTo>
                  <a:lnTo>
                    <a:pt x="33240" y="271643"/>
                  </a:lnTo>
                  <a:lnTo>
                    <a:pt x="33664" y="269950"/>
                  </a:lnTo>
                  <a:lnTo>
                    <a:pt x="35172" y="260382"/>
                  </a:lnTo>
                  <a:lnTo>
                    <a:pt x="39698" y="239937"/>
                  </a:lnTo>
                  <a:lnTo>
                    <a:pt x="47241" y="208615"/>
                  </a:lnTo>
                  <a:lnTo>
                    <a:pt x="57801" y="166416"/>
                  </a:lnTo>
                  <a:lnTo>
                    <a:pt x="68440" y="124216"/>
                  </a:lnTo>
                  <a:lnTo>
                    <a:pt x="76221" y="92894"/>
                  </a:lnTo>
                  <a:lnTo>
                    <a:pt x="81143" y="72449"/>
                  </a:lnTo>
                  <a:lnTo>
                    <a:pt x="83208" y="62882"/>
                  </a:lnTo>
                  <a:lnTo>
                    <a:pt x="83631" y="60765"/>
                  </a:lnTo>
                  <a:lnTo>
                    <a:pt x="83843" y="55895"/>
                  </a:lnTo>
                  <a:lnTo>
                    <a:pt x="83843" y="48273"/>
                  </a:lnTo>
                  <a:lnTo>
                    <a:pt x="82890" y="37435"/>
                  </a:lnTo>
                  <a:lnTo>
                    <a:pt x="80032" y="29694"/>
                  </a:lnTo>
                  <a:lnTo>
                    <a:pt x="75268" y="25049"/>
                  </a:lnTo>
                  <a:lnTo>
                    <a:pt x="68599" y="23501"/>
                  </a:lnTo>
                  <a:lnTo>
                    <a:pt x="57046" y="27471"/>
                  </a:lnTo>
                  <a:lnTo>
                    <a:pt x="28582" y="87019"/>
                  </a:lnTo>
                  <a:lnTo>
                    <a:pt x="24771" y="99934"/>
                  </a:lnTo>
                  <a:lnTo>
                    <a:pt x="24771" y="100357"/>
                  </a:lnTo>
                  <a:lnTo>
                    <a:pt x="23924" y="102898"/>
                  </a:lnTo>
                  <a:lnTo>
                    <a:pt x="19902" y="104168"/>
                  </a:lnTo>
                  <a:lnTo>
                    <a:pt x="12703" y="104168"/>
                  </a:lnTo>
                  <a:lnTo>
                    <a:pt x="3811" y="104168"/>
                  </a:lnTo>
                  <a:lnTo>
                    <a:pt x="1270" y="101628"/>
                  </a:lnTo>
                  <a:lnTo>
                    <a:pt x="0" y="99722"/>
                  </a:lnTo>
                  <a:lnTo>
                    <a:pt x="0" y="984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3269968" y="787810"/>
            <a:ext cx="425450" cy="425450"/>
            <a:chOff x="3269968" y="787810"/>
            <a:chExt cx="425450" cy="425450"/>
          </a:xfrm>
        </p:grpSpPr>
        <p:sp>
          <p:nvSpPr>
            <p:cNvPr id="13" name="object 13" descr=""/>
            <p:cNvSpPr/>
            <p:nvPr/>
          </p:nvSpPr>
          <p:spPr>
            <a:xfrm>
              <a:off x="3270285" y="788128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5">
                  <a:moveTo>
                    <a:pt x="212149" y="0"/>
                  </a:moveTo>
                  <a:lnTo>
                    <a:pt x="210667" y="212"/>
                  </a:lnTo>
                  <a:lnTo>
                    <a:pt x="208126" y="1904"/>
                  </a:lnTo>
                  <a:lnTo>
                    <a:pt x="207068" y="2329"/>
                  </a:lnTo>
                  <a:lnTo>
                    <a:pt x="205374" y="2329"/>
                  </a:lnTo>
                  <a:lnTo>
                    <a:pt x="204527" y="2964"/>
                  </a:lnTo>
                  <a:lnTo>
                    <a:pt x="201350" y="7198"/>
                  </a:lnTo>
                  <a:lnTo>
                    <a:pt x="200080" y="9527"/>
                  </a:lnTo>
                  <a:lnTo>
                    <a:pt x="199868" y="10586"/>
                  </a:lnTo>
                  <a:lnTo>
                    <a:pt x="199868" y="399314"/>
                  </a:lnTo>
                  <a:lnTo>
                    <a:pt x="10162" y="399314"/>
                  </a:lnTo>
                  <a:lnTo>
                    <a:pt x="0" y="414558"/>
                  </a:lnTo>
                  <a:lnTo>
                    <a:pt x="847" y="416887"/>
                  </a:lnTo>
                  <a:lnTo>
                    <a:pt x="6775" y="422603"/>
                  </a:lnTo>
                  <a:lnTo>
                    <a:pt x="10162" y="424721"/>
                  </a:lnTo>
                  <a:lnTo>
                    <a:pt x="415193" y="424721"/>
                  </a:lnTo>
                  <a:lnTo>
                    <a:pt x="421546" y="421333"/>
                  </a:lnTo>
                  <a:lnTo>
                    <a:pt x="424722" y="417099"/>
                  </a:lnTo>
                  <a:lnTo>
                    <a:pt x="424722" y="406935"/>
                  </a:lnTo>
                  <a:lnTo>
                    <a:pt x="421546" y="402701"/>
                  </a:lnTo>
                  <a:lnTo>
                    <a:pt x="415193" y="399314"/>
                  </a:lnTo>
                  <a:lnTo>
                    <a:pt x="225276" y="399314"/>
                  </a:lnTo>
                  <a:lnTo>
                    <a:pt x="225276" y="9951"/>
                  </a:lnTo>
                  <a:lnTo>
                    <a:pt x="222312" y="4446"/>
                  </a:lnTo>
                  <a:lnTo>
                    <a:pt x="218500" y="1270"/>
                  </a:lnTo>
                  <a:lnTo>
                    <a:pt x="2121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70285" y="788128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4" h="424815">
                  <a:moveTo>
                    <a:pt x="199868" y="10586"/>
                  </a:moveTo>
                  <a:lnTo>
                    <a:pt x="199868" y="10162"/>
                  </a:lnTo>
                  <a:lnTo>
                    <a:pt x="200080" y="9527"/>
                  </a:lnTo>
                  <a:lnTo>
                    <a:pt x="200504" y="8680"/>
                  </a:lnTo>
                  <a:lnTo>
                    <a:pt x="200927" y="7833"/>
                  </a:lnTo>
                  <a:lnTo>
                    <a:pt x="201350" y="7198"/>
                  </a:lnTo>
                  <a:lnTo>
                    <a:pt x="201774" y="6775"/>
                  </a:lnTo>
                  <a:lnTo>
                    <a:pt x="202197" y="6351"/>
                  </a:lnTo>
                  <a:lnTo>
                    <a:pt x="202833" y="5504"/>
                  </a:lnTo>
                  <a:lnTo>
                    <a:pt x="203679" y="4234"/>
                  </a:lnTo>
                  <a:lnTo>
                    <a:pt x="204526" y="2964"/>
                  </a:lnTo>
                  <a:lnTo>
                    <a:pt x="205373" y="2329"/>
                  </a:lnTo>
                  <a:lnTo>
                    <a:pt x="206220" y="2329"/>
                  </a:lnTo>
                  <a:lnTo>
                    <a:pt x="207067" y="2329"/>
                  </a:lnTo>
                  <a:lnTo>
                    <a:pt x="208126" y="1905"/>
                  </a:lnTo>
                  <a:lnTo>
                    <a:pt x="209396" y="1058"/>
                  </a:lnTo>
                  <a:lnTo>
                    <a:pt x="210666" y="211"/>
                  </a:lnTo>
                  <a:lnTo>
                    <a:pt x="212148" y="0"/>
                  </a:lnTo>
                  <a:lnTo>
                    <a:pt x="213842" y="423"/>
                  </a:lnTo>
                  <a:lnTo>
                    <a:pt x="218500" y="1270"/>
                  </a:lnTo>
                  <a:lnTo>
                    <a:pt x="222311" y="4446"/>
                  </a:lnTo>
                  <a:lnTo>
                    <a:pt x="225275" y="9951"/>
                  </a:lnTo>
                  <a:lnTo>
                    <a:pt x="225275" y="399314"/>
                  </a:lnTo>
                  <a:lnTo>
                    <a:pt x="415193" y="399314"/>
                  </a:lnTo>
                  <a:lnTo>
                    <a:pt x="421545" y="402702"/>
                  </a:lnTo>
                  <a:lnTo>
                    <a:pt x="424721" y="406936"/>
                  </a:lnTo>
                  <a:lnTo>
                    <a:pt x="424721" y="412017"/>
                  </a:lnTo>
                  <a:lnTo>
                    <a:pt x="424721" y="417099"/>
                  </a:lnTo>
                  <a:lnTo>
                    <a:pt x="421545" y="421333"/>
                  </a:lnTo>
                  <a:lnTo>
                    <a:pt x="415193" y="424721"/>
                  </a:lnTo>
                  <a:lnTo>
                    <a:pt x="10586" y="424721"/>
                  </a:lnTo>
                  <a:lnTo>
                    <a:pt x="10162" y="424721"/>
                  </a:lnTo>
                  <a:lnTo>
                    <a:pt x="9315" y="424298"/>
                  </a:lnTo>
                  <a:lnTo>
                    <a:pt x="8045" y="423451"/>
                  </a:lnTo>
                  <a:lnTo>
                    <a:pt x="6775" y="422604"/>
                  </a:lnTo>
                  <a:lnTo>
                    <a:pt x="5081" y="421122"/>
                  </a:lnTo>
                  <a:lnTo>
                    <a:pt x="2964" y="419004"/>
                  </a:lnTo>
                  <a:lnTo>
                    <a:pt x="846" y="416887"/>
                  </a:lnTo>
                  <a:lnTo>
                    <a:pt x="0" y="414558"/>
                  </a:lnTo>
                  <a:lnTo>
                    <a:pt x="423" y="412017"/>
                  </a:lnTo>
                  <a:lnTo>
                    <a:pt x="846" y="409477"/>
                  </a:lnTo>
                  <a:lnTo>
                    <a:pt x="1693" y="407148"/>
                  </a:lnTo>
                  <a:lnTo>
                    <a:pt x="2964" y="405031"/>
                  </a:lnTo>
                  <a:lnTo>
                    <a:pt x="4234" y="402913"/>
                  </a:lnTo>
                  <a:lnTo>
                    <a:pt x="5716" y="401431"/>
                  </a:lnTo>
                  <a:lnTo>
                    <a:pt x="7410" y="400584"/>
                  </a:lnTo>
                  <a:lnTo>
                    <a:pt x="9104" y="399737"/>
                  </a:lnTo>
                  <a:lnTo>
                    <a:pt x="10162" y="399314"/>
                  </a:lnTo>
                  <a:lnTo>
                    <a:pt x="10586" y="399314"/>
                  </a:lnTo>
                  <a:lnTo>
                    <a:pt x="199868" y="399314"/>
                  </a:lnTo>
                  <a:lnTo>
                    <a:pt x="199868" y="1058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9542" y="931784"/>
            <a:ext cx="531642" cy="288370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5139809" y="2211338"/>
            <a:ext cx="483234" cy="384810"/>
            <a:chOff x="5139809" y="2211338"/>
            <a:chExt cx="483234" cy="384810"/>
          </a:xfrm>
        </p:grpSpPr>
        <p:sp>
          <p:nvSpPr>
            <p:cNvPr id="17" name="object 17" descr=""/>
            <p:cNvSpPr/>
            <p:nvPr/>
          </p:nvSpPr>
          <p:spPr>
            <a:xfrm>
              <a:off x="5140233" y="221176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232925" y="0"/>
                  </a:moveTo>
                  <a:lnTo>
                    <a:pt x="190205" y="4552"/>
                  </a:lnTo>
                  <a:lnTo>
                    <a:pt x="149284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7"/>
                  </a:lnTo>
                  <a:lnTo>
                    <a:pt x="21439" y="319267"/>
                  </a:lnTo>
                  <a:lnTo>
                    <a:pt x="58972" y="359871"/>
                  </a:lnTo>
                  <a:lnTo>
                    <a:pt x="111486" y="381046"/>
                  </a:lnTo>
                  <a:lnTo>
                    <a:pt x="143144" y="383693"/>
                  </a:lnTo>
                  <a:lnTo>
                    <a:pt x="156378" y="383217"/>
                  </a:lnTo>
                  <a:lnTo>
                    <a:pt x="197351" y="376069"/>
                  </a:lnTo>
                  <a:lnTo>
                    <a:pt x="235466" y="363682"/>
                  </a:lnTo>
                  <a:lnTo>
                    <a:pt x="260999" y="352353"/>
                  </a:lnTo>
                  <a:lnTo>
                    <a:pt x="147378" y="352353"/>
                  </a:lnTo>
                  <a:lnTo>
                    <a:pt x="132344" y="350818"/>
                  </a:lnTo>
                  <a:lnTo>
                    <a:pt x="94863" y="332873"/>
                  </a:lnTo>
                  <a:lnTo>
                    <a:pt x="75012" y="292057"/>
                  </a:lnTo>
                  <a:lnTo>
                    <a:pt x="73689" y="272735"/>
                  </a:lnTo>
                  <a:lnTo>
                    <a:pt x="74959" y="255795"/>
                  </a:lnTo>
                  <a:lnTo>
                    <a:pt x="82582" y="211751"/>
                  </a:lnTo>
                  <a:lnTo>
                    <a:pt x="96664" y="157330"/>
                  </a:lnTo>
                  <a:lnTo>
                    <a:pt x="115298" y="111593"/>
                  </a:lnTo>
                  <a:lnTo>
                    <a:pt x="149125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8" y="31339"/>
                  </a:lnTo>
                  <a:lnTo>
                    <a:pt x="308521" y="19057"/>
                  </a:lnTo>
                  <a:lnTo>
                    <a:pt x="286287" y="8470"/>
                  </a:lnTo>
                  <a:lnTo>
                    <a:pt x="261088" y="2117"/>
                  </a:lnTo>
                  <a:lnTo>
                    <a:pt x="232925" y="0"/>
                  </a:lnTo>
                  <a:close/>
                </a:path>
                <a:path w="481964" h="384175">
                  <a:moveTo>
                    <a:pt x="387030" y="315932"/>
                  </a:moveTo>
                  <a:lnTo>
                    <a:pt x="319321" y="315932"/>
                  </a:lnTo>
                  <a:lnTo>
                    <a:pt x="321861" y="321861"/>
                  </a:lnTo>
                  <a:lnTo>
                    <a:pt x="334301" y="348542"/>
                  </a:lnTo>
                  <a:lnTo>
                    <a:pt x="351295" y="367600"/>
                  </a:lnTo>
                  <a:lnTo>
                    <a:pt x="372840" y="379034"/>
                  </a:lnTo>
                  <a:lnTo>
                    <a:pt x="398938" y="382846"/>
                  </a:lnTo>
                  <a:lnTo>
                    <a:pt x="404868" y="382846"/>
                  </a:lnTo>
                  <a:lnTo>
                    <a:pt x="413437" y="381787"/>
                  </a:lnTo>
                  <a:lnTo>
                    <a:pt x="413670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1" y="351788"/>
                  </a:lnTo>
                  <a:lnTo>
                    <a:pt x="393857" y="345860"/>
                  </a:lnTo>
                  <a:lnTo>
                    <a:pt x="390532" y="334778"/>
                  </a:lnTo>
                  <a:lnTo>
                    <a:pt x="390469" y="334566"/>
                  </a:lnTo>
                  <a:lnTo>
                    <a:pt x="388139" y="324190"/>
                  </a:lnTo>
                  <a:lnTo>
                    <a:pt x="387220" y="317345"/>
                  </a:lnTo>
                  <a:lnTo>
                    <a:pt x="387115" y="316567"/>
                  </a:lnTo>
                  <a:lnTo>
                    <a:pt x="387030" y="315932"/>
                  </a:lnTo>
                  <a:close/>
                </a:path>
                <a:path w="481964" h="384175">
                  <a:moveTo>
                    <a:pt x="324488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6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7"/>
                  </a:lnTo>
                  <a:lnTo>
                    <a:pt x="312420" y="272735"/>
                  </a:lnTo>
                  <a:lnTo>
                    <a:pt x="280729" y="307409"/>
                  </a:lnTo>
                  <a:lnTo>
                    <a:pt x="230385" y="334566"/>
                  </a:lnTo>
                  <a:lnTo>
                    <a:pt x="188882" y="347907"/>
                  </a:lnTo>
                  <a:lnTo>
                    <a:pt x="147378" y="352353"/>
                  </a:lnTo>
                  <a:lnTo>
                    <a:pt x="260999" y="352353"/>
                  </a:lnTo>
                  <a:lnTo>
                    <a:pt x="299415" y="330331"/>
                  </a:lnTo>
                  <a:lnTo>
                    <a:pt x="310003" y="322708"/>
                  </a:lnTo>
                  <a:lnTo>
                    <a:pt x="319321" y="315932"/>
                  </a:lnTo>
                  <a:lnTo>
                    <a:pt x="387030" y="315932"/>
                  </a:lnTo>
                  <a:lnTo>
                    <a:pt x="386233" y="310003"/>
                  </a:lnTo>
                  <a:lnTo>
                    <a:pt x="384755" y="292057"/>
                  </a:lnTo>
                  <a:lnTo>
                    <a:pt x="383815" y="272735"/>
                  </a:lnTo>
                  <a:lnTo>
                    <a:pt x="383692" y="270195"/>
                  </a:lnTo>
                  <a:lnTo>
                    <a:pt x="382845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9" y="198198"/>
                  </a:lnTo>
                  <a:lnTo>
                    <a:pt x="381999" y="173635"/>
                  </a:lnTo>
                  <a:lnTo>
                    <a:pt x="378346" y="129644"/>
                  </a:lnTo>
                  <a:lnTo>
                    <a:pt x="357647" y="71571"/>
                  </a:lnTo>
                  <a:lnTo>
                    <a:pt x="327790" y="33879"/>
                  </a:lnTo>
                  <a:lnTo>
                    <a:pt x="324488" y="31339"/>
                  </a:lnTo>
                  <a:close/>
                </a:path>
                <a:path w="481964" h="384175">
                  <a:moveTo>
                    <a:pt x="471216" y="315085"/>
                  </a:moveTo>
                  <a:lnTo>
                    <a:pt x="459922" y="315085"/>
                  </a:lnTo>
                  <a:lnTo>
                    <a:pt x="453147" y="315650"/>
                  </a:lnTo>
                  <a:lnTo>
                    <a:pt x="448911" y="316214"/>
                  </a:lnTo>
                  <a:lnTo>
                    <a:pt x="445524" y="317345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5"/>
                  </a:lnTo>
                  <a:lnTo>
                    <a:pt x="471216" y="315085"/>
                  </a:lnTo>
                  <a:close/>
                </a:path>
                <a:path w="481964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2" y="42067"/>
                  </a:lnTo>
                  <a:lnTo>
                    <a:pt x="451735" y="42914"/>
                  </a:lnTo>
                  <a:lnTo>
                    <a:pt x="449477" y="45173"/>
                  </a:lnTo>
                  <a:lnTo>
                    <a:pt x="447782" y="49691"/>
                  </a:lnTo>
                  <a:lnTo>
                    <a:pt x="445524" y="57597"/>
                  </a:lnTo>
                  <a:lnTo>
                    <a:pt x="433380" y="95341"/>
                  </a:lnTo>
                  <a:lnTo>
                    <a:pt x="433295" y="95606"/>
                  </a:lnTo>
                  <a:lnTo>
                    <a:pt x="418631" y="131709"/>
                  </a:lnTo>
                  <a:lnTo>
                    <a:pt x="401533" y="165906"/>
                  </a:lnTo>
                  <a:lnTo>
                    <a:pt x="381999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7" y="112016"/>
                  </a:lnTo>
                  <a:lnTo>
                    <a:pt x="469452" y="95606"/>
                  </a:lnTo>
                  <a:lnTo>
                    <a:pt x="469558" y="95341"/>
                  </a:lnTo>
                  <a:lnTo>
                    <a:pt x="481469" y="53202"/>
                  </a:lnTo>
                  <a:lnTo>
                    <a:pt x="481945" y="48279"/>
                  </a:lnTo>
                  <a:lnTo>
                    <a:pt x="481945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5140233" y="2211761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4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5719160" y="2483226"/>
            <a:ext cx="113030" cy="268605"/>
            <a:chOff x="5719160" y="2483226"/>
            <a:chExt cx="113030" cy="268605"/>
          </a:xfrm>
        </p:grpSpPr>
        <p:sp>
          <p:nvSpPr>
            <p:cNvPr id="20" name="object 20" descr=""/>
            <p:cNvSpPr/>
            <p:nvPr/>
          </p:nvSpPr>
          <p:spPr>
            <a:xfrm>
              <a:off x="5719584" y="24836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49973" y="0"/>
                  </a:moveTo>
                  <a:lnTo>
                    <a:pt x="13552" y="15246"/>
                  </a:lnTo>
                  <a:lnTo>
                    <a:pt x="0" y="51667"/>
                  </a:lnTo>
                  <a:lnTo>
                    <a:pt x="0" y="72843"/>
                  </a:lnTo>
                  <a:lnTo>
                    <a:pt x="31762" y="98888"/>
                  </a:lnTo>
                  <a:lnTo>
                    <a:pt x="52514" y="102487"/>
                  </a:lnTo>
                  <a:lnTo>
                    <a:pt x="55901" y="101923"/>
                  </a:lnTo>
                  <a:lnTo>
                    <a:pt x="59289" y="101640"/>
                  </a:lnTo>
                  <a:lnTo>
                    <a:pt x="66066" y="101640"/>
                  </a:lnTo>
                  <a:lnTo>
                    <a:pt x="68606" y="101076"/>
                  </a:lnTo>
                  <a:lnTo>
                    <a:pt x="73689" y="97970"/>
                  </a:lnTo>
                  <a:lnTo>
                    <a:pt x="79618" y="95712"/>
                  </a:lnTo>
                  <a:lnTo>
                    <a:pt x="80464" y="94865"/>
                  </a:lnTo>
                  <a:lnTo>
                    <a:pt x="80464" y="105028"/>
                  </a:lnTo>
                  <a:lnTo>
                    <a:pt x="71571" y="152831"/>
                  </a:lnTo>
                  <a:lnTo>
                    <a:pt x="56325" y="191000"/>
                  </a:lnTo>
                  <a:lnTo>
                    <a:pt x="28533" y="229221"/>
                  </a:lnTo>
                  <a:lnTo>
                    <a:pt x="17504" y="241396"/>
                  </a:lnTo>
                  <a:lnTo>
                    <a:pt x="14399" y="245913"/>
                  </a:lnTo>
                  <a:lnTo>
                    <a:pt x="14399" y="250431"/>
                  </a:lnTo>
                  <a:lnTo>
                    <a:pt x="16940" y="254101"/>
                  </a:lnTo>
                  <a:lnTo>
                    <a:pt x="27104" y="264265"/>
                  </a:lnTo>
                  <a:lnTo>
                    <a:pt x="30774" y="266806"/>
                  </a:lnTo>
                  <a:lnTo>
                    <a:pt x="33032" y="266806"/>
                  </a:lnTo>
                  <a:lnTo>
                    <a:pt x="34726" y="267371"/>
                  </a:lnTo>
                  <a:lnTo>
                    <a:pt x="64372" y="236315"/>
                  </a:lnTo>
                  <a:lnTo>
                    <a:pt x="86394" y="201587"/>
                  </a:lnTo>
                  <a:lnTo>
                    <a:pt x="104181" y="153308"/>
                  </a:lnTo>
                  <a:lnTo>
                    <a:pt x="111327" y="110429"/>
                  </a:lnTo>
                  <a:lnTo>
                    <a:pt x="111804" y="95712"/>
                  </a:lnTo>
                  <a:lnTo>
                    <a:pt x="110269" y="71043"/>
                  </a:lnTo>
                  <a:lnTo>
                    <a:pt x="100528" y="33774"/>
                  </a:lnTo>
                  <a:lnTo>
                    <a:pt x="72418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719584" y="24836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6049492" y="1988576"/>
            <a:ext cx="466725" cy="762635"/>
            <a:chOff x="6049492" y="1988576"/>
            <a:chExt cx="466725" cy="762635"/>
          </a:xfrm>
        </p:grpSpPr>
        <p:sp>
          <p:nvSpPr>
            <p:cNvPr id="23" name="object 23" descr=""/>
            <p:cNvSpPr/>
            <p:nvPr/>
          </p:nvSpPr>
          <p:spPr>
            <a:xfrm>
              <a:off x="6049916" y="198900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90" h="762000">
                  <a:moveTo>
                    <a:pt x="345577" y="0"/>
                  </a:moveTo>
                  <a:lnTo>
                    <a:pt x="343882" y="0"/>
                  </a:lnTo>
                  <a:lnTo>
                    <a:pt x="317202" y="2487"/>
                  </a:lnTo>
                  <a:lnTo>
                    <a:pt x="266382" y="22392"/>
                  </a:lnTo>
                  <a:lnTo>
                    <a:pt x="228902" y="51032"/>
                  </a:lnTo>
                  <a:lnTo>
                    <a:pt x="200951" y="82371"/>
                  </a:lnTo>
                  <a:lnTo>
                    <a:pt x="172206" y="124985"/>
                  </a:lnTo>
                  <a:lnTo>
                    <a:pt x="148066" y="175382"/>
                  </a:lnTo>
                  <a:lnTo>
                    <a:pt x="134908" y="214362"/>
                  </a:lnTo>
                  <a:lnTo>
                    <a:pt x="118196" y="279140"/>
                  </a:lnTo>
                  <a:lnTo>
                    <a:pt x="104557" y="333154"/>
                  </a:lnTo>
                  <a:lnTo>
                    <a:pt x="87475" y="401267"/>
                  </a:lnTo>
                  <a:lnTo>
                    <a:pt x="66912" y="483638"/>
                  </a:lnTo>
                  <a:lnTo>
                    <a:pt x="36672" y="605184"/>
                  </a:lnTo>
                  <a:lnTo>
                    <a:pt x="24088" y="655885"/>
                  </a:lnTo>
                  <a:lnTo>
                    <a:pt x="10705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2" y="758069"/>
                  </a:lnTo>
                  <a:lnTo>
                    <a:pt x="5081" y="761456"/>
                  </a:lnTo>
                  <a:lnTo>
                    <a:pt x="26255" y="761456"/>
                  </a:lnTo>
                  <a:lnTo>
                    <a:pt x="31903" y="759762"/>
                  </a:lnTo>
                  <a:lnTo>
                    <a:pt x="33032" y="756375"/>
                  </a:lnTo>
                  <a:lnTo>
                    <a:pt x="87241" y="542082"/>
                  </a:lnTo>
                  <a:lnTo>
                    <a:pt x="87805" y="541517"/>
                  </a:lnTo>
                  <a:lnTo>
                    <a:pt x="128884" y="541517"/>
                  </a:lnTo>
                  <a:lnTo>
                    <a:pt x="127049" y="539541"/>
                  </a:lnTo>
                  <a:lnTo>
                    <a:pt x="118897" y="525513"/>
                  </a:lnTo>
                  <a:lnTo>
                    <a:pt x="113074" y="509684"/>
                  </a:lnTo>
                  <a:lnTo>
                    <a:pt x="109580" y="492056"/>
                  </a:lnTo>
                  <a:lnTo>
                    <a:pt x="108416" y="472627"/>
                  </a:lnTo>
                  <a:lnTo>
                    <a:pt x="108416" y="463593"/>
                  </a:lnTo>
                  <a:lnTo>
                    <a:pt x="116886" y="421384"/>
                  </a:lnTo>
                  <a:lnTo>
                    <a:pt x="126124" y="383904"/>
                  </a:lnTo>
                  <a:lnTo>
                    <a:pt x="138061" y="336260"/>
                  </a:lnTo>
                  <a:lnTo>
                    <a:pt x="150434" y="287345"/>
                  </a:lnTo>
                  <a:lnTo>
                    <a:pt x="160083" y="249654"/>
                  </a:lnTo>
                  <a:lnTo>
                    <a:pt x="170247" y="211750"/>
                  </a:lnTo>
                  <a:lnTo>
                    <a:pt x="183746" y="174747"/>
                  </a:lnTo>
                  <a:lnTo>
                    <a:pt x="204339" y="134250"/>
                  </a:lnTo>
                  <a:lnTo>
                    <a:pt x="233614" y="89200"/>
                  </a:lnTo>
                  <a:lnTo>
                    <a:pt x="274429" y="52514"/>
                  </a:lnTo>
                  <a:lnTo>
                    <a:pt x="323819" y="33456"/>
                  </a:lnTo>
                  <a:lnTo>
                    <a:pt x="341341" y="32185"/>
                  </a:lnTo>
                  <a:lnTo>
                    <a:pt x="431971" y="32185"/>
                  </a:lnTo>
                  <a:lnTo>
                    <a:pt x="413866" y="18104"/>
                  </a:lnTo>
                  <a:lnTo>
                    <a:pt x="393432" y="8046"/>
                  </a:lnTo>
                  <a:lnTo>
                    <a:pt x="370669" y="2011"/>
                  </a:lnTo>
                  <a:lnTo>
                    <a:pt x="345577" y="0"/>
                  </a:lnTo>
                  <a:close/>
                </a:path>
                <a:path w="466090" h="762000">
                  <a:moveTo>
                    <a:pt x="128884" y="541517"/>
                  </a:moveTo>
                  <a:lnTo>
                    <a:pt x="87805" y="541517"/>
                  </a:lnTo>
                  <a:lnTo>
                    <a:pt x="89217" y="543212"/>
                  </a:lnTo>
                  <a:lnTo>
                    <a:pt x="93734" y="551117"/>
                  </a:lnTo>
                  <a:lnTo>
                    <a:pt x="120274" y="582738"/>
                  </a:lnTo>
                  <a:lnTo>
                    <a:pt x="162941" y="601796"/>
                  </a:lnTo>
                  <a:lnTo>
                    <a:pt x="198198" y="605608"/>
                  </a:lnTo>
                  <a:lnTo>
                    <a:pt x="241978" y="601320"/>
                  </a:lnTo>
                  <a:lnTo>
                    <a:pt x="283534" y="589303"/>
                  </a:lnTo>
                  <a:lnTo>
                    <a:pt x="311795" y="575115"/>
                  </a:lnTo>
                  <a:lnTo>
                    <a:pt x="200740" y="575115"/>
                  </a:lnTo>
                  <a:lnTo>
                    <a:pt x="178347" y="572892"/>
                  </a:lnTo>
                  <a:lnTo>
                    <a:pt x="158601" y="566222"/>
                  </a:lnTo>
                  <a:lnTo>
                    <a:pt x="141502" y="555105"/>
                  </a:lnTo>
                  <a:lnTo>
                    <a:pt x="128884" y="541517"/>
                  </a:lnTo>
                  <a:close/>
                </a:path>
                <a:path w="466090" h="762000">
                  <a:moveTo>
                    <a:pt x="396385" y="282051"/>
                  </a:moveTo>
                  <a:lnTo>
                    <a:pt x="337954" y="282051"/>
                  </a:lnTo>
                  <a:lnTo>
                    <a:pt x="350923" y="298092"/>
                  </a:lnTo>
                  <a:lnTo>
                    <a:pt x="360187" y="316567"/>
                  </a:lnTo>
                  <a:lnTo>
                    <a:pt x="365746" y="337477"/>
                  </a:lnTo>
                  <a:lnTo>
                    <a:pt x="367598" y="360823"/>
                  </a:lnTo>
                  <a:lnTo>
                    <a:pt x="367175" y="371252"/>
                  </a:lnTo>
                  <a:lnTo>
                    <a:pt x="360823" y="415879"/>
                  </a:lnTo>
                  <a:lnTo>
                    <a:pt x="346847" y="466222"/>
                  </a:lnTo>
                  <a:lnTo>
                    <a:pt x="327260" y="505026"/>
                  </a:lnTo>
                  <a:lnTo>
                    <a:pt x="297066" y="539541"/>
                  </a:lnTo>
                  <a:lnTo>
                    <a:pt x="256330" y="563257"/>
                  </a:lnTo>
                  <a:lnTo>
                    <a:pt x="218791" y="573792"/>
                  </a:lnTo>
                  <a:lnTo>
                    <a:pt x="200740" y="575115"/>
                  </a:lnTo>
                  <a:lnTo>
                    <a:pt x="311795" y="575115"/>
                  </a:lnTo>
                  <a:lnTo>
                    <a:pt x="359976" y="542082"/>
                  </a:lnTo>
                  <a:lnTo>
                    <a:pt x="391474" y="508679"/>
                  </a:lnTo>
                  <a:lnTo>
                    <a:pt x="413972" y="471146"/>
                  </a:lnTo>
                  <a:lnTo>
                    <a:pt x="427471" y="429484"/>
                  </a:lnTo>
                  <a:lnTo>
                    <a:pt x="431950" y="383904"/>
                  </a:lnTo>
                  <a:lnTo>
                    <a:pt x="431971" y="383692"/>
                  </a:lnTo>
                  <a:lnTo>
                    <a:pt x="429271" y="351347"/>
                  </a:lnTo>
                  <a:lnTo>
                    <a:pt x="421172" y="322073"/>
                  </a:lnTo>
                  <a:lnTo>
                    <a:pt x="407673" y="295869"/>
                  </a:lnTo>
                  <a:lnTo>
                    <a:pt x="396385" y="282051"/>
                  </a:lnTo>
                  <a:close/>
                </a:path>
                <a:path w="466090" h="762000">
                  <a:moveTo>
                    <a:pt x="279510" y="232078"/>
                  </a:moveTo>
                  <a:lnTo>
                    <a:pt x="226996" y="238007"/>
                  </a:lnTo>
                  <a:lnTo>
                    <a:pt x="199045" y="263700"/>
                  </a:lnTo>
                  <a:lnTo>
                    <a:pt x="199045" y="267653"/>
                  </a:lnTo>
                  <a:lnTo>
                    <a:pt x="203227" y="279140"/>
                  </a:lnTo>
                  <a:lnTo>
                    <a:pt x="215773" y="287345"/>
                  </a:lnTo>
                  <a:lnTo>
                    <a:pt x="236683" y="292268"/>
                  </a:lnTo>
                  <a:lnTo>
                    <a:pt x="265958" y="293909"/>
                  </a:lnTo>
                  <a:lnTo>
                    <a:pt x="274429" y="293909"/>
                  </a:lnTo>
                  <a:lnTo>
                    <a:pt x="320175" y="287345"/>
                  </a:lnTo>
                  <a:lnTo>
                    <a:pt x="337954" y="282051"/>
                  </a:lnTo>
                  <a:lnTo>
                    <a:pt x="396385" y="282051"/>
                  </a:lnTo>
                  <a:lnTo>
                    <a:pt x="388774" y="272735"/>
                  </a:lnTo>
                  <a:lnTo>
                    <a:pt x="377762" y="261724"/>
                  </a:lnTo>
                  <a:lnTo>
                    <a:pt x="401881" y="242243"/>
                  </a:lnTo>
                  <a:lnTo>
                    <a:pt x="342188" y="242243"/>
                  </a:lnTo>
                  <a:lnTo>
                    <a:pt x="327155" y="237796"/>
                  </a:lnTo>
                  <a:lnTo>
                    <a:pt x="311697" y="234619"/>
                  </a:lnTo>
                  <a:lnTo>
                    <a:pt x="295815" y="232713"/>
                  </a:lnTo>
                  <a:lnTo>
                    <a:pt x="279510" y="232078"/>
                  </a:lnTo>
                  <a:close/>
                </a:path>
                <a:path w="466090" h="762000">
                  <a:moveTo>
                    <a:pt x="431971" y="32185"/>
                  </a:moveTo>
                  <a:lnTo>
                    <a:pt x="341341" y="32185"/>
                  </a:lnTo>
                  <a:lnTo>
                    <a:pt x="364740" y="34885"/>
                  </a:lnTo>
                  <a:lnTo>
                    <a:pt x="383268" y="42985"/>
                  </a:lnTo>
                  <a:lnTo>
                    <a:pt x="396926" y="56484"/>
                  </a:lnTo>
                  <a:lnTo>
                    <a:pt x="405714" y="75383"/>
                  </a:lnTo>
                  <a:lnTo>
                    <a:pt x="406279" y="78206"/>
                  </a:lnTo>
                  <a:lnTo>
                    <a:pt x="406460" y="82371"/>
                  </a:lnTo>
                  <a:lnTo>
                    <a:pt x="406455" y="104233"/>
                  </a:lnTo>
                  <a:lnTo>
                    <a:pt x="406137" y="112015"/>
                  </a:lnTo>
                  <a:lnTo>
                    <a:pt x="405608" y="118209"/>
                  </a:lnTo>
                  <a:lnTo>
                    <a:pt x="404867" y="122815"/>
                  </a:lnTo>
                  <a:lnTo>
                    <a:pt x="402855" y="131073"/>
                  </a:lnTo>
                  <a:lnTo>
                    <a:pt x="401055" y="138908"/>
                  </a:lnTo>
                  <a:lnTo>
                    <a:pt x="399468" y="146320"/>
                  </a:lnTo>
                  <a:lnTo>
                    <a:pt x="398091" y="153308"/>
                  </a:lnTo>
                  <a:lnTo>
                    <a:pt x="396662" y="159925"/>
                  </a:lnTo>
                  <a:lnTo>
                    <a:pt x="376915" y="204410"/>
                  </a:lnTo>
                  <a:lnTo>
                    <a:pt x="346424" y="239702"/>
                  </a:lnTo>
                  <a:lnTo>
                    <a:pt x="342188" y="242243"/>
                  </a:lnTo>
                  <a:lnTo>
                    <a:pt x="401881" y="242243"/>
                  </a:lnTo>
                  <a:lnTo>
                    <a:pt x="416301" y="230596"/>
                  </a:lnTo>
                  <a:lnTo>
                    <a:pt x="443829" y="195657"/>
                  </a:lnTo>
                  <a:lnTo>
                    <a:pt x="460345" y="156907"/>
                  </a:lnTo>
                  <a:lnTo>
                    <a:pt x="465851" y="114345"/>
                  </a:lnTo>
                  <a:lnTo>
                    <a:pt x="463733" y="90470"/>
                  </a:lnTo>
                  <a:lnTo>
                    <a:pt x="457381" y="68818"/>
                  </a:lnTo>
                  <a:lnTo>
                    <a:pt x="446794" y="49390"/>
                  </a:lnTo>
                  <a:lnTo>
                    <a:pt x="431971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049916" y="198899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90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90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1623459" y="3994556"/>
            <a:ext cx="146050" cy="448945"/>
            <a:chOff x="1623459" y="3994556"/>
            <a:chExt cx="146050" cy="448945"/>
          </a:xfrm>
        </p:grpSpPr>
        <p:sp>
          <p:nvSpPr>
            <p:cNvPr id="26" name="object 26" descr=""/>
            <p:cNvSpPr/>
            <p:nvPr/>
          </p:nvSpPr>
          <p:spPr>
            <a:xfrm>
              <a:off x="1623776" y="3994875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4" h="448310">
                  <a:moveTo>
                    <a:pt x="137198" y="0"/>
                  </a:moveTo>
                  <a:lnTo>
                    <a:pt x="134868" y="210"/>
                  </a:lnTo>
                  <a:lnTo>
                    <a:pt x="125553" y="1905"/>
                  </a:lnTo>
                  <a:lnTo>
                    <a:pt x="119200" y="2539"/>
                  </a:lnTo>
                  <a:lnTo>
                    <a:pt x="70980" y="5425"/>
                  </a:lnTo>
                  <a:lnTo>
                    <a:pt x="35570" y="29429"/>
                  </a:lnTo>
                  <a:lnTo>
                    <a:pt x="35780" y="33240"/>
                  </a:lnTo>
                  <a:lnTo>
                    <a:pt x="36628" y="34933"/>
                  </a:lnTo>
                  <a:lnTo>
                    <a:pt x="37898" y="35568"/>
                  </a:lnTo>
                  <a:lnTo>
                    <a:pt x="43826" y="36628"/>
                  </a:lnTo>
                  <a:lnTo>
                    <a:pt x="53353" y="36628"/>
                  </a:lnTo>
                  <a:lnTo>
                    <a:pt x="54625" y="36205"/>
                  </a:lnTo>
                  <a:lnTo>
                    <a:pt x="56742" y="36205"/>
                  </a:lnTo>
                  <a:lnTo>
                    <a:pt x="73045" y="38322"/>
                  </a:lnTo>
                  <a:lnTo>
                    <a:pt x="76432" y="38533"/>
                  </a:lnTo>
                  <a:lnTo>
                    <a:pt x="77491" y="38957"/>
                  </a:lnTo>
                  <a:lnTo>
                    <a:pt x="80031" y="40650"/>
                  </a:lnTo>
                  <a:lnTo>
                    <a:pt x="80878" y="41497"/>
                  </a:lnTo>
                  <a:lnTo>
                    <a:pt x="81725" y="43191"/>
                  </a:lnTo>
                  <a:lnTo>
                    <a:pt x="81937" y="45520"/>
                  </a:lnTo>
                  <a:lnTo>
                    <a:pt x="79436" y="57866"/>
                  </a:lnTo>
                  <a:lnTo>
                    <a:pt x="71933" y="89823"/>
                  </a:lnTo>
                  <a:lnTo>
                    <a:pt x="41921" y="212571"/>
                  </a:lnTo>
                  <a:lnTo>
                    <a:pt x="212" y="378564"/>
                  </a:lnTo>
                  <a:lnTo>
                    <a:pt x="0" y="387245"/>
                  </a:lnTo>
                  <a:lnTo>
                    <a:pt x="11670" y="426070"/>
                  </a:lnTo>
                  <a:lnTo>
                    <a:pt x="51647" y="447348"/>
                  </a:lnTo>
                  <a:lnTo>
                    <a:pt x="62881" y="448222"/>
                  </a:lnTo>
                  <a:lnTo>
                    <a:pt x="70901" y="447785"/>
                  </a:lnTo>
                  <a:lnTo>
                    <a:pt x="103374" y="425832"/>
                  </a:lnTo>
                  <a:lnTo>
                    <a:pt x="128305" y="372212"/>
                  </a:lnTo>
                  <a:lnTo>
                    <a:pt x="133386" y="349769"/>
                  </a:lnTo>
                  <a:lnTo>
                    <a:pt x="133386" y="347652"/>
                  </a:lnTo>
                  <a:lnTo>
                    <a:pt x="132963" y="346170"/>
                  </a:lnTo>
                  <a:lnTo>
                    <a:pt x="131269" y="344477"/>
                  </a:lnTo>
                  <a:lnTo>
                    <a:pt x="130210" y="344053"/>
                  </a:lnTo>
                  <a:lnTo>
                    <a:pt x="115389" y="344053"/>
                  </a:lnTo>
                  <a:lnTo>
                    <a:pt x="113272" y="344265"/>
                  </a:lnTo>
                  <a:lnTo>
                    <a:pt x="112425" y="344688"/>
                  </a:lnTo>
                  <a:lnTo>
                    <a:pt x="110732" y="345112"/>
                  </a:lnTo>
                  <a:lnTo>
                    <a:pt x="108615" y="349558"/>
                  </a:lnTo>
                  <a:lnTo>
                    <a:pt x="97380" y="387205"/>
                  </a:lnTo>
                  <a:lnTo>
                    <a:pt x="87812" y="408047"/>
                  </a:lnTo>
                  <a:lnTo>
                    <a:pt x="77372" y="420552"/>
                  </a:lnTo>
                  <a:lnTo>
                    <a:pt x="66057" y="424721"/>
                  </a:lnTo>
                  <a:lnTo>
                    <a:pt x="59110" y="423410"/>
                  </a:lnTo>
                  <a:lnTo>
                    <a:pt x="54148" y="419480"/>
                  </a:lnTo>
                  <a:lnTo>
                    <a:pt x="51171" y="412930"/>
                  </a:lnTo>
                  <a:lnTo>
                    <a:pt x="50178" y="403759"/>
                  </a:lnTo>
                  <a:lnTo>
                    <a:pt x="50178" y="399948"/>
                  </a:lnTo>
                  <a:lnTo>
                    <a:pt x="50601" y="398255"/>
                  </a:lnTo>
                  <a:lnTo>
                    <a:pt x="50813" y="396138"/>
                  </a:lnTo>
                  <a:lnTo>
                    <a:pt x="50813" y="388515"/>
                  </a:lnTo>
                  <a:lnTo>
                    <a:pt x="54267" y="373152"/>
                  </a:lnTo>
                  <a:lnTo>
                    <a:pt x="63358" y="335955"/>
                  </a:lnTo>
                  <a:lnTo>
                    <a:pt x="118737" y="115310"/>
                  </a:lnTo>
                  <a:lnTo>
                    <a:pt x="133228" y="56636"/>
                  </a:lnTo>
                  <a:lnTo>
                    <a:pt x="141922" y="20034"/>
                  </a:lnTo>
                  <a:lnTo>
                    <a:pt x="144820" y="5504"/>
                  </a:lnTo>
                  <a:lnTo>
                    <a:pt x="144820" y="2117"/>
                  </a:lnTo>
                  <a:lnTo>
                    <a:pt x="142279" y="422"/>
                  </a:lnTo>
                  <a:lnTo>
                    <a:pt x="137198" y="422"/>
                  </a:lnTo>
                  <a:lnTo>
                    <a:pt x="137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623776" y="3994873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4" h="448310">
                  <a:moveTo>
                    <a:pt x="50178" y="403760"/>
                  </a:moveTo>
                  <a:lnTo>
                    <a:pt x="51171" y="412931"/>
                  </a:lnTo>
                  <a:lnTo>
                    <a:pt x="54148" y="419481"/>
                  </a:lnTo>
                  <a:lnTo>
                    <a:pt x="59111" y="423411"/>
                  </a:lnTo>
                  <a:lnTo>
                    <a:pt x="66058" y="424721"/>
                  </a:lnTo>
                  <a:lnTo>
                    <a:pt x="77372" y="420553"/>
                  </a:lnTo>
                  <a:lnTo>
                    <a:pt x="87813" y="408048"/>
                  </a:lnTo>
                  <a:lnTo>
                    <a:pt x="97380" y="387206"/>
                  </a:lnTo>
                  <a:lnTo>
                    <a:pt x="106074" y="358027"/>
                  </a:lnTo>
                  <a:lnTo>
                    <a:pt x="108615" y="349558"/>
                  </a:lnTo>
                  <a:lnTo>
                    <a:pt x="110732" y="345112"/>
                  </a:lnTo>
                  <a:lnTo>
                    <a:pt x="112426" y="344689"/>
                  </a:lnTo>
                  <a:lnTo>
                    <a:pt x="113273" y="344265"/>
                  </a:lnTo>
                  <a:lnTo>
                    <a:pt x="115390" y="344054"/>
                  </a:lnTo>
                  <a:lnTo>
                    <a:pt x="118778" y="344054"/>
                  </a:lnTo>
                  <a:lnTo>
                    <a:pt x="121318" y="344054"/>
                  </a:lnTo>
                  <a:lnTo>
                    <a:pt x="125129" y="344054"/>
                  </a:lnTo>
                  <a:lnTo>
                    <a:pt x="127670" y="344054"/>
                  </a:lnTo>
                  <a:lnTo>
                    <a:pt x="128940" y="344054"/>
                  </a:lnTo>
                  <a:lnTo>
                    <a:pt x="130211" y="344054"/>
                  </a:lnTo>
                  <a:lnTo>
                    <a:pt x="131269" y="344477"/>
                  </a:lnTo>
                  <a:lnTo>
                    <a:pt x="132116" y="345324"/>
                  </a:lnTo>
                  <a:lnTo>
                    <a:pt x="132963" y="346171"/>
                  </a:lnTo>
                  <a:lnTo>
                    <a:pt x="133387" y="347653"/>
                  </a:lnTo>
                  <a:lnTo>
                    <a:pt x="133387" y="349770"/>
                  </a:lnTo>
                  <a:lnTo>
                    <a:pt x="132963" y="352311"/>
                  </a:lnTo>
                  <a:lnTo>
                    <a:pt x="132328" y="355698"/>
                  </a:lnTo>
                  <a:lnTo>
                    <a:pt x="131481" y="359933"/>
                  </a:lnTo>
                  <a:lnTo>
                    <a:pt x="130634" y="364167"/>
                  </a:lnTo>
                  <a:lnTo>
                    <a:pt x="118460" y="400425"/>
                  </a:lnTo>
                  <a:lnTo>
                    <a:pt x="92100" y="437425"/>
                  </a:lnTo>
                  <a:lnTo>
                    <a:pt x="62882" y="448223"/>
                  </a:lnTo>
                  <a:lnTo>
                    <a:pt x="51647" y="447349"/>
                  </a:lnTo>
                  <a:lnTo>
                    <a:pt x="11671" y="426071"/>
                  </a:lnTo>
                  <a:lnTo>
                    <a:pt x="0" y="387246"/>
                  </a:lnTo>
                  <a:lnTo>
                    <a:pt x="0" y="382164"/>
                  </a:lnTo>
                  <a:lnTo>
                    <a:pt x="211" y="378565"/>
                  </a:lnTo>
                  <a:lnTo>
                    <a:pt x="635" y="376448"/>
                  </a:lnTo>
                  <a:lnTo>
                    <a:pt x="41921" y="212572"/>
                  </a:lnTo>
                  <a:lnTo>
                    <a:pt x="59428" y="141392"/>
                  </a:lnTo>
                  <a:lnTo>
                    <a:pt x="71933" y="89824"/>
                  </a:lnTo>
                  <a:lnTo>
                    <a:pt x="79436" y="57867"/>
                  </a:lnTo>
                  <a:lnTo>
                    <a:pt x="81937" y="45521"/>
                  </a:lnTo>
                  <a:lnTo>
                    <a:pt x="81937" y="44250"/>
                  </a:lnTo>
                  <a:lnTo>
                    <a:pt x="81726" y="43192"/>
                  </a:lnTo>
                  <a:lnTo>
                    <a:pt x="81302" y="42345"/>
                  </a:lnTo>
                  <a:lnTo>
                    <a:pt x="80879" y="41498"/>
                  </a:lnTo>
                  <a:lnTo>
                    <a:pt x="80032" y="40651"/>
                  </a:lnTo>
                  <a:lnTo>
                    <a:pt x="78761" y="39804"/>
                  </a:lnTo>
                  <a:lnTo>
                    <a:pt x="77491" y="38957"/>
                  </a:lnTo>
                  <a:lnTo>
                    <a:pt x="76432" y="38534"/>
                  </a:lnTo>
                  <a:lnTo>
                    <a:pt x="75586" y="38534"/>
                  </a:lnTo>
                  <a:lnTo>
                    <a:pt x="74739" y="38534"/>
                  </a:lnTo>
                  <a:lnTo>
                    <a:pt x="73045" y="38322"/>
                  </a:lnTo>
                  <a:lnTo>
                    <a:pt x="70504" y="37898"/>
                  </a:lnTo>
                  <a:lnTo>
                    <a:pt x="67963" y="37475"/>
                  </a:lnTo>
                  <a:lnTo>
                    <a:pt x="66270" y="37263"/>
                  </a:lnTo>
                  <a:lnTo>
                    <a:pt x="65423" y="37263"/>
                  </a:lnTo>
                  <a:lnTo>
                    <a:pt x="64576" y="37263"/>
                  </a:lnTo>
                  <a:lnTo>
                    <a:pt x="62670" y="37051"/>
                  </a:lnTo>
                  <a:lnTo>
                    <a:pt x="59706" y="36628"/>
                  </a:lnTo>
                  <a:lnTo>
                    <a:pt x="56742" y="36205"/>
                  </a:lnTo>
                  <a:lnTo>
                    <a:pt x="54625" y="36205"/>
                  </a:lnTo>
                  <a:lnTo>
                    <a:pt x="53354" y="36628"/>
                  </a:lnTo>
                  <a:lnTo>
                    <a:pt x="49120" y="36628"/>
                  </a:lnTo>
                  <a:lnTo>
                    <a:pt x="46367" y="36628"/>
                  </a:lnTo>
                  <a:lnTo>
                    <a:pt x="45097" y="36628"/>
                  </a:lnTo>
                  <a:lnTo>
                    <a:pt x="43827" y="36628"/>
                  </a:lnTo>
                  <a:lnTo>
                    <a:pt x="42133" y="36416"/>
                  </a:lnTo>
                  <a:lnTo>
                    <a:pt x="35569" y="31970"/>
                  </a:lnTo>
                  <a:lnTo>
                    <a:pt x="35569" y="30276"/>
                  </a:lnTo>
                  <a:lnTo>
                    <a:pt x="35569" y="29429"/>
                  </a:lnTo>
                  <a:lnTo>
                    <a:pt x="70980" y="5425"/>
                  </a:lnTo>
                  <a:lnTo>
                    <a:pt x="89559" y="4234"/>
                  </a:lnTo>
                  <a:lnTo>
                    <a:pt x="95911" y="3811"/>
                  </a:lnTo>
                  <a:lnTo>
                    <a:pt x="103110" y="3387"/>
                  </a:lnTo>
                  <a:lnTo>
                    <a:pt x="111155" y="2964"/>
                  </a:lnTo>
                  <a:lnTo>
                    <a:pt x="119201" y="2540"/>
                  </a:lnTo>
                  <a:lnTo>
                    <a:pt x="125553" y="1905"/>
                  </a:lnTo>
                  <a:lnTo>
                    <a:pt x="130211" y="1058"/>
                  </a:lnTo>
                  <a:lnTo>
                    <a:pt x="134869" y="211"/>
                  </a:lnTo>
                  <a:lnTo>
                    <a:pt x="137198" y="0"/>
                  </a:lnTo>
                  <a:lnTo>
                    <a:pt x="137198" y="423"/>
                  </a:lnTo>
                  <a:lnTo>
                    <a:pt x="142279" y="423"/>
                  </a:lnTo>
                  <a:lnTo>
                    <a:pt x="144820" y="2117"/>
                  </a:lnTo>
                  <a:lnTo>
                    <a:pt x="144820" y="5504"/>
                  </a:lnTo>
                  <a:lnTo>
                    <a:pt x="141922" y="20034"/>
                  </a:lnTo>
                  <a:lnTo>
                    <a:pt x="133228" y="56636"/>
                  </a:lnTo>
                  <a:lnTo>
                    <a:pt x="118738" y="115311"/>
                  </a:lnTo>
                  <a:lnTo>
                    <a:pt x="98452" y="196057"/>
                  </a:lnTo>
                  <a:lnTo>
                    <a:pt x="78087" y="276923"/>
                  </a:lnTo>
                  <a:lnTo>
                    <a:pt x="63358" y="335955"/>
                  </a:lnTo>
                  <a:lnTo>
                    <a:pt x="54267" y="373153"/>
                  </a:lnTo>
                  <a:lnTo>
                    <a:pt x="50814" y="388516"/>
                  </a:lnTo>
                  <a:lnTo>
                    <a:pt x="50814" y="389363"/>
                  </a:lnTo>
                  <a:lnTo>
                    <a:pt x="50814" y="391057"/>
                  </a:lnTo>
                  <a:lnTo>
                    <a:pt x="50814" y="393597"/>
                  </a:lnTo>
                  <a:lnTo>
                    <a:pt x="50814" y="396138"/>
                  </a:lnTo>
                  <a:lnTo>
                    <a:pt x="50602" y="398255"/>
                  </a:lnTo>
                  <a:lnTo>
                    <a:pt x="50178" y="399949"/>
                  </a:lnTo>
                  <a:lnTo>
                    <a:pt x="50178" y="40376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38148" y="4358935"/>
            <a:ext cx="84478" cy="20113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84596" y="4155044"/>
            <a:ext cx="531642" cy="288370"/>
          </a:xfrm>
          <a:prstGeom prst="rect">
            <a:avLst/>
          </a:prstGeom>
        </p:spPr>
      </p:pic>
      <p:sp>
        <p:nvSpPr>
          <p:cNvPr id="30" name="object 30" descr=""/>
          <p:cNvSpPr txBox="1"/>
          <p:nvPr/>
        </p:nvSpPr>
        <p:spPr>
          <a:xfrm>
            <a:off x="800100" y="1731009"/>
            <a:ext cx="6636384" cy="3770629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484"/>
              </a:spcBef>
              <a:tabLst>
                <a:tab pos="1372235" algn="l"/>
                <a:tab pos="1840230" algn="l"/>
                <a:tab pos="1957705" algn="l"/>
                <a:tab pos="2177415" algn="l"/>
                <a:tab pos="2614295" algn="l"/>
                <a:tab pos="2950845" algn="l"/>
                <a:tab pos="3317875" algn="l"/>
                <a:tab pos="4559935" algn="l"/>
                <a:tab pos="5262880" algn="l"/>
                <a:tab pos="5720715" algn="l"/>
                <a:tab pos="5919470" algn="l"/>
                <a:tab pos="6036945" algn="l"/>
              </a:tabLst>
            </a:pPr>
            <a:r>
              <a:rPr dirty="0" sz="5200" spc="-20">
                <a:solidFill>
                  <a:srgbClr val="FFFFFF"/>
                </a:solidFill>
                <a:latin typeface="KBIZforSMEsmjo R"/>
                <a:cs typeface="KBIZforSMEsmjo R"/>
              </a:rPr>
              <a:t>이므로,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52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		</a:t>
            </a:r>
            <a:r>
              <a:rPr dirty="0" sz="5200" spc="-50">
                <a:solidFill>
                  <a:srgbClr val="FFFFFF"/>
                </a:solidFill>
                <a:latin typeface="KBIZforSMEsmjo R"/>
                <a:cs typeface="KBIZforSMEsmjo R"/>
              </a:rPr>
              <a:t>가 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이루는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	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각의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크기는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52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	</a:t>
            </a:r>
            <a:r>
              <a:rPr dirty="0" sz="5200" spc="-50">
                <a:solidFill>
                  <a:srgbClr val="FFFFFF"/>
                </a:solidFill>
                <a:latin typeface="KBIZforSMEsmjo R"/>
                <a:cs typeface="KBIZforSMEsmjo R"/>
              </a:rPr>
              <a:t>직 선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	</a:t>
            </a:r>
            <a:r>
              <a:rPr dirty="0" sz="5200" spc="-50">
                <a:solidFill>
                  <a:srgbClr val="FFFFFF"/>
                </a:solidFill>
                <a:latin typeface="KBIZforSMEsmjo R"/>
                <a:cs typeface="KBIZforSMEsmjo R"/>
              </a:rPr>
              <a:t>이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이루는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각의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5200" spc="-50">
                <a:solidFill>
                  <a:srgbClr val="FFFFFF"/>
                </a:solidFill>
                <a:latin typeface="KBIZforSMEsmjo R"/>
                <a:cs typeface="KBIZforSMEsmjo R"/>
              </a:rPr>
              <a:t>크 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기와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같다.</a:t>
            </a:r>
            <a:endParaRPr sz="5200">
              <a:latin typeface="KBIZforSMEsmjo R"/>
              <a:cs typeface="KBIZforSMEsmjo R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483600" y="553719"/>
            <a:ext cx="178308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그런데</a:t>
            </a:r>
            <a:endParaRPr sz="5200">
              <a:latin typeface="KBIZforSMEsmjo R"/>
              <a:cs typeface="KBIZforSMEsmjo R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0478416" y="786537"/>
            <a:ext cx="146050" cy="448945"/>
            <a:chOff x="10478416" y="786537"/>
            <a:chExt cx="146050" cy="448945"/>
          </a:xfrm>
        </p:grpSpPr>
        <p:sp>
          <p:nvSpPr>
            <p:cNvPr id="33" name="object 33" descr=""/>
            <p:cNvSpPr/>
            <p:nvPr/>
          </p:nvSpPr>
          <p:spPr>
            <a:xfrm>
              <a:off x="10478734" y="786855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5" h="448309">
                  <a:moveTo>
                    <a:pt x="137206" y="0"/>
                  </a:moveTo>
                  <a:lnTo>
                    <a:pt x="134877" y="212"/>
                  </a:lnTo>
                  <a:lnTo>
                    <a:pt x="125561" y="1906"/>
                  </a:lnTo>
                  <a:lnTo>
                    <a:pt x="119208" y="2541"/>
                  </a:lnTo>
                  <a:lnTo>
                    <a:pt x="70985" y="5426"/>
                  </a:lnTo>
                  <a:lnTo>
                    <a:pt x="35572" y="29432"/>
                  </a:lnTo>
                  <a:lnTo>
                    <a:pt x="35783" y="33243"/>
                  </a:lnTo>
                  <a:lnTo>
                    <a:pt x="36630" y="34937"/>
                  </a:lnTo>
                  <a:lnTo>
                    <a:pt x="37900" y="35572"/>
                  </a:lnTo>
                  <a:lnTo>
                    <a:pt x="43830" y="36631"/>
                  </a:lnTo>
                  <a:lnTo>
                    <a:pt x="53357" y="36631"/>
                  </a:lnTo>
                  <a:lnTo>
                    <a:pt x="54629" y="36207"/>
                  </a:lnTo>
                  <a:lnTo>
                    <a:pt x="56746" y="36207"/>
                  </a:lnTo>
                  <a:lnTo>
                    <a:pt x="73050" y="38324"/>
                  </a:lnTo>
                  <a:lnTo>
                    <a:pt x="76437" y="38536"/>
                  </a:lnTo>
                  <a:lnTo>
                    <a:pt x="77496" y="38961"/>
                  </a:lnTo>
                  <a:lnTo>
                    <a:pt x="80037" y="40653"/>
                  </a:lnTo>
                  <a:lnTo>
                    <a:pt x="80883" y="41501"/>
                  </a:lnTo>
                  <a:lnTo>
                    <a:pt x="81730" y="43195"/>
                  </a:lnTo>
                  <a:lnTo>
                    <a:pt x="81942" y="45524"/>
                  </a:lnTo>
                  <a:lnTo>
                    <a:pt x="79441" y="57871"/>
                  </a:lnTo>
                  <a:lnTo>
                    <a:pt x="71938" y="89830"/>
                  </a:lnTo>
                  <a:lnTo>
                    <a:pt x="41923" y="212586"/>
                  </a:lnTo>
                  <a:lnTo>
                    <a:pt x="212" y="378590"/>
                  </a:lnTo>
                  <a:lnTo>
                    <a:pt x="0" y="387272"/>
                  </a:lnTo>
                  <a:lnTo>
                    <a:pt x="11671" y="426099"/>
                  </a:lnTo>
                  <a:lnTo>
                    <a:pt x="51651" y="447379"/>
                  </a:lnTo>
                  <a:lnTo>
                    <a:pt x="62886" y="448252"/>
                  </a:lnTo>
                  <a:lnTo>
                    <a:pt x="70906" y="447815"/>
                  </a:lnTo>
                  <a:lnTo>
                    <a:pt x="103381" y="425861"/>
                  </a:lnTo>
                  <a:lnTo>
                    <a:pt x="128314" y="372238"/>
                  </a:lnTo>
                  <a:lnTo>
                    <a:pt x="133395" y="349793"/>
                  </a:lnTo>
                  <a:lnTo>
                    <a:pt x="133395" y="347676"/>
                  </a:lnTo>
                  <a:lnTo>
                    <a:pt x="132972" y="346194"/>
                  </a:lnTo>
                  <a:lnTo>
                    <a:pt x="131278" y="344500"/>
                  </a:lnTo>
                  <a:lnTo>
                    <a:pt x="130219" y="344077"/>
                  </a:lnTo>
                  <a:lnTo>
                    <a:pt x="115397" y="344077"/>
                  </a:lnTo>
                  <a:lnTo>
                    <a:pt x="113280" y="344289"/>
                  </a:lnTo>
                  <a:lnTo>
                    <a:pt x="112433" y="344712"/>
                  </a:lnTo>
                  <a:lnTo>
                    <a:pt x="110738" y="345135"/>
                  </a:lnTo>
                  <a:lnTo>
                    <a:pt x="108621" y="349582"/>
                  </a:lnTo>
                  <a:lnTo>
                    <a:pt x="97386" y="387232"/>
                  </a:lnTo>
                  <a:lnTo>
                    <a:pt x="87818" y="408075"/>
                  </a:lnTo>
                  <a:lnTo>
                    <a:pt x="77377" y="420581"/>
                  </a:lnTo>
                  <a:lnTo>
                    <a:pt x="66062" y="424750"/>
                  </a:lnTo>
                  <a:lnTo>
                    <a:pt x="59115" y="423440"/>
                  </a:lnTo>
                  <a:lnTo>
                    <a:pt x="54152" y="419509"/>
                  </a:lnTo>
                  <a:lnTo>
                    <a:pt x="51174" y="412958"/>
                  </a:lnTo>
                  <a:lnTo>
                    <a:pt x="50181" y="403787"/>
                  </a:lnTo>
                  <a:lnTo>
                    <a:pt x="50181" y="399976"/>
                  </a:lnTo>
                  <a:lnTo>
                    <a:pt x="50605" y="398282"/>
                  </a:lnTo>
                  <a:lnTo>
                    <a:pt x="50817" y="396165"/>
                  </a:lnTo>
                  <a:lnTo>
                    <a:pt x="50817" y="388542"/>
                  </a:lnTo>
                  <a:lnTo>
                    <a:pt x="54271" y="373178"/>
                  </a:lnTo>
                  <a:lnTo>
                    <a:pt x="63363" y="335978"/>
                  </a:lnTo>
                  <a:lnTo>
                    <a:pt x="118746" y="115318"/>
                  </a:lnTo>
                  <a:lnTo>
                    <a:pt x="133236" y="56640"/>
                  </a:lnTo>
                  <a:lnTo>
                    <a:pt x="141931" y="20036"/>
                  </a:lnTo>
                  <a:lnTo>
                    <a:pt x="144829" y="5505"/>
                  </a:lnTo>
                  <a:lnTo>
                    <a:pt x="144829" y="2117"/>
                  </a:lnTo>
                  <a:lnTo>
                    <a:pt x="142288" y="424"/>
                  </a:lnTo>
                  <a:lnTo>
                    <a:pt x="137206" y="424"/>
                  </a:lnTo>
                  <a:lnTo>
                    <a:pt x="137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478733" y="786855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5" h="448309">
                  <a:moveTo>
                    <a:pt x="50182" y="403787"/>
                  </a:moveTo>
                  <a:lnTo>
                    <a:pt x="51174" y="412958"/>
                  </a:lnTo>
                  <a:lnTo>
                    <a:pt x="54152" y="419508"/>
                  </a:lnTo>
                  <a:lnTo>
                    <a:pt x="59114" y="423439"/>
                  </a:lnTo>
                  <a:lnTo>
                    <a:pt x="66062" y="424749"/>
                  </a:lnTo>
                  <a:lnTo>
                    <a:pt x="77377" y="420580"/>
                  </a:lnTo>
                  <a:lnTo>
                    <a:pt x="87818" y="408074"/>
                  </a:lnTo>
                  <a:lnTo>
                    <a:pt x="97386" y="387231"/>
                  </a:lnTo>
                  <a:lnTo>
                    <a:pt x="106081" y="358051"/>
                  </a:lnTo>
                  <a:lnTo>
                    <a:pt x="108622" y="349581"/>
                  </a:lnTo>
                  <a:lnTo>
                    <a:pt x="110739" y="345135"/>
                  </a:lnTo>
                  <a:lnTo>
                    <a:pt x="112433" y="344711"/>
                  </a:lnTo>
                  <a:lnTo>
                    <a:pt x="113280" y="344288"/>
                  </a:lnTo>
                  <a:lnTo>
                    <a:pt x="115397" y="344076"/>
                  </a:lnTo>
                  <a:lnTo>
                    <a:pt x="118785" y="344076"/>
                  </a:lnTo>
                  <a:lnTo>
                    <a:pt x="121326" y="344076"/>
                  </a:lnTo>
                  <a:lnTo>
                    <a:pt x="125137" y="344076"/>
                  </a:lnTo>
                  <a:lnTo>
                    <a:pt x="127678" y="344076"/>
                  </a:lnTo>
                  <a:lnTo>
                    <a:pt x="128949" y="344076"/>
                  </a:lnTo>
                  <a:lnTo>
                    <a:pt x="130219" y="344076"/>
                  </a:lnTo>
                  <a:lnTo>
                    <a:pt x="131278" y="344500"/>
                  </a:lnTo>
                  <a:lnTo>
                    <a:pt x="132125" y="345346"/>
                  </a:lnTo>
                  <a:lnTo>
                    <a:pt x="132972" y="346193"/>
                  </a:lnTo>
                  <a:lnTo>
                    <a:pt x="133395" y="347676"/>
                  </a:lnTo>
                  <a:lnTo>
                    <a:pt x="133395" y="349793"/>
                  </a:lnTo>
                  <a:lnTo>
                    <a:pt x="132972" y="352334"/>
                  </a:lnTo>
                  <a:lnTo>
                    <a:pt x="132337" y="355722"/>
                  </a:lnTo>
                  <a:lnTo>
                    <a:pt x="131490" y="359957"/>
                  </a:lnTo>
                  <a:lnTo>
                    <a:pt x="130643" y="364191"/>
                  </a:lnTo>
                  <a:lnTo>
                    <a:pt x="118468" y="400452"/>
                  </a:lnTo>
                  <a:lnTo>
                    <a:pt x="92106" y="437453"/>
                  </a:lnTo>
                  <a:lnTo>
                    <a:pt x="62886" y="448252"/>
                  </a:lnTo>
                  <a:lnTo>
                    <a:pt x="51651" y="447378"/>
                  </a:lnTo>
                  <a:lnTo>
                    <a:pt x="11672" y="426099"/>
                  </a:lnTo>
                  <a:lnTo>
                    <a:pt x="0" y="387271"/>
                  </a:lnTo>
                  <a:lnTo>
                    <a:pt x="0" y="382189"/>
                  </a:lnTo>
                  <a:lnTo>
                    <a:pt x="211" y="378590"/>
                  </a:lnTo>
                  <a:lnTo>
                    <a:pt x="635" y="376472"/>
                  </a:lnTo>
                  <a:lnTo>
                    <a:pt x="41924" y="212586"/>
                  </a:lnTo>
                  <a:lnTo>
                    <a:pt x="59432" y="141402"/>
                  </a:lnTo>
                  <a:lnTo>
                    <a:pt x="71938" y="89830"/>
                  </a:lnTo>
                  <a:lnTo>
                    <a:pt x="79441" y="57871"/>
                  </a:lnTo>
                  <a:lnTo>
                    <a:pt x="81943" y="45523"/>
                  </a:lnTo>
                  <a:lnTo>
                    <a:pt x="81943" y="44253"/>
                  </a:lnTo>
                  <a:lnTo>
                    <a:pt x="81731" y="43194"/>
                  </a:lnTo>
                  <a:lnTo>
                    <a:pt x="81307" y="42347"/>
                  </a:lnTo>
                  <a:lnTo>
                    <a:pt x="80884" y="41500"/>
                  </a:lnTo>
                  <a:lnTo>
                    <a:pt x="80037" y="40653"/>
                  </a:lnTo>
                  <a:lnTo>
                    <a:pt x="78767" y="39807"/>
                  </a:lnTo>
                  <a:lnTo>
                    <a:pt x="77496" y="38960"/>
                  </a:lnTo>
                  <a:lnTo>
                    <a:pt x="76437" y="38536"/>
                  </a:lnTo>
                  <a:lnTo>
                    <a:pt x="75590" y="38536"/>
                  </a:lnTo>
                  <a:lnTo>
                    <a:pt x="74744" y="38536"/>
                  </a:lnTo>
                  <a:lnTo>
                    <a:pt x="73050" y="38324"/>
                  </a:lnTo>
                  <a:lnTo>
                    <a:pt x="70509" y="37901"/>
                  </a:lnTo>
                  <a:lnTo>
                    <a:pt x="67968" y="37477"/>
                  </a:lnTo>
                  <a:lnTo>
                    <a:pt x="66274" y="37266"/>
                  </a:lnTo>
                  <a:lnTo>
                    <a:pt x="65427" y="37266"/>
                  </a:lnTo>
                  <a:lnTo>
                    <a:pt x="64580" y="37266"/>
                  </a:lnTo>
                  <a:lnTo>
                    <a:pt x="62674" y="37054"/>
                  </a:lnTo>
                  <a:lnTo>
                    <a:pt x="59710" y="36630"/>
                  </a:lnTo>
                  <a:lnTo>
                    <a:pt x="56746" y="36207"/>
                  </a:lnTo>
                  <a:lnTo>
                    <a:pt x="54628" y="36207"/>
                  </a:lnTo>
                  <a:lnTo>
                    <a:pt x="53358" y="36630"/>
                  </a:lnTo>
                  <a:lnTo>
                    <a:pt x="49123" y="36630"/>
                  </a:lnTo>
                  <a:lnTo>
                    <a:pt x="46370" y="36630"/>
                  </a:lnTo>
                  <a:lnTo>
                    <a:pt x="45100" y="36630"/>
                  </a:lnTo>
                  <a:lnTo>
                    <a:pt x="43830" y="36630"/>
                  </a:lnTo>
                  <a:lnTo>
                    <a:pt x="42136" y="36419"/>
                  </a:lnTo>
                  <a:lnTo>
                    <a:pt x="35572" y="31972"/>
                  </a:lnTo>
                  <a:lnTo>
                    <a:pt x="35572" y="30278"/>
                  </a:lnTo>
                  <a:lnTo>
                    <a:pt x="35572" y="29431"/>
                  </a:lnTo>
                  <a:lnTo>
                    <a:pt x="70985" y="5425"/>
                  </a:lnTo>
                  <a:lnTo>
                    <a:pt x="89565" y="4234"/>
                  </a:lnTo>
                  <a:lnTo>
                    <a:pt x="95917" y="3811"/>
                  </a:lnTo>
                  <a:lnTo>
                    <a:pt x="103117" y="3387"/>
                  </a:lnTo>
                  <a:lnTo>
                    <a:pt x="111163" y="2964"/>
                  </a:lnTo>
                  <a:lnTo>
                    <a:pt x="119209" y="2540"/>
                  </a:lnTo>
                  <a:lnTo>
                    <a:pt x="125561" y="1905"/>
                  </a:lnTo>
                  <a:lnTo>
                    <a:pt x="130219" y="1058"/>
                  </a:lnTo>
                  <a:lnTo>
                    <a:pt x="134877" y="211"/>
                  </a:lnTo>
                  <a:lnTo>
                    <a:pt x="137207" y="0"/>
                  </a:lnTo>
                  <a:lnTo>
                    <a:pt x="137207" y="423"/>
                  </a:lnTo>
                  <a:lnTo>
                    <a:pt x="142288" y="423"/>
                  </a:lnTo>
                  <a:lnTo>
                    <a:pt x="144829" y="2117"/>
                  </a:lnTo>
                  <a:lnTo>
                    <a:pt x="144829" y="5505"/>
                  </a:lnTo>
                  <a:lnTo>
                    <a:pt x="141931" y="20035"/>
                  </a:lnTo>
                  <a:lnTo>
                    <a:pt x="133237" y="56640"/>
                  </a:lnTo>
                  <a:lnTo>
                    <a:pt x="118746" y="115318"/>
                  </a:lnTo>
                  <a:lnTo>
                    <a:pt x="98458" y="196070"/>
                  </a:lnTo>
                  <a:lnTo>
                    <a:pt x="78092" y="276941"/>
                  </a:lnTo>
                  <a:lnTo>
                    <a:pt x="63363" y="335977"/>
                  </a:lnTo>
                  <a:lnTo>
                    <a:pt x="54271" y="373177"/>
                  </a:lnTo>
                  <a:lnTo>
                    <a:pt x="50817" y="388541"/>
                  </a:lnTo>
                  <a:lnTo>
                    <a:pt x="50817" y="389388"/>
                  </a:lnTo>
                  <a:lnTo>
                    <a:pt x="50817" y="391082"/>
                  </a:lnTo>
                  <a:lnTo>
                    <a:pt x="50817" y="393623"/>
                  </a:lnTo>
                  <a:lnTo>
                    <a:pt x="50817" y="396164"/>
                  </a:lnTo>
                  <a:lnTo>
                    <a:pt x="50605" y="398281"/>
                  </a:lnTo>
                  <a:lnTo>
                    <a:pt x="50182" y="399975"/>
                  </a:lnTo>
                  <a:lnTo>
                    <a:pt x="50182" y="40378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10854676" y="803053"/>
            <a:ext cx="425450" cy="425450"/>
            <a:chOff x="10854676" y="803053"/>
            <a:chExt cx="425450" cy="425450"/>
          </a:xfrm>
        </p:grpSpPr>
        <p:sp>
          <p:nvSpPr>
            <p:cNvPr id="36" name="object 36" descr=""/>
            <p:cNvSpPr/>
            <p:nvPr/>
          </p:nvSpPr>
          <p:spPr>
            <a:xfrm>
              <a:off x="10854994" y="803371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212163" y="0"/>
                  </a:moveTo>
                  <a:lnTo>
                    <a:pt x="210681" y="210"/>
                  </a:lnTo>
                  <a:lnTo>
                    <a:pt x="208140" y="1904"/>
                  </a:lnTo>
                  <a:lnTo>
                    <a:pt x="207081" y="2329"/>
                  </a:lnTo>
                  <a:lnTo>
                    <a:pt x="205388" y="2329"/>
                  </a:lnTo>
                  <a:lnTo>
                    <a:pt x="204541" y="2964"/>
                  </a:lnTo>
                  <a:lnTo>
                    <a:pt x="201364" y="7198"/>
                  </a:lnTo>
                  <a:lnTo>
                    <a:pt x="200093" y="9527"/>
                  </a:lnTo>
                  <a:lnTo>
                    <a:pt x="199882" y="10586"/>
                  </a:lnTo>
                  <a:lnTo>
                    <a:pt x="199882" y="399340"/>
                  </a:lnTo>
                  <a:lnTo>
                    <a:pt x="10163" y="399340"/>
                  </a:lnTo>
                  <a:lnTo>
                    <a:pt x="0" y="414585"/>
                  </a:lnTo>
                  <a:lnTo>
                    <a:pt x="847" y="416914"/>
                  </a:lnTo>
                  <a:lnTo>
                    <a:pt x="6775" y="422631"/>
                  </a:lnTo>
                  <a:lnTo>
                    <a:pt x="10163" y="424748"/>
                  </a:lnTo>
                  <a:lnTo>
                    <a:pt x="415221" y="424748"/>
                  </a:lnTo>
                  <a:lnTo>
                    <a:pt x="421573" y="421360"/>
                  </a:lnTo>
                  <a:lnTo>
                    <a:pt x="424750" y="417126"/>
                  </a:lnTo>
                  <a:lnTo>
                    <a:pt x="424750" y="406962"/>
                  </a:lnTo>
                  <a:lnTo>
                    <a:pt x="421573" y="402728"/>
                  </a:lnTo>
                  <a:lnTo>
                    <a:pt x="415221" y="399340"/>
                  </a:lnTo>
                  <a:lnTo>
                    <a:pt x="225291" y="399340"/>
                  </a:lnTo>
                  <a:lnTo>
                    <a:pt x="225291" y="9951"/>
                  </a:lnTo>
                  <a:lnTo>
                    <a:pt x="222326" y="4446"/>
                  </a:lnTo>
                  <a:lnTo>
                    <a:pt x="218514" y="1270"/>
                  </a:lnTo>
                  <a:lnTo>
                    <a:pt x="2121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0854994" y="803371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199881" y="10586"/>
                  </a:moveTo>
                  <a:lnTo>
                    <a:pt x="199881" y="10163"/>
                  </a:lnTo>
                  <a:lnTo>
                    <a:pt x="200093" y="9528"/>
                  </a:lnTo>
                  <a:lnTo>
                    <a:pt x="200517" y="8681"/>
                  </a:lnTo>
                  <a:lnTo>
                    <a:pt x="200940" y="7834"/>
                  </a:lnTo>
                  <a:lnTo>
                    <a:pt x="201364" y="7199"/>
                  </a:lnTo>
                  <a:lnTo>
                    <a:pt x="201787" y="6775"/>
                  </a:lnTo>
                  <a:lnTo>
                    <a:pt x="202211" y="6352"/>
                  </a:lnTo>
                  <a:lnTo>
                    <a:pt x="202846" y="5505"/>
                  </a:lnTo>
                  <a:lnTo>
                    <a:pt x="203693" y="4234"/>
                  </a:lnTo>
                  <a:lnTo>
                    <a:pt x="204540" y="2964"/>
                  </a:lnTo>
                  <a:lnTo>
                    <a:pt x="205387" y="2329"/>
                  </a:lnTo>
                  <a:lnTo>
                    <a:pt x="206234" y="2329"/>
                  </a:lnTo>
                  <a:lnTo>
                    <a:pt x="207081" y="2329"/>
                  </a:lnTo>
                  <a:lnTo>
                    <a:pt x="208139" y="1905"/>
                  </a:lnTo>
                  <a:lnTo>
                    <a:pt x="209410" y="1058"/>
                  </a:lnTo>
                  <a:lnTo>
                    <a:pt x="210680" y="211"/>
                  </a:lnTo>
                  <a:lnTo>
                    <a:pt x="212162" y="0"/>
                  </a:lnTo>
                  <a:lnTo>
                    <a:pt x="213856" y="423"/>
                  </a:lnTo>
                  <a:lnTo>
                    <a:pt x="218515" y="1270"/>
                  </a:lnTo>
                  <a:lnTo>
                    <a:pt x="222326" y="4446"/>
                  </a:lnTo>
                  <a:lnTo>
                    <a:pt x="225290" y="9951"/>
                  </a:lnTo>
                  <a:lnTo>
                    <a:pt x="225290" y="399340"/>
                  </a:lnTo>
                  <a:lnTo>
                    <a:pt x="415220" y="399340"/>
                  </a:lnTo>
                  <a:lnTo>
                    <a:pt x="421573" y="402728"/>
                  </a:lnTo>
                  <a:lnTo>
                    <a:pt x="424749" y="406963"/>
                  </a:lnTo>
                  <a:lnTo>
                    <a:pt x="424749" y="412044"/>
                  </a:lnTo>
                  <a:lnTo>
                    <a:pt x="424749" y="417126"/>
                  </a:lnTo>
                  <a:lnTo>
                    <a:pt x="421573" y="421361"/>
                  </a:lnTo>
                  <a:lnTo>
                    <a:pt x="415220" y="424749"/>
                  </a:lnTo>
                  <a:lnTo>
                    <a:pt x="10586" y="424749"/>
                  </a:lnTo>
                  <a:lnTo>
                    <a:pt x="10163" y="424749"/>
                  </a:lnTo>
                  <a:lnTo>
                    <a:pt x="9316" y="424325"/>
                  </a:lnTo>
                  <a:lnTo>
                    <a:pt x="8046" y="423478"/>
                  </a:lnTo>
                  <a:lnTo>
                    <a:pt x="6775" y="422631"/>
                  </a:lnTo>
                  <a:lnTo>
                    <a:pt x="5081" y="421149"/>
                  </a:lnTo>
                  <a:lnTo>
                    <a:pt x="2964" y="419032"/>
                  </a:lnTo>
                  <a:lnTo>
                    <a:pt x="846" y="416914"/>
                  </a:lnTo>
                  <a:lnTo>
                    <a:pt x="0" y="414585"/>
                  </a:lnTo>
                  <a:lnTo>
                    <a:pt x="423" y="412044"/>
                  </a:lnTo>
                  <a:lnTo>
                    <a:pt x="846" y="409504"/>
                  </a:lnTo>
                  <a:lnTo>
                    <a:pt x="1693" y="407174"/>
                  </a:lnTo>
                  <a:lnTo>
                    <a:pt x="2964" y="405057"/>
                  </a:lnTo>
                  <a:lnTo>
                    <a:pt x="4234" y="402940"/>
                  </a:lnTo>
                  <a:lnTo>
                    <a:pt x="5716" y="401457"/>
                  </a:lnTo>
                  <a:lnTo>
                    <a:pt x="7410" y="400610"/>
                  </a:lnTo>
                  <a:lnTo>
                    <a:pt x="9104" y="399764"/>
                  </a:lnTo>
                  <a:lnTo>
                    <a:pt x="10163" y="399340"/>
                  </a:lnTo>
                  <a:lnTo>
                    <a:pt x="10586" y="399340"/>
                  </a:lnTo>
                  <a:lnTo>
                    <a:pt x="199881" y="399340"/>
                  </a:lnTo>
                  <a:lnTo>
                    <a:pt x="199881" y="1058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11512552" y="947036"/>
            <a:ext cx="362585" cy="288925"/>
            <a:chOff x="11512552" y="947036"/>
            <a:chExt cx="362585" cy="288925"/>
          </a:xfrm>
        </p:grpSpPr>
        <p:sp>
          <p:nvSpPr>
            <p:cNvPr id="39" name="object 39" descr=""/>
            <p:cNvSpPr/>
            <p:nvPr/>
          </p:nvSpPr>
          <p:spPr>
            <a:xfrm>
              <a:off x="11512870" y="947353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90">
                  <a:moveTo>
                    <a:pt x="174684" y="0"/>
                  </a:moveTo>
                  <a:lnTo>
                    <a:pt x="111956" y="13657"/>
                  </a:lnTo>
                  <a:lnTo>
                    <a:pt x="54627" y="54629"/>
                  </a:lnTo>
                  <a:lnTo>
                    <a:pt x="13656" y="113703"/>
                  </a:lnTo>
                  <a:lnTo>
                    <a:pt x="0" y="181672"/>
                  </a:lnTo>
                  <a:lnTo>
                    <a:pt x="1786" y="202277"/>
                  </a:lnTo>
                  <a:lnTo>
                    <a:pt x="16078" y="239437"/>
                  </a:lnTo>
                  <a:lnTo>
                    <a:pt x="44226" y="269888"/>
                  </a:lnTo>
                  <a:lnTo>
                    <a:pt x="83610" y="285769"/>
                  </a:lnTo>
                  <a:lnTo>
                    <a:pt x="107351" y="287754"/>
                  </a:lnTo>
                  <a:lnTo>
                    <a:pt x="117277" y="287396"/>
                  </a:lnTo>
                  <a:lnTo>
                    <a:pt x="158168" y="279098"/>
                  </a:lnTo>
                  <a:lnTo>
                    <a:pt x="195736" y="264251"/>
                  </a:lnTo>
                  <a:lnTo>
                    <a:pt x="110528" y="264251"/>
                  </a:lnTo>
                  <a:lnTo>
                    <a:pt x="99252" y="263099"/>
                  </a:lnTo>
                  <a:lnTo>
                    <a:pt x="64196" y="241581"/>
                  </a:lnTo>
                  <a:lnTo>
                    <a:pt x="55264" y="204539"/>
                  </a:lnTo>
                  <a:lnTo>
                    <a:pt x="56216" y="191835"/>
                  </a:lnTo>
                  <a:lnTo>
                    <a:pt x="66697" y="138478"/>
                  </a:lnTo>
                  <a:lnTo>
                    <a:pt x="79084" y="99729"/>
                  </a:lnTo>
                  <a:lnTo>
                    <a:pt x="111837" y="49586"/>
                  </a:lnTo>
                  <a:lnTo>
                    <a:pt x="150268" y="26400"/>
                  </a:lnTo>
                  <a:lnTo>
                    <a:pt x="171508" y="23502"/>
                  </a:lnTo>
                  <a:lnTo>
                    <a:pt x="243350" y="23502"/>
                  </a:lnTo>
                  <a:lnTo>
                    <a:pt x="231377" y="14292"/>
                  </a:lnTo>
                  <a:lnTo>
                    <a:pt x="214703" y="6352"/>
                  </a:lnTo>
                  <a:lnTo>
                    <a:pt x="195805" y="1588"/>
                  </a:lnTo>
                  <a:lnTo>
                    <a:pt x="174684" y="0"/>
                  </a:lnTo>
                  <a:close/>
                </a:path>
                <a:path w="361950" h="288290">
                  <a:moveTo>
                    <a:pt x="290256" y="236936"/>
                  </a:moveTo>
                  <a:lnTo>
                    <a:pt x="239476" y="236936"/>
                  </a:lnTo>
                  <a:lnTo>
                    <a:pt x="241382" y="241382"/>
                  </a:lnTo>
                  <a:lnTo>
                    <a:pt x="250712" y="261392"/>
                  </a:lnTo>
                  <a:lnTo>
                    <a:pt x="263456" y="275685"/>
                  </a:lnTo>
                  <a:lnTo>
                    <a:pt x="279615" y="284260"/>
                  </a:lnTo>
                  <a:lnTo>
                    <a:pt x="299187" y="287119"/>
                  </a:lnTo>
                  <a:lnTo>
                    <a:pt x="303634" y="287119"/>
                  </a:lnTo>
                  <a:lnTo>
                    <a:pt x="310062" y="286324"/>
                  </a:lnTo>
                  <a:lnTo>
                    <a:pt x="310236" y="286324"/>
                  </a:lnTo>
                  <a:lnTo>
                    <a:pt x="316850" y="284537"/>
                  </a:lnTo>
                  <a:lnTo>
                    <a:pt x="317000" y="284537"/>
                  </a:lnTo>
                  <a:lnTo>
                    <a:pt x="324357" y="281520"/>
                  </a:lnTo>
                  <a:lnTo>
                    <a:pt x="331583" y="277590"/>
                  </a:lnTo>
                  <a:lnTo>
                    <a:pt x="338451" y="272746"/>
                  </a:lnTo>
                  <a:lnTo>
                    <a:pt x="344446" y="267109"/>
                  </a:lnTo>
                  <a:lnTo>
                    <a:pt x="346722" y="264251"/>
                  </a:lnTo>
                  <a:lnTo>
                    <a:pt x="304904" y="264251"/>
                  </a:lnTo>
                  <a:lnTo>
                    <a:pt x="299398" y="263827"/>
                  </a:lnTo>
                  <a:lnTo>
                    <a:pt x="295375" y="259380"/>
                  </a:lnTo>
                  <a:lnTo>
                    <a:pt x="292835" y="250911"/>
                  </a:lnTo>
                  <a:lnTo>
                    <a:pt x="291088" y="243129"/>
                  </a:lnTo>
                  <a:lnTo>
                    <a:pt x="290398" y="237995"/>
                  </a:lnTo>
                  <a:lnTo>
                    <a:pt x="290284" y="237148"/>
                  </a:lnTo>
                  <a:lnTo>
                    <a:pt x="290256" y="236936"/>
                  </a:lnTo>
                  <a:close/>
                </a:path>
                <a:path w="361950" h="288290">
                  <a:moveTo>
                    <a:pt x="243350" y="23502"/>
                  </a:moveTo>
                  <a:lnTo>
                    <a:pt x="171508" y="23502"/>
                  </a:lnTo>
                  <a:lnTo>
                    <a:pt x="193741" y="28068"/>
                  </a:lnTo>
                  <a:lnTo>
                    <a:pt x="210892" y="41765"/>
                  </a:lnTo>
                  <a:lnTo>
                    <a:pt x="229948" y="96553"/>
                  </a:lnTo>
                  <a:lnTo>
                    <a:pt x="232648" y="135936"/>
                  </a:lnTo>
                  <a:lnTo>
                    <a:pt x="234260" y="202277"/>
                  </a:lnTo>
                  <a:lnTo>
                    <a:pt x="234301" y="204539"/>
                  </a:lnTo>
                  <a:lnTo>
                    <a:pt x="234395" y="209622"/>
                  </a:lnTo>
                  <a:lnTo>
                    <a:pt x="199934" y="237413"/>
                  </a:lnTo>
                  <a:lnTo>
                    <a:pt x="157215" y="256747"/>
                  </a:lnTo>
                  <a:lnTo>
                    <a:pt x="110528" y="264251"/>
                  </a:lnTo>
                  <a:lnTo>
                    <a:pt x="195736" y="264251"/>
                  </a:lnTo>
                  <a:lnTo>
                    <a:pt x="232488" y="242018"/>
                  </a:lnTo>
                  <a:lnTo>
                    <a:pt x="239476" y="236936"/>
                  </a:lnTo>
                  <a:lnTo>
                    <a:pt x="290256" y="236936"/>
                  </a:lnTo>
                  <a:lnTo>
                    <a:pt x="289658" y="232490"/>
                  </a:lnTo>
                  <a:lnTo>
                    <a:pt x="288550" y="219030"/>
                  </a:lnTo>
                  <a:lnTo>
                    <a:pt x="287845" y="204539"/>
                  </a:lnTo>
                  <a:lnTo>
                    <a:pt x="287117" y="187389"/>
                  </a:lnTo>
                  <a:lnTo>
                    <a:pt x="294105" y="178495"/>
                  </a:lnTo>
                  <a:lnTo>
                    <a:pt x="304626" y="163806"/>
                  </a:lnTo>
                  <a:lnTo>
                    <a:pt x="314387" y="148640"/>
                  </a:lnTo>
                  <a:lnTo>
                    <a:pt x="286482" y="148640"/>
                  </a:lnTo>
                  <a:lnTo>
                    <a:pt x="286482" y="130219"/>
                  </a:lnTo>
                  <a:lnTo>
                    <a:pt x="282036" y="87660"/>
                  </a:lnTo>
                  <a:lnTo>
                    <a:pt x="258096" y="38827"/>
                  </a:lnTo>
                  <a:lnTo>
                    <a:pt x="245828" y="25408"/>
                  </a:lnTo>
                  <a:lnTo>
                    <a:pt x="243350" y="23502"/>
                  </a:lnTo>
                  <a:close/>
                </a:path>
                <a:path w="361950" h="288290">
                  <a:moveTo>
                    <a:pt x="353392" y="236301"/>
                  </a:moveTo>
                  <a:lnTo>
                    <a:pt x="344923" y="236301"/>
                  </a:lnTo>
                  <a:lnTo>
                    <a:pt x="339841" y="236725"/>
                  </a:lnTo>
                  <a:lnTo>
                    <a:pt x="336665" y="237148"/>
                  </a:lnTo>
                  <a:lnTo>
                    <a:pt x="334124" y="237995"/>
                  </a:lnTo>
                  <a:lnTo>
                    <a:pt x="333065" y="239689"/>
                  </a:lnTo>
                  <a:lnTo>
                    <a:pt x="332218" y="242653"/>
                  </a:lnTo>
                  <a:lnTo>
                    <a:pt x="330100" y="248582"/>
                  </a:lnTo>
                  <a:lnTo>
                    <a:pt x="304904" y="264251"/>
                  </a:lnTo>
                  <a:lnTo>
                    <a:pt x="346722" y="264251"/>
                  </a:lnTo>
                  <a:lnTo>
                    <a:pt x="357626" y="237995"/>
                  </a:lnTo>
                  <a:lnTo>
                    <a:pt x="353392" y="236301"/>
                  </a:lnTo>
                  <a:close/>
                </a:path>
                <a:path w="361950" h="288290">
                  <a:moveTo>
                    <a:pt x="356991" y="31126"/>
                  </a:moveTo>
                  <a:lnTo>
                    <a:pt x="348099" y="31126"/>
                  </a:lnTo>
                  <a:lnTo>
                    <a:pt x="342169" y="31549"/>
                  </a:lnTo>
                  <a:lnTo>
                    <a:pt x="338782" y="32184"/>
                  </a:lnTo>
                  <a:lnTo>
                    <a:pt x="337088" y="33878"/>
                  </a:lnTo>
                  <a:lnTo>
                    <a:pt x="335818" y="37265"/>
                  </a:lnTo>
                  <a:lnTo>
                    <a:pt x="334124" y="43195"/>
                  </a:lnTo>
                  <a:lnTo>
                    <a:pt x="325016" y="71501"/>
                  </a:lnTo>
                  <a:lnTo>
                    <a:pt x="324953" y="71700"/>
                  </a:lnTo>
                  <a:lnTo>
                    <a:pt x="314068" y="98498"/>
                  </a:lnTo>
                  <a:lnTo>
                    <a:pt x="313955" y="98776"/>
                  </a:lnTo>
                  <a:lnTo>
                    <a:pt x="301132" y="124423"/>
                  </a:lnTo>
                  <a:lnTo>
                    <a:pt x="286482" y="148640"/>
                  </a:lnTo>
                  <a:lnTo>
                    <a:pt x="314387" y="148640"/>
                  </a:lnTo>
                  <a:lnTo>
                    <a:pt x="332854" y="114974"/>
                  </a:lnTo>
                  <a:lnTo>
                    <a:pt x="352069" y="71700"/>
                  </a:lnTo>
                  <a:lnTo>
                    <a:pt x="361438" y="32819"/>
                  </a:lnTo>
                  <a:lnTo>
                    <a:pt x="356991" y="311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1512869" y="947353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90">
                  <a:moveTo>
                    <a:pt x="0" y="181672"/>
                  </a:moveTo>
                  <a:lnTo>
                    <a:pt x="13657" y="113704"/>
                  </a:lnTo>
                  <a:lnTo>
                    <a:pt x="54628" y="54628"/>
                  </a:lnTo>
                  <a:lnTo>
                    <a:pt x="111957" y="13657"/>
                  </a:lnTo>
                  <a:lnTo>
                    <a:pt x="174685" y="0"/>
                  </a:lnTo>
                  <a:lnTo>
                    <a:pt x="195806" y="1588"/>
                  </a:lnTo>
                  <a:lnTo>
                    <a:pt x="245829" y="25408"/>
                  </a:lnTo>
                  <a:lnTo>
                    <a:pt x="276200" y="69953"/>
                  </a:lnTo>
                  <a:lnTo>
                    <a:pt x="285054" y="107510"/>
                  </a:lnTo>
                  <a:lnTo>
                    <a:pt x="286483" y="130219"/>
                  </a:lnTo>
                  <a:lnTo>
                    <a:pt x="286483" y="148641"/>
                  </a:lnTo>
                  <a:lnTo>
                    <a:pt x="301133" y="124423"/>
                  </a:lnTo>
                  <a:lnTo>
                    <a:pt x="313956" y="98776"/>
                  </a:lnTo>
                  <a:lnTo>
                    <a:pt x="324953" y="71700"/>
                  </a:lnTo>
                  <a:lnTo>
                    <a:pt x="334124" y="43194"/>
                  </a:lnTo>
                  <a:lnTo>
                    <a:pt x="335818" y="37266"/>
                  </a:lnTo>
                  <a:lnTo>
                    <a:pt x="337089" y="33878"/>
                  </a:lnTo>
                  <a:lnTo>
                    <a:pt x="337936" y="33031"/>
                  </a:lnTo>
                  <a:lnTo>
                    <a:pt x="338783" y="32184"/>
                  </a:lnTo>
                  <a:lnTo>
                    <a:pt x="342170" y="31549"/>
                  </a:lnTo>
                  <a:lnTo>
                    <a:pt x="348099" y="31125"/>
                  </a:lnTo>
                  <a:lnTo>
                    <a:pt x="356992" y="31125"/>
                  </a:lnTo>
                  <a:lnTo>
                    <a:pt x="361439" y="32819"/>
                  </a:lnTo>
                  <a:lnTo>
                    <a:pt x="361439" y="36207"/>
                  </a:lnTo>
                  <a:lnTo>
                    <a:pt x="347146" y="84007"/>
                  </a:lnTo>
                  <a:lnTo>
                    <a:pt x="324000" y="132045"/>
                  </a:lnTo>
                  <a:lnTo>
                    <a:pt x="294106" y="178496"/>
                  </a:lnTo>
                  <a:lnTo>
                    <a:pt x="287118" y="187389"/>
                  </a:lnTo>
                  <a:lnTo>
                    <a:pt x="287753" y="202634"/>
                  </a:lnTo>
                  <a:lnTo>
                    <a:pt x="291088" y="243129"/>
                  </a:lnTo>
                  <a:lnTo>
                    <a:pt x="304904" y="264250"/>
                  </a:lnTo>
                  <a:lnTo>
                    <a:pt x="310833" y="263403"/>
                  </a:lnTo>
                  <a:lnTo>
                    <a:pt x="316338" y="261074"/>
                  </a:lnTo>
                  <a:lnTo>
                    <a:pt x="321420" y="257263"/>
                  </a:lnTo>
                  <a:lnTo>
                    <a:pt x="326502" y="253452"/>
                  </a:lnTo>
                  <a:lnTo>
                    <a:pt x="330101" y="248582"/>
                  </a:lnTo>
                  <a:lnTo>
                    <a:pt x="332219" y="242653"/>
                  </a:lnTo>
                  <a:lnTo>
                    <a:pt x="333066" y="239689"/>
                  </a:lnTo>
                  <a:lnTo>
                    <a:pt x="334124" y="237995"/>
                  </a:lnTo>
                  <a:lnTo>
                    <a:pt x="335395" y="237571"/>
                  </a:lnTo>
                  <a:lnTo>
                    <a:pt x="336665" y="237148"/>
                  </a:lnTo>
                  <a:lnTo>
                    <a:pt x="339841" y="236724"/>
                  </a:lnTo>
                  <a:lnTo>
                    <a:pt x="344923" y="236301"/>
                  </a:lnTo>
                  <a:lnTo>
                    <a:pt x="353393" y="236301"/>
                  </a:lnTo>
                  <a:lnTo>
                    <a:pt x="357627" y="237995"/>
                  </a:lnTo>
                  <a:lnTo>
                    <a:pt x="357627" y="241382"/>
                  </a:lnTo>
                  <a:lnTo>
                    <a:pt x="357627" y="243923"/>
                  </a:lnTo>
                  <a:lnTo>
                    <a:pt x="331583" y="277590"/>
                  </a:lnTo>
                  <a:lnTo>
                    <a:pt x="303634" y="287118"/>
                  </a:lnTo>
                  <a:lnTo>
                    <a:pt x="299187" y="287118"/>
                  </a:lnTo>
                  <a:lnTo>
                    <a:pt x="250712" y="261392"/>
                  </a:lnTo>
                  <a:lnTo>
                    <a:pt x="239477" y="236936"/>
                  </a:lnTo>
                  <a:lnTo>
                    <a:pt x="232489" y="242018"/>
                  </a:lnTo>
                  <a:lnTo>
                    <a:pt x="199934" y="262186"/>
                  </a:lnTo>
                  <a:lnTo>
                    <a:pt x="158169" y="279099"/>
                  </a:lnTo>
                  <a:lnTo>
                    <a:pt x="117277" y="287396"/>
                  </a:lnTo>
                  <a:lnTo>
                    <a:pt x="107351" y="287753"/>
                  </a:lnTo>
                  <a:lnTo>
                    <a:pt x="83610" y="285768"/>
                  </a:lnTo>
                  <a:lnTo>
                    <a:pt x="44227" y="269888"/>
                  </a:lnTo>
                  <a:lnTo>
                    <a:pt x="16078" y="239437"/>
                  </a:lnTo>
                  <a:lnTo>
                    <a:pt x="1786" y="202277"/>
                  </a:lnTo>
                  <a:lnTo>
                    <a:pt x="0" y="18167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67816" y="970539"/>
              <a:ext cx="179766" cy="241382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11889638" y="553719"/>
            <a:ext cx="1783080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이므로</a:t>
            </a:r>
            <a:endParaRPr sz="5200">
              <a:latin typeface="KBIZforSMEsmjo R"/>
              <a:cs typeface="KBIZforSMEsmjo R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3884395" y="786549"/>
            <a:ext cx="146050" cy="448945"/>
            <a:chOff x="13884395" y="786549"/>
            <a:chExt cx="146050" cy="448945"/>
          </a:xfrm>
        </p:grpSpPr>
        <p:sp>
          <p:nvSpPr>
            <p:cNvPr id="44" name="object 44" descr=""/>
            <p:cNvSpPr/>
            <p:nvPr/>
          </p:nvSpPr>
          <p:spPr>
            <a:xfrm>
              <a:off x="13884719" y="786867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5" h="448309">
                  <a:moveTo>
                    <a:pt x="137198" y="0"/>
                  </a:moveTo>
                  <a:lnTo>
                    <a:pt x="134861" y="210"/>
                  </a:lnTo>
                  <a:lnTo>
                    <a:pt x="125552" y="1905"/>
                  </a:lnTo>
                  <a:lnTo>
                    <a:pt x="119202" y="2540"/>
                  </a:lnTo>
                  <a:lnTo>
                    <a:pt x="70979" y="5425"/>
                  </a:lnTo>
                  <a:lnTo>
                    <a:pt x="35559" y="29429"/>
                  </a:lnTo>
                  <a:lnTo>
                    <a:pt x="35775" y="33240"/>
                  </a:lnTo>
                  <a:lnTo>
                    <a:pt x="36626" y="34935"/>
                  </a:lnTo>
                  <a:lnTo>
                    <a:pt x="37896" y="35570"/>
                  </a:lnTo>
                  <a:lnTo>
                    <a:pt x="43827" y="36628"/>
                  </a:lnTo>
                  <a:lnTo>
                    <a:pt x="53352" y="36628"/>
                  </a:lnTo>
                  <a:lnTo>
                    <a:pt x="54622" y="36205"/>
                  </a:lnTo>
                  <a:lnTo>
                    <a:pt x="56743" y="36205"/>
                  </a:lnTo>
                  <a:lnTo>
                    <a:pt x="73037" y="38322"/>
                  </a:lnTo>
                  <a:lnTo>
                    <a:pt x="76428" y="38534"/>
                  </a:lnTo>
                  <a:lnTo>
                    <a:pt x="77482" y="38957"/>
                  </a:lnTo>
                  <a:lnTo>
                    <a:pt x="80022" y="40651"/>
                  </a:lnTo>
                  <a:lnTo>
                    <a:pt x="80873" y="41498"/>
                  </a:lnTo>
                  <a:lnTo>
                    <a:pt x="81724" y="43192"/>
                  </a:lnTo>
                  <a:lnTo>
                    <a:pt x="81927" y="45520"/>
                  </a:lnTo>
                  <a:lnTo>
                    <a:pt x="79427" y="57867"/>
                  </a:lnTo>
                  <a:lnTo>
                    <a:pt x="71926" y="89825"/>
                  </a:lnTo>
                  <a:lnTo>
                    <a:pt x="41922" y="212575"/>
                  </a:lnTo>
                  <a:lnTo>
                    <a:pt x="203" y="378569"/>
                  </a:lnTo>
                  <a:lnTo>
                    <a:pt x="0" y="387250"/>
                  </a:lnTo>
                  <a:lnTo>
                    <a:pt x="11663" y="426076"/>
                  </a:lnTo>
                  <a:lnTo>
                    <a:pt x="51645" y="447355"/>
                  </a:lnTo>
                  <a:lnTo>
                    <a:pt x="62877" y="448228"/>
                  </a:lnTo>
                  <a:lnTo>
                    <a:pt x="70897" y="447791"/>
                  </a:lnTo>
                  <a:lnTo>
                    <a:pt x="103371" y="425837"/>
                  </a:lnTo>
                  <a:lnTo>
                    <a:pt x="128308" y="372217"/>
                  </a:lnTo>
                  <a:lnTo>
                    <a:pt x="133388" y="349774"/>
                  </a:lnTo>
                  <a:lnTo>
                    <a:pt x="133388" y="347657"/>
                  </a:lnTo>
                  <a:lnTo>
                    <a:pt x="132956" y="346175"/>
                  </a:lnTo>
                  <a:lnTo>
                    <a:pt x="131267" y="344481"/>
                  </a:lnTo>
                  <a:lnTo>
                    <a:pt x="130213" y="344058"/>
                  </a:lnTo>
                  <a:lnTo>
                    <a:pt x="115379" y="344058"/>
                  </a:lnTo>
                  <a:lnTo>
                    <a:pt x="113271" y="344270"/>
                  </a:lnTo>
                  <a:lnTo>
                    <a:pt x="112420" y="344693"/>
                  </a:lnTo>
                  <a:lnTo>
                    <a:pt x="110731" y="345116"/>
                  </a:lnTo>
                  <a:lnTo>
                    <a:pt x="108610" y="349562"/>
                  </a:lnTo>
                  <a:lnTo>
                    <a:pt x="97376" y="387210"/>
                  </a:lnTo>
                  <a:lnTo>
                    <a:pt x="87809" y="408052"/>
                  </a:lnTo>
                  <a:lnTo>
                    <a:pt x="77368" y="420557"/>
                  </a:lnTo>
                  <a:lnTo>
                    <a:pt x="66052" y="424726"/>
                  </a:lnTo>
                  <a:lnTo>
                    <a:pt x="59109" y="423416"/>
                  </a:lnTo>
                  <a:lnTo>
                    <a:pt x="54148" y="419486"/>
                  </a:lnTo>
                  <a:lnTo>
                    <a:pt x="51170" y="412935"/>
                  </a:lnTo>
                  <a:lnTo>
                    <a:pt x="50177" y="403764"/>
                  </a:lnTo>
                  <a:lnTo>
                    <a:pt x="50177" y="399954"/>
                  </a:lnTo>
                  <a:lnTo>
                    <a:pt x="50596" y="398260"/>
                  </a:lnTo>
                  <a:lnTo>
                    <a:pt x="50812" y="396143"/>
                  </a:lnTo>
                  <a:lnTo>
                    <a:pt x="50812" y="388520"/>
                  </a:lnTo>
                  <a:lnTo>
                    <a:pt x="54262" y="373157"/>
                  </a:lnTo>
                  <a:lnTo>
                    <a:pt x="63353" y="335959"/>
                  </a:lnTo>
                  <a:lnTo>
                    <a:pt x="118736" y="115311"/>
                  </a:lnTo>
                  <a:lnTo>
                    <a:pt x="133226" y="56636"/>
                  </a:lnTo>
                  <a:lnTo>
                    <a:pt x="141920" y="20034"/>
                  </a:lnTo>
                  <a:lnTo>
                    <a:pt x="144818" y="5504"/>
                  </a:lnTo>
                  <a:lnTo>
                    <a:pt x="144818" y="2117"/>
                  </a:lnTo>
                  <a:lnTo>
                    <a:pt x="142278" y="422"/>
                  </a:lnTo>
                  <a:lnTo>
                    <a:pt x="137198" y="422"/>
                  </a:lnTo>
                  <a:lnTo>
                    <a:pt x="137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3884713" y="786867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5" h="448309">
                  <a:moveTo>
                    <a:pt x="50179" y="403765"/>
                  </a:moveTo>
                  <a:lnTo>
                    <a:pt x="51172" y="412936"/>
                  </a:lnTo>
                  <a:lnTo>
                    <a:pt x="54149" y="419486"/>
                  </a:lnTo>
                  <a:lnTo>
                    <a:pt x="59111" y="423416"/>
                  </a:lnTo>
                  <a:lnTo>
                    <a:pt x="66059" y="424726"/>
                  </a:lnTo>
                  <a:lnTo>
                    <a:pt x="77373" y="420558"/>
                  </a:lnTo>
                  <a:lnTo>
                    <a:pt x="87814" y="408053"/>
                  </a:lnTo>
                  <a:lnTo>
                    <a:pt x="97381" y="387211"/>
                  </a:lnTo>
                  <a:lnTo>
                    <a:pt x="106075" y="358032"/>
                  </a:lnTo>
                  <a:lnTo>
                    <a:pt x="108616" y="349563"/>
                  </a:lnTo>
                  <a:lnTo>
                    <a:pt x="110733" y="345117"/>
                  </a:lnTo>
                  <a:lnTo>
                    <a:pt x="112427" y="344693"/>
                  </a:lnTo>
                  <a:lnTo>
                    <a:pt x="113274" y="344270"/>
                  </a:lnTo>
                  <a:lnTo>
                    <a:pt x="115391" y="344058"/>
                  </a:lnTo>
                  <a:lnTo>
                    <a:pt x="118779" y="344058"/>
                  </a:lnTo>
                  <a:lnTo>
                    <a:pt x="121320" y="344058"/>
                  </a:lnTo>
                  <a:lnTo>
                    <a:pt x="125131" y="344058"/>
                  </a:lnTo>
                  <a:lnTo>
                    <a:pt x="127672" y="344058"/>
                  </a:lnTo>
                  <a:lnTo>
                    <a:pt x="128942" y="344058"/>
                  </a:lnTo>
                  <a:lnTo>
                    <a:pt x="130212" y="344058"/>
                  </a:lnTo>
                  <a:lnTo>
                    <a:pt x="131271" y="344481"/>
                  </a:lnTo>
                  <a:lnTo>
                    <a:pt x="132118" y="345328"/>
                  </a:lnTo>
                  <a:lnTo>
                    <a:pt x="132965" y="346175"/>
                  </a:lnTo>
                  <a:lnTo>
                    <a:pt x="133388" y="347657"/>
                  </a:lnTo>
                  <a:lnTo>
                    <a:pt x="133388" y="349775"/>
                  </a:lnTo>
                  <a:lnTo>
                    <a:pt x="132965" y="352315"/>
                  </a:lnTo>
                  <a:lnTo>
                    <a:pt x="132330" y="355703"/>
                  </a:lnTo>
                  <a:lnTo>
                    <a:pt x="131483" y="359938"/>
                  </a:lnTo>
                  <a:lnTo>
                    <a:pt x="130636" y="364172"/>
                  </a:lnTo>
                  <a:lnTo>
                    <a:pt x="118461" y="400431"/>
                  </a:lnTo>
                  <a:lnTo>
                    <a:pt x="92101" y="437430"/>
                  </a:lnTo>
                  <a:lnTo>
                    <a:pt x="62883" y="448228"/>
                  </a:lnTo>
                  <a:lnTo>
                    <a:pt x="51648" y="447355"/>
                  </a:lnTo>
                  <a:lnTo>
                    <a:pt x="11671" y="426076"/>
                  </a:lnTo>
                  <a:lnTo>
                    <a:pt x="0" y="387251"/>
                  </a:lnTo>
                  <a:lnTo>
                    <a:pt x="0" y="382169"/>
                  </a:lnTo>
                  <a:lnTo>
                    <a:pt x="211" y="378570"/>
                  </a:lnTo>
                  <a:lnTo>
                    <a:pt x="635" y="376452"/>
                  </a:lnTo>
                  <a:lnTo>
                    <a:pt x="41922" y="212575"/>
                  </a:lnTo>
                  <a:lnTo>
                    <a:pt x="59429" y="141394"/>
                  </a:lnTo>
                  <a:lnTo>
                    <a:pt x="71934" y="89825"/>
                  </a:lnTo>
                  <a:lnTo>
                    <a:pt x="79437" y="57867"/>
                  </a:lnTo>
                  <a:lnTo>
                    <a:pt x="81938" y="45521"/>
                  </a:lnTo>
                  <a:lnTo>
                    <a:pt x="81938" y="44251"/>
                  </a:lnTo>
                  <a:lnTo>
                    <a:pt x="81727" y="43192"/>
                  </a:lnTo>
                  <a:lnTo>
                    <a:pt x="81303" y="42345"/>
                  </a:lnTo>
                  <a:lnTo>
                    <a:pt x="80880" y="41498"/>
                  </a:lnTo>
                  <a:lnTo>
                    <a:pt x="80033" y="40651"/>
                  </a:lnTo>
                  <a:lnTo>
                    <a:pt x="78762" y="39804"/>
                  </a:lnTo>
                  <a:lnTo>
                    <a:pt x="77492" y="38957"/>
                  </a:lnTo>
                  <a:lnTo>
                    <a:pt x="76433" y="38534"/>
                  </a:lnTo>
                  <a:lnTo>
                    <a:pt x="75586" y="38534"/>
                  </a:lnTo>
                  <a:lnTo>
                    <a:pt x="74740" y="38534"/>
                  </a:lnTo>
                  <a:lnTo>
                    <a:pt x="73046" y="38322"/>
                  </a:lnTo>
                  <a:lnTo>
                    <a:pt x="70505" y="37899"/>
                  </a:lnTo>
                  <a:lnTo>
                    <a:pt x="67964" y="37475"/>
                  </a:lnTo>
                  <a:lnTo>
                    <a:pt x="66270" y="37264"/>
                  </a:lnTo>
                  <a:lnTo>
                    <a:pt x="65424" y="37264"/>
                  </a:lnTo>
                  <a:lnTo>
                    <a:pt x="64577" y="37264"/>
                  </a:lnTo>
                  <a:lnTo>
                    <a:pt x="62671" y="37052"/>
                  </a:lnTo>
                  <a:lnTo>
                    <a:pt x="59707" y="36629"/>
                  </a:lnTo>
                  <a:lnTo>
                    <a:pt x="56743" y="36205"/>
                  </a:lnTo>
                  <a:lnTo>
                    <a:pt x="54625" y="36205"/>
                  </a:lnTo>
                  <a:lnTo>
                    <a:pt x="53355" y="36629"/>
                  </a:lnTo>
                  <a:lnTo>
                    <a:pt x="49120" y="36629"/>
                  </a:lnTo>
                  <a:lnTo>
                    <a:pt x="46368" y="36629"/>
                  </a:lnTo>
                  <a:lnTo>
                    <a:pt x="45098" y="36629"/>
                  </a:lnTo>
                  <a:lnTo>
                    <a:pt x="43827" y="36629"/>
                  </a:lnTo>
                  <a:lnTo>
                    <a:pt x="42133" y="36417"/>
                  </a:lnTo>
                  <a:lnTo>
                    <a:pt x="35570" y="31970"/>
                  </a:lnTo>
                  <a:lnTo>
                    <a:pt x="35570" y="30277"/>
                  </a:lnTo>
                  <a:lnTo>
                    <a:pt x="35570" y="29430"/>
                  </a:lnTo>
                  <a:lnTo>
                    <a:pt x="70981" y="5425"/>
                  </a:lnTo>
                  <a:lnTo>
                    <a:pt x="89561" y="4234"/>
                  </a:lnTo>
                  <a:lnTo>
                    <a:pt x="95912" y="3811"/>
                  </a:lnTo>
                  <a:lnTo>
                    <a:pt x="103111" y="3387"/>
                  </a:lnTo>
                  <a:lnTo>
                    <a:pt x="111157" y="2964"/>
                  </a:lnTo>
                  <a:lnTo>
                    <a:pt x="119203" y="2540"/>
                  </a:lnTo>
                  <a:lnTo>
                    <a:pt x="125554" y="1905"/>
                  </a:lnTo>
                  <a:lnTo>
                    <a:pt x="130212" y="1058"/>
                  </a:lnTo>
                  <a:lnTo>
                    <a:pt x="134870" y="211"/>
                  </a:lnTo>
                  <a:lnTo>
                    <a:pt x="137199" y="0"/>
                  </a:lnTo>
                  <a:lnTo>
                    <a:pt x="137199" y="423"/>
                  </a:lnTo>
                  <a:lnTo>
                    <a:pt x="142281" y="423"/>
                  </a:lnTo>
                  <a:lnTo>
                    <a:pt x="144822" y="2117"/>
                  </a:lnTo>
                  <a:lnTo>
                    <a:pt x="144822" y="5504"/>
                  </a:lnTo>
                  <a:lnTo>
                    <a:pt x="141924" y="20034"/>
                  </a:lnTo>
                  <a:lnTo>
                    <a:pt x="133230" y="56637"/>
                  </a:lnTo>
                  <a:lnTo>
                    <a:pt x="118739" y="115312"/>
                  </a:lnTo>
                  <a:lnTo>
                    <a:pt x="98453" y="196060"/>
                  </a:lnTo>
                  <a:lnTo>
                    <a:pt x="78088" y="276927"/>
                  </a:lnTo>
                  <a:lnTo>
                    <a:pt x="63359" y="335959"/>
                  </a:lnTo>
                  <a:lnTo>
                    <a:pt x="54268" y="373157"/>
                  </a:lnTo>
                  <a:lnTo>
                    <a:pt x="50814" y="388521"/>
                  </a:lnTo>
                  <a:lnTo>
                    <a:pt x="50814" y="389368"/>
                  </a:lnTo>
                  <a:lnTo>
                    <a:pt x="50814" y="391062"/>
                  </a:lnTo>
                  <a:lnTo>
                    <a:pt x="50814" y="393602"/>
                  </a:lnTo>
                  <a:lnTo>
                    <a:pt x="50814" y="396143"/>
                  </a:lnTo>
                  <a:lnTo>
                    <a:pt x="50603" y="398260"/>
                  </a:lnTo>
                  <a:lnTo>
                    <a:pt x="50179" y="399954"/>
                  </a:lnTo>
                  <a:lnTo>
                    <a:pt x="50179" y="40376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 descr=""/>
          <p:cNvGrpSpPr/>
          <p:nvPr/>
        </p:nvGrpSpPr>
        <p:grpSpPr>
          <a:xfrm>
            <a:off x="14260631" y="803064"/>
            <a:ext cx="425450" cy="425450"/>
            <a:chOff x="14260631" y="803064"/>
            <a:chExt cx="425450" cy="425450"/>
          </a:xfrm>
        </p:grpSpPr>
        <p:sp>
          <p:nvSpPr>
            <p:cNvPr id="47" name="object 47" descr=""/>
            <p:cNvSpPr/>
            <p:nvPr/>
          </p:nvSpPr>
          <p:spPr>
            <a:xfrm>
              <a:off x="14260956" y="803381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212153" y="0"/>
                  </a:moveTo>
                  <a:lnTo>
                    <a:pt x="210667" y="212"/>
                  </a:lnTo>
                  <a:lnTo>
                    <a:pt x="208127" y="1906"/>
                  </a:lnTo>
                  <a:lnTo>
                    <a:pt x="207073" y="2329"/>
                  </a:lnTo>
                  <a:lnTo>
                    <a:pt x="205371" y="2329"/>
                  </a:lnTo>
                  <a:lnTo>
                    <a:pt x="204520" y="2964"/>
                  </a:lnTo>
                  <a:lnTo>
                    <a:pt x="201345" y="7199"/>
                  </a:lnTo>
                  <a:lnTo>
                    <a:pt x="200075" y="9528"/>
                  </a:lnTo>
                  <a:lnTo>
                    <a:pt x="199872" y="10586"/>
                  </a:lnTo>
                  <a:lnTo>
                    <a:pt x="199872" y="399319"/>
                  </a:lnTo>
                  <a:lnTo>
                    <a:pt x="10159" y="399319"/>
                  </a:lnTo>
                  <a:lnTo>
                    <a:pt x="0" y="414564"/>
                  </a:lnTo>
                  <a:lnTo>
                    <a:pt x="838" y="416894"/>
                  </a:lnTo>
                  <a:lnTo>
                    <a:pt x="6769" y="422610"/>
                  </a:lnTo>
                  <a:lnTo>
                    <a:pt x="10159" y="424727"/>
                  </a:lnTo>
                  <a:lnTo>
                    <a:pt x="415201" y="424727"/>
                  </a:lnTo>
                  <a:lnTo>
                    <a:pt x="421551" y="421340"/>
                  </a:lnTo>
                  <a:lnTo>
                    <a:pt x="424726" y="417104"/>
                  </a:lnTo>
                  <a:lnTo>
                    <a:pt x="424726" y="406942"/>
                  </a:lnTo>
                  <a:lnTo>
                    <a:pt x="421551" y="402708"/>
                  </a:lnTo>
                  <a:lnTo>
                    <a:pt x="415201" y="399319"/>
                  </a:lnTo>
                  <a:lnTo>
                    <a:pt x="225272" y="399319"/>
                  </a:lnTo>
                  <a:lnTo>
                    <a:pt x="225272" y="9951"/>
                  </a:lnTo>
                  <a:lnTo>
                    <a:pt x="222313" y="4447"/>
                  </a:lnTo>
                  <a:lnTo>
                    <a:pt x="218503" y="1271"/>
                  </a:lnTo>
                  <a:lnTo>
                    <a:pt x="212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4260949" y="803382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5">
                  <a:moveTo>
                    <a:pt x="199871" y="10586"/>
                  </a:moveTo>
                  <a:lnTo>
                    <a:pt x="199871" y="10162"/>
                  </a:lnTo>
                  <a:lnTo>
                    <a:pt x="200083" y="9527"/>
                  </a:lnTo>
                  <a:lnTo>
                    <a:pt x="200506" y="8680"/>
                  </a:lnTo>
                  <a:lnTo>
                    <a:pt x="200930" y="7833"/>
                  </a:lnTo>
                  <a:lnTo>
                    <a:pt x="201353" y="7198"/>
                  </a:lnTo>
                  <a:lnTo>
                    <a:pt x="201777" y="6775"/>
                  </a:lnTo>
                  <a:lnTo>
                    <a:pt x="202200" y="6351"/>
                  </a:lnTo>
                  <a:lnTo>
                    <a:pt x="202835" y="5504"/>
                  </a:lnTo>
                  <a:lnTo>
                    <a:pt x="203682" y="4234"/>
                  </a:lnTo>
                  <a:lnTo>
                    <a:pt x="204529" y="2964"/>
                  </a:lnTo>
                  <a:lnTo>
                    <a:pt x="205376" y="2329"/>
                  </a:lnTo>
                  <a:lnTo>
                    <a:pt x="206223" y="2329"/>
                  </a:lnTo>
                  <a:lnTo>
                    <a:pt x="207070" y="2329"/>
                  </a:lnTo>
                  <a:lnTo>
                    <a:pt x="208128" y="1905"/>
                  </a:lnTo>
                  <a:lnTo>
                    <a:pt x="209399" y="1058"/>
                  </a:lnTo>
                  <a:lnTo>
                    <a:pt x="210669" y="211"/>
                  </a:lnTo>
                  <a:lnTo>
                    <a:pt x="212151" y="0"/>
                  </a:lnTo>
                  <a:lnTo>
                    <a:pt x="213845" y="423"/>
                  </a:lnTo>
                  <a:lnTo>
                    <a:pt x="218503" y="1270"/>
                  </a:lnTo>
                  <a:lnTo>
                    <a:pt x="222314" y="4446"/>
                  </a:lnTo>
                  <a:lnTo>
                    <a:pt x="225278" y="9951"/>
                  </a:lnTo>
                  <a:lnTo>
                    <a:pt x="225278" y="399319"/>
                  </a:lnTo>
                  <a:lnTo>
                    <a:pt x="415199" y="399319"/>
                  </a:lnTo>
                  <a:lnTo>
                    <a:pt x="421550" y="402707"/>
                  </a:lnTo>
                  <a:lnTo>
                    <a:pt x="424726" y="406941"/>
                  </a:lnTo>
                  <a:lnTo>
                    <a:pt x="424726" y="412023"/>
                  </a:lnTo>
                  <a:lnTo>
                    <a:pt x="424726" y="417104"/>
                  </a:lnTo>
                  <a:lnTo>
                    <a:pt x="421550" y="421339"/>
                  </a:lnTo>
                  <a:lnTo>
                    <a:pt x="415199" y="424726"/>
                  </a:lnTo>
                  <a:lnTo>
                    <a:pt x="10586" y="424726"/>
                  </a:lnTo>
                  <a:lnTo>
                    <a:pt x="10162" y="424726"/>
                  </a:lnTo>
                  <a:lnTo>
                    <a:pt x="9316" y="424303"/>
                  </a:lnTo>
                  <a:lnTo>
                    <a:pt x="8045" y="423456"/>
                  </a:lnTo>
                  <a:lnTo>
                    <a:pt x="6775" y="422609"/>
                  </a:lnTo>
                  <a:lnTo>
                    <a:pt x="5081" y="421127"/>
                  </a:lnTo>
                  <a:lnTo>
                    <a:pt x="2964" y="419010"/>
                  </a:lnTo>
                  <a:lnTo>
                    <a:pt x="846" y="416892"/>
                  </a:lnTo>
                  <a:lnTo>
                    <a:pt x="0" y="414563"/>
                  </a:lnTo>
                  <a:lnTo>
                    <a:pt x="423" y="412023"/>
                  </a:lnTo>
                  <a:lnTo>
                    <a:pt x="846" y="409482"/>
                  </a:lnTo>
                  <a:lnTo>
                    <a:pt x="1693" y="407153"/>
                  </a:lnTo>
                  <a:lnTo>
                    <a:pt x="2964" y="405036"/>
                  </a:lnTo>
                  <a:lnTo>
                    <a:pt x="4234" y="402918"/>
                  </a:lnTo>
                  <a:lnTo>
                    <a:pt x="5716" y="401436"/>
                  </a:lnTo>
                  <a:lnTo>
                    <a:pt x="7410" y="400589"/>
                  </a:lnTo>
                  <a:lnTo>
                    <a:pt x="9104" y="399742"/>
                  </a:lnTo>
                  <a:lnTo>
                    <a:pt x="10162" y="399319"/>
                  </a:lnTo>
                  <a:lnTo>
                    <a:pt x="10586" y="399319"/>
                  </a:lnTo>
                  <a:lnTo>
                    <a:pt x="199871" y="399319"/>
                  </a:lnTo>
                  <a:lnTo>
                    <a:pt x="199871" y="1058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9" name="object 49" descr=""/>
          <p:cNvGrpSpPr/>
          <p:nvPr/>
        </p:nvGrpSpPr>
        <p:grpSpPr>
          <a:xfrm>
            <a:off x="14910223" y="947039"/>
            <a:ext cx="356235" cy="288925"/>
            <a:chOff x="14910223" y="947039"/>
            <a:chExt cx="356235" cy="288925"/>
          </a:xfrm>
        </p:grpSpPr>
        <p:sp>
          <p:nvSpPr>
            <p:cNvPr id="50" name="object 50" descr=""/>
            <p:cNvSpPr/>
            <p:nvPr/>
          </p:nvSpPr>
          <p:spPr>
            <a:xfrm>
              <a:off x="14910536" y="947357"/>
              <a:ext cx="355600" cy="288290"/>
            </a:xfrm>
            <a:custGeom>
              <a:avLst/>
              <a:gdLst/>
              <a:ahLst/>
              <a:cxnLst/>
              <a:rect l="l" t="t" r="r" b="b"/>
              <a:pathLst>
                <a:path w="355600" h="288290">
                  <a:moveTo>
                    <a:pt x="229298" y="0"/>
                  </a:moveTo>
                  <a:lnTo>
                    <a:pt x="182457" y="10163"/>
                  </a:lnTo>
                  <a:lnTo>
                    <a:pt x="141008" y="40651"/>
                  </a:lnTo>
                  <a:lnTo>
                    <a:pt x="134023" y="47638"/>
                  </a:lnTo>
                  <a:lnTo>
                    <a:pt x="133603" y="47638"/>
                  </a:lnTo>
                  <a:lnTo>
                    <a:pt x="133388" y="47214"/>
                  </a:lnTo>
                  <a:lnTo>
                    <a:pt x="133388" y="44250"/>
                  </a:lnTo>
                  <a:lnTo>
                    <a:pt x="132118" y="39804"/>
                  </a:lnTo>
                  <a:lnTo>
                    <a:pt x="102424" y="6430"/>
                  </a:lnTo>
                  <a:lnTo>
                    <a:pt x="72415" y="0"/>
                  </a:lnTo>
                  <a:lnTo>
                    <a:pt x="65109" y="436"/>
                  </a:lnTo>
                  <a:lnTo>
                    <a:pt x="30648" y="22389"/>
                  </a:lnTo>
                  <a:lnTo>
                    <a:pt x="5295" y="76010"/>
                  </a:lnTo>
                  <a:lnTo>
                    <a:pt x="0" y="98452"/>
                  </a:lnTo>
                  <a:lnTo>
                    <a:pt x="0" y="99724"/>
                  </a:lnTo>
                  <a:lnTo>
                    <a:pt x="1269" y="101629"/>
                  </a:lnTo>
                  <a:lnTo>
                    <a:pt x="3809" y="104170"/>
                  </a:lnTo>
                  <a:lnTo>
                    <a:pt x="19900" y="104170"/>
                  </a:lnTo>
                  <a:lnTo>
                    <a:pt x="23926" y="102899"/>
                  </a:lnTo>
                  <a:lnTo>
                    <a:pt x="37040" y="59230"/>
                  </a:lnTo>
                  <a:lnTo>
                    <a:pt x="46529" y="39381"/>
                  </a:lnTo>
                  <a:lnTo>
                    <a:pt x="57051" y="27471"/>
                  </a:lnTo>
                  <a:lnTo>
                    <a:pt x="68605" y="23501"/>
                  </a:lnTo>
                  <a:lnTo>
                    <a:pt x="75272" y="25049"/>
                  </a:lnTo>
                  <a:lnTo>
                    <a:pt x="80035" y="29694"/>
                  </a:lnTo>
                  <a:lnTo>
                    <a:pt x="82892" y="37435"/>
                  </a:lnTo>
                  <a:lnTo>
                    <a:pt x="83845" y="48273"/>
                  </a:lnTo>
                  <a:lnTo>
                    <a:pt x="83845" y="55896"/>
                  </a:lnTo>
                  <a:lnTo>
                    <a:pt x="83629" y="60765"/>
                  </a:lnTo>
                  <a:lnTo>
                    <a:pt x="81143" y="72450"/>
                  </a:lnTo>
                  <a:lnTo>
                    <a:pt x="76219" y="92895"/>
                  </a:lnTo>
                  <a:lnTo>
                    <a:pt x="47239" y="208618"/>
                  </a:lnTo>
                  <a:lnTo>
                    <a:pt x="39698" y="239940"/>
                  </a:lnTo>
                  <a:lnTo>
                    <a:pt x="35175" y="260385"/>
                  </a:lnTo>
                  <a:lnTo>
                    <a:pt x="33667" y="269953"/>
                  </a:lnTo>
                  <a:lnTo>
                    <a:pt x="33248" y="271646"/>
                  </a:lnTo>
                  <a:lnTo>
                    <a:pt x="49758" y="287738"/>
                  </a:lnTo>
                  <a:lnTo>
                    <a:pt x="55257" y="287738"/>
                  </a:lnTo>
                  <a:lnTo>
                    <a:pt x="85276" y="262608"/>
                  </a:lnTo>
                  <a:lnTo>
                    <a:pt x="106718" y="181027"/>
                  </a:lnTo>
                  <a:lnTo>
                    <a:pt x="127673" y="95912"/>
                  </a:lnTo>
                  <a:lnTo>
                    <a:pt x="132118" y="88290"/>
                  </a:lnTo>
                  <a:lnTo>
                    <a:pt x="151927" y="60222"/>
                  </a:lnTo>
                  <a:lnTo>
                    <a:pt x="173882" y="40174"/>
                  </a:lnTo>
                  <a:lnTo>
                    <a:pt x="197979" y="28145"/>
                  </a:lnTo>
                  <a:lnTo>
                    <a:pt x="224218" y="24136"/>
                  </a:lnTo>
                  <a:lnTo>
                    <a:pt x="227393" y="24136"/>
                  </a:lnTo>
                  <a:lnTo>
                    <a:pt x="239621" y="26478"/>
                  </a:lnTo>
                  <a:lnTo>
                    <a:pt x="248356" y="33505"/>
                  </a:lnTo>
                  <a:lnTo>
                    <a:pt x="253598" y="45216"/>
                  </a:lnTo>
                  <a:lnTo>
                    <a:pt x="255346" y="61612"/>
                  </a:lnTo>
                  <a:lnTo>
                    <a:pt x="253641" y="79795"/>
                  </a:lnTo>
                  <a:lnTo>
                    <a:pt x="249154" y="101947"/>
                  </a:lnTo>
                  <a:lnTo>
                    <a:pt x="241887" y="128069"/>
                  </a:lnTo>
                  <a:lnTo>
                    <a:pt x="231838" y="158160"/>
                  </a:lnTo>
                  <a:lnTo>
                    <a:pt x="221837" y="186981"/>
                  </a:lnTo>
                  <a:lnTo>
                    <a:pt x="214693" y="209292"/>
                  </a:lnTo>
                  <a:lnTo>
                    <a:pt x="210407" y="225092"/>
                  </a:lnTo>
                  <a:lnTo>
                    <a:pt x="208978" y="234382"/>
                  </a:lnTo>
                  <a:lnTo>
                    <a:pt x="209811" y="243513"/>
                  </a:lnTo>
                  <a:lnTo>
                    <a:pt x="230014" y="277456"/>
                  </a:lnTo>
                  <a:lnTo>
                    <a:pt x="265506" y="287103"/>
                  </a:lnTo>
                  <a:lnTo>
                    <a:pt x="277060" y="286269"/>
                  </a:lnTo>
                  <a:lnTo>
                    <a:pt x="318782" y="261061"/>
                  </a:lnTo>
                  <a:lnTo>
                    <a:pt x="342764" y="225450"/>
                  </a:lnTo>
                  <a:lnTo>
                    <a:pt x="355066" y="189072"/>
                  </a:lnTo>
                  <a:lnTo>
                    <a:pt x="355066" y="185261"/>
                  </a:lnTo>
                  <a:lnTo>
                    <a:pt x="350837" y="183568"/>
                  </a:lnTo>
                  <a:lnTo>
                    <a:pt x="334746" y="183568"/>
                  </a:lnTo>
                  <a:lnTo>
                    <a:pt x="330504" y="185261"/>
                  </a:lnTo>
                  <a:lnTo>
                    <a:pt x="329666" y="188649"/>
                  </a:lnTo>
                  <a:lnTo>
                    <a:pt x="325413" y="203020"/>
                  </a:lnTo>
                  <a:lnTo>
                    <a:pt x="307428" y="239464"/>
                  </a:lnTo>
                  <a:lnTo>
                    <a:pt x="273126" y="264025"/>
                  </a:lnTo>
                  <a:lnTo>
                    <a:pt x="271221" y="264236"/>
                  </a:lnTo>
                  <a:lnTo>
                    <a:pt x="261480" y="264236"/>
                  </a:lnTo>
                  <a:lnTo>
                    <a:pt x="257886" y="258732"/>
                  </a:lnTo>
                  <a:lnTo>
                    <a:pt x="257886" y="247722"/>
                  </a:lnTo>
                  <a:lnTo>
                    <a:pt x="259157" y="237439"/>
                  </a:lnTo>
                  <a:lnTo>
                    <a:pt x="263602" y="220567"/>
                  </a:lnTo>
                  <a:lnTo>
                    <a:pt x="271221" y="197105"/>
                  </a:lnTo>
                  <a:lnTo>
                    <a:pt x="282016" y="167053"/>
                  </a:lnTo>
                  <a:lnTo>
                    <a:pt x="292817" y="135810"/>
                  </a:lnTo>
                  <a:lnTo>
                    <a:pt x="300440" y="108775"/>
                  </a:lnTo>
                  <a:lnTo>
                    <a:pt x="304886" y="85948"/>
                  </a:lnTo>
                  <a:lnTo>
                    <a:pt x="306158" y="67329"/>
                  </a:lnTo>
                  <a:lnTo>
                    <a:pt x="304573" y="51806"/>
                  </a:lnTo>
                  <a:lnTo>
                    <a:pt x="284568" y="17150"/>
                  </a:lnTo>
                  <a:lnTo>
                    <a:pt x="245617" y="1071"/>
                  </a:lnTo>
                  <a:lnTo>
                    <a:pt x="2292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4910540" y="947357"/>
              <a:ext cx="355600" cy="288290"/>
            </a:xfrm>
            <a:custGeom>
              <a:avLst/>
              <a:gdLst/>
              <a:ahLst/>
              <a:cxnLst/>
              <a:rect l="l" t="t" r="r" b="b"/>
              <a:pathLst>
                <a:path w="355600" h="288290">
                  <a:moveTo>
                    <a:pt x="0" y="98453"/>
                  </a:moveTo>
                  <a:lnTo>
                    <a:pt x="423" y="95912"/>
                  </a:lnTo>
                  <a:lnTo>
                    <a:pt x="1058" y="92525"/>
                  </a:lnTo>
                  <a:lnTo>
                    <a:pt x="1905" y="88290"/>
                  </a:lnTo>
                  <a:lnTo>
                    <a:pt x="2752" y="84056"/>
                  </a:lnTo>
                  <a:lnTo>
                    <a:pt x="15879" y="47797"/>
                  </a:lnTo>
                  <a:lnTo>
                    <a:pt x="43192" y="10798"/>
                  </a:lnTo>
                  <a:lnTo>
                    <a:pt x="72411" y="0"/>
                  </a:lnTo>
                  <a:lnTo>
                    <a:pt x="83368" y="714"/>
                  </a:lnTo>
                  <a:lnTo>
                    <a:pt x="122908" y="22549"/>
                  </a:lnTo>
                  <a:lnTo>
                    <a:pt x="133388" y="44251"/>
                  </a:lnTo>
                  <a:lnTo>
                    <a:pt x="133388" y="46368"/>
                  </a:lnTo>
                  <a:lnTo>
                    <a:pt x="133388" y="47215"/>
                  </a:lnTo>
                  <a:lnTo>
                    <a:pt x="133600" y="47638"/>
                  </a:lnTo>
                  <a:lnTo>
                    <a:pt x="134023" y="47638"/>
                  </a:lnTo>
                  <a:lnTo>
                    <a:pt x="141011" y="40651"/>
                  </a:lnTo>
                  <a:lnTo>
                    <a:pt x="161059" y="22866"/>
                  </a:lnTo>
                  <a:lnTo>
                    <a:pt x="182456" y="10162"/>
                  </a:lnTo>
                  <a:lnTo>
                    <a:pt x="205204" y="2540"/>
                  </a:lnTo>
                  <a:lnTo>
                    <a:pt x="229301" y="0"/>
                  </a:lnTo>
                  <a:lnTo>
                    <a:pt x="245618" y="1071"/>
                  </a:lnTo>
                  <a:lnTo>
                    <a:pt x="284562" y="17149"/>
                  </a:lnTo>
                  <a:lnTo>
                    <a:pt x="304571" y="51807"/>
                  </a:lnTo>
                  <a:lnTo>
                    <a:pt x="306159" y="67329"/>
                  </a:lnTo>
                  <a:lnTo>
                    <a:pt x="304888" y="85948"/>
                  </a:lnTo>
                  <a:lnTo>
                    <a:pt x="300442" y="108775"/>
                  </a:lnTo>
                  <a:lnTo>
                    <a:pt x="292820" y="135810"/>
                  </a:lnTo>
                  <a:lnTo>
                    <a:pt x="282022" y="167053"/>
                  </a:lnTo>
                  <a:lnTo>
                    <a:pt x="271223" y="197105"/>
                  </a:lnTo>
                  <a:lnTo>
                    <a:pt x="263601" y="220567"/>
                  </a:lnTo>
                  <a:lnTo>
                    <a:pt x="259155" y="237440"/>
                  </a:lnTo>
                  <a:lnTo>
                    <a:pt x="257885" y="247722"/>
                  </a:lnTo>
                  <a:lnTo>
                    <a:pt x="257885" y="258731"/>
                  </a:lnTo>
                  <a:lnTo>
                    <a:pt x="261484" y="264236"/>
                  </a:lnTo>
                  <a:lnTo>
                    <a:pt x="268683" y="264236"/>
                  </a:lnTo>
                  <a:lnTo>
                    <a:pt x="271223" y="264236"/>
                  </a:lnTo>
                  <a:lnTo>
                    <a:pt x="273129" y="264025"/>
                  </a:lnTo>
                  <a:lnTo>
                    <a:pt x="274399" y="263601"/>
                  </a:lnTo>
                  <a:lnTo>
                    <a:pt x="283371" y="260902"/>
                  </a:lnTo>
                  <a:lnTo>
                    <a:pt x="314297" y="228428"/>
                  </a:lnTo>
                  <a:lnTo>
                    <a:pt x="329660" y="188649"/>
                  </a:lnTo>
                  <a:lnTo>
                    <a:pt x="330507" y="185262"/>
                  </a:lnTo>
                  <a:lnTo>
                    <a:pt x="334742" y="183568"/>
                  </a:lnTo>
                  <a:lnTo>
                    <a:pt x="342364" y="183568"/>
                  </a:lnTo>
                  <a:lnTo>
                    <a:pt x="350833" y="183568"/>
                  </a:lnTo>
                  <a:lnTo>
                    <a:pt x="355068" y="185262"/>
                  </a:lnTo>
                  <a:lnTo>
                    <a:pt x="355068" y="188649"/>
                  </a:lnTo>
                  <a:lnTo>
                    <a:pt x="355068" y="189073"/>
                  </a:lnTo>
                  <a:lnTo>
                    <a:pt x="354221" y="192249"/>
                  </a:lnTo>
                  <a:lnTo>
                    <a:pt x="338553" y="234383"/>
                  </a:lnTo>
                  <a:lnTo>
                    <a:pt x="309335" y="269953"/>
                  </a:lnTo>
                  <a:lnTo>
                    <a:pt x="265507" y="287103"/>
                  </a:lnTo>
                  <a:lnTo>
                    <a:pt x="251612" y="286031"/>
                  </a:lnTo>
                  <a:lnTo>
                    <a:pt x="216478" y="261299"/>
                  </a:lnTo>
                  <a:lnTo>
                    <a:pt x="208975" y="234383"/>
                  </a:lnTo>
                  <a:lnTo>
                    <a:pt x="210404" y="225093"/>
                  </a:lnTo>
                  <a:lnTo>
                    <a:pt x="214692" y="209293"/>
                  </a:lnTo>
                  <a:lnTo>
                    <a:pt x="221838" y="186982"/>
                  </a:lnTo>
                  <a:lnTo>
                    <a:pt x="231842" y="158161"/>
                  </a:lnTo>
                  <a:lnTo>
                    <a:pt x="241886" y="128069"/>
                  </a:lnTo>
                  <a:lnTo>
                    <a:pt x="249151" y="101947"/>
                  </a:lnTo>
                  <a:lnTo>
                    <a:pt x="253637" y="79795"/>
                  </a:lnTo>
                  <a:lnTo>
                    <a:pt x="255344" y="61612"/>
                  </a:lnTo>
                  <a:lnTo>
                    <a:pt x="253597" y="45217"/>
                  </a:lnTo>
                  <a:lnTo>
                    <a:pt x="248357" y="33506"/>
                  </a:lnTo>
                  <a:lnTo>
                    <a:pt x="239623" y="26479"/>
                  </a:lnTo>
                  <a:lnTo>
                    <a:pt x="227396" y="24137"/>
                  </a:lnTo>
                  <a:lnTo>
                    <a:pt x="224220" y="24137"/>
                  </a:lnTo>
                  <a:lnTo>
                    <a:pt x="173881" y="40175"/>
                  </a:lnTo>
                  <a:lnTo>
                    <a:pt x="132118" y="88290"/>
                  </a:lnTo>
                  <a:lnTo>
                    <a:pt x="106711" y="181027"/>
                  </a:lnTo>
                  <a:lnTo>
                    <a:pt x="97342" y="217828"/>
                  </a:lnTo>
                  <a:lnTo>
                    <a:pt x="85273" y="262609"/>
                  </a:lnTo>
                  <a:lnTo>
                    <a:pt x="55261" y="287738"/>
                  </a:lnTo>
                  <a:lnTo>
                    <a:pt x="49756" y="287738"/>
                  </a:lnTo>
                  <a:lnTo>
                    <a:pt x="34935" y="276305"/>
                  </a:lnTo>
                  <a:lnTo>
                    <a:pt x="33664" y="273764"/>
                  </a:lnTo>
                  <a:lnTo>
                    <a:pt x="33241" y="271647"/>
                  </a:lnTo>
                  <a:lnTo>
                    <a:pt x="33664" y="269953"/>
                  </a:lnTo>
                  <a:lnTo>
                    <a:pt x="35173" y="260386"/>
                  </a:lnTo>
                  <a:lnTo>
                    <a:pt x="39699" y="239941"/>
                  </a:lnTo>
                  <a:lnTo>
                    <a:pt x="47241" y="208618"/>
                  </a:lnTo>
                  <a:lnTo>
                    <a:pt x="57801" y="166418"/>
                  </a:lnTo>
                  <a:lnTo>
                    <a:pt x="68441" y="124218"/>
                  </a:lnTo>
                  <a:lnTo>
                    <a:pt x="76222" y="92895"/>
                  </a:lnTo>
                  <a:lnTo>
                    <a:pt x="81144" y="72450"/>
                  </a:lnTo>
                  <a:lnTo>
                    <a:pt x="83209" y="62883"/>
                  </a:lnTo>
                  <a:lnTo>
                    <a:pt x="83632" y="60766"/>
                  </a:lnTo>
                  <a:lnTo>
                    <a:pt x="83844" y="55896"/>
                  </a:lnTo>
                  <a:lnTo>
                    <a:pt x="83844" y="48274"/>
                  </a:lnTo>
                  <a:lnTo>
                    <a:pt x="82891" y="37436"/>
                  </a:lnTo>
                  <a:lnTo>
                    <a:pt x="80033" y="29694"/>
                  </a:lnTo>
                  <a:lnTo>
                    <a:pt x="75269" y="25050"/>
                  </a:lnTo>
                  <a:lnTo>
                    <a:pt x="68599" y="23501"/>
                  </a:lnTo>
                  <a:lnTo>
                    <a:pt x="57047" y="27471"/>
                  </a:lnTo>
                  <a:lnTo>
                    <a:pt x="28583" y="87020"/>
                  </a:lnTo>
                  <a:lnTo>
                    <a:pt x="24772" y="99935"/>
                  </a:lnTo>
                  <a:lnTo>
                    <a:pt x="24772" y="100359"/>
                  </a:lnTo>
                  <a:lnTo>
                    <a:pt x="23925" y="102899"/>
                  </a:lnTo>
                  <a:lnTo>
                    <a:pt x="19902" y="104170"/>
                  </a:lnTo>
                  <a:lnTo>
                    <a:pt x="12703" y="104170"/>
                  </a:lnTo>
                  <a:lnTo>
                    <a:pt x="3811" y="104170"/>
                  </a:lnTo>
                  <a:lnTo>
                    <a:pt x="1270" y="101629"/>
                  </a:lnTo>
                  <a:lnTo>
                    <a:pt x="0" y="99724"/>
                  </a:lnTo>
                  <a:lnTo>
                    <a:pt x="0" y="984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 descr=""/>
          <p:cNvGrpSpPr/>
          <p:nvPr/>
        </p:nvGrpSpPr>
        <p:grpSpPr>
          <a:xfrm>
            <a:off x="8511320" y="2009394"/>
            <a:ext cx="394335" cy="352425"/>
            <a:chOff x="8511320" y="2009394"/>
            <a:chExt cx="394335" cy="352425"/>
          </a:xfrm>
        </p:grpSpPr>
        <p:sp>
          <p:nvSpPr>
            <p:cNvPr id="53" name="object 53" descr=""/>
            <p:cNvSpPr/>
            <p:nvPr/>
          </p:nvSpPr>
          <p:spPr>
            <a:xfrm>
              <a:off x="8511639" y="2009712"/>
              <a:ext cx="393700" cy="351790"/>
            </a:xfrm>
            <a:custGeom>
              <a:avLst/>
              <a:gdLst/>
              <a:ahLst/>
              <a:cxnLst/>
              <a:rect l="l" t="t" r="r" b="b"/>
              <a:pathLst>
                <a:path w="393700" h="351789">
                  <a:moveTo>
                    <a:pt x="196923" y="0"/>
                  </a:moveTo>
                  <a:lnTo>
                    <a:pt x="161032" y="23027"/>
                  </a:lnTo>
                  <a:lnTo>
                    <a:pt x="158173" y="38113"/>
                  </a:lnTo>
                  <a:lnTo>
                    <a:pt x="158848" y="46014"/>
                  </a:lnTo>
                  <a:lnTo>
                    <a:pt x="188387" y="75553"/>
                  </a:lnTo>
                  <a:lnTo>
                    <a:pt x="196288" y="76227"/>
                  </a:lnTo>
                  <a:lnTo>
                    <a:pt x="203950" y="75553"/>
                  </a:lnTo>
                  <a:lnTo>
                    <a:pt x="233965" y="46014"/>
                  </a:lnTo>
                  <a:lnTo>
                    <a:pt x="234402" y="38113"/>
                  </a:lnTo>
                  <a:lnTo>
                    <a:pt x="233449" y="30213"/>
                  </a:lnTo>
                  <a:lnTo>
                    <a:pt x="204268" y="674"/>
                  </a:lnTo>
                  <a:lnTo>
                    <a:pt x="196923" y="0"/>
                  </a:lnTo>
                  <a:close/>
                </a:path>
                <a:path w="393700" h="351789">
                  <a:moveTo>
                    <a:pt x="38113" y="275057"/>
                  </a:moveTo>
                  <a:lnTo>
                    <a:pt x="2699" y="298085"/>
                  </a:lnTo>
                  <a:lnTo>
                    <a:pt x="0" y="313173"/>
                  </a:lnTo>
                  <a:lnTo>
                    <a:pt x="853" y="320557"/>
                  </a:lnTo>
                  <a:lnTo>
                    <a:pt x="912" y="321073"/>
                  </a:lnTo>
                  <a:lnTo>
                    <a:pt x="29617" y="350612"/>
                  </a:lnTo>
                  <a:lnTo>
                    <a:pt x="37478" y="351287"/>
                  </a:lnTo>
                  <a:lnTo>
                    <a:pt x="45427" y="350612"/>
                  </a:lnTo>
                  <a:lnTo>
                    <a:pt x="45756" y="350612"/>
                  </a:lnTo>
                  <a:lnTo>
                    <a:pt x="74957" y="320557"/>
                  </a:lnTo>
                  <a:lnTo>
                    <a:pt x="75592" y="313173"/>
                  </a:lnTo>
                  <a:lnTo>
                    <a:pt x="74679" y="305272"/>
                  </a:lnTo>
                  <a:lnTo>
                    <a:pt x="45974" y="275732"/>
                  </a:lnTo>
                  <a:lnTo>
                    <a:pt x="38113" y="275057"/>
                  </a:lnTo>
                  <a:close/>
                </a:path>
                <a:path w="393700" h="351789">
                  <a:moveTo>
                    <a:pt x="355733" y="275057"/>
                  </a:moveTo>
                  <a:lnTo>
                    <a:pt x="320318" y="298085"/>
                  </a:lnTo>
                  <a:lnTo>
                    <a:pt x="317618" y="313173"/>
                  </a:lnTo>
                  <a:lnTo>
                    <a:pt x="318439" y="320279"/>
                  </a:lnTo>
                  <a:lnTo>
                    <a:pt x="318531" y="321073"/>
                  </a:lnTo>
                  <a:lnTo>
                    <a:pt x="347237" y="350612"/>
                  </a:lnTo>
                  <a:lnTo>
                    <a:pt x="355098" y="351287"/>
                  </a:lnTo>
                  <a:lnTo>
                    <a:pt x="363514" y="350294"/>
                  </a:lnTo>
                  <a:lnTo>
                    <a:pt x="392577" y="320279"/>
                  </a:lnTo>
                  <a:lnTo>
                    <a:pt x="393212" y="313173"/>
                  </a:lnTo>
                  <a:lnTo>
                    <a:pt x="392259" y="305272"/>
                  </a:lnTo>
                  <a:lnTo>
                    <a:pt x="363078" y="275732"/>
                  </a:lnTo>
                  <a:lnTo>
                    <a:pt x="355733" y="27505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9495" y="2009394"/>
              <a:ext cx="76863" cy="76863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11320" y="2284452"/>
              <a:ext cx="76228" cy="76863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28940" y="2284452"/>
              <a:ext cx="76228" cy="76863"/>
            </a:xfrm>
            <a:prstGeom prst="rect">
              <a:avLst/>
            </a:prstGeom>
          </p:spPr>
        </p:pic>
      </p:grpSp>
      <p:grpSp>
        <p:nvGrpSpPr>
          <p:cNvPr id="57" name="object 57" descr=""/>
          <p:cNvGrpSpPr/>
          <p:nvPr/>
        </p:nvGrpSpPr>
        <p:grpSpPr>
          <a:xfrm>
            <a:off x="9276784" y="2027816"/>
            <a:ext cx="362585" cy="288925"/>
            <a:chOff x="9276784" y="2027816"/>
            <a:chExt cx="362585" cy="288925"/>
          </a:xfrm>
        </p:grpSpPr>
        <p:sp>
          <p:nvSpPr>
            <p:cNvPr id="58" name="object 58" descr=""/>
            <p:cNvSpPr/>
            <p:nvPr/>
          </p:nvSpPr>
          <p:spPr>
            <a:xfrm>
              <a:off x="9277101" y="202813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174691" y="0"/>
                  </a:moveTo>
                  <a:lnTo>
                    <a:pt x="111961" y="13657"/>
                  </a:lnTo>
                  <a:lnTo>
                    <a:pt x="54630" y="54631"/>
                  </a:lnTo>
                  <a:lnTo>
                    <a:pt x="13657" y="113708"/>
                  </a:lnTo>
                  <a:lnTo>
                    <a:pt x="0" y="181678"/>
                  </a:lnTo>
                  <a:lnTo>
                    <a:pt x="1786" y="202284"/>
                  </a:lnTo>
                  <a:lnTo>
                    <a:pt x="16079" y="239445"/>
                  </a:lnTo>
                  <a:lnTo>
                    <a:pt x="44228" y="269897"/>
                  </a:lnTo>
                  <a:lnTo>
                    <a:pt x="83613" y="285778"/>
                  </a:lnTo>
                  <a:lnTo>
                    <a:pt x="107355" y="287764"/>
                  </a:lnTo>
                  <a:lnTo>
                    <a:pt x="117281" y="287406"/>
                  </a:lnTo>
                  <a:lnTo>
                    <a:pt x="158174" y="279108"/>
                  </a:lnTo>
                  <a:lnTo>
                    <a:pt x="195742" y="264260"/>
                  </a:lnTo>
                  <a:lnTo>
                    <a:pt x="110531" y="264260"/>
                  </a:lnTo>
                  <a:lnTo>
                    <a:pt x="99256" y="263108"/>
                  </a:lnTo>
                  <a:lnTo>
                    <a:pt x="64198" y="241589"/>
                  </a:lnTo>
                  <a:lnTo>
                    <a:pt x="55265" y="204547"/>
                  </a:lnTo>
                  <a:lnTo>
                    <a:pt x="56218" y="191842"/>
                  </a:lnTo>
                  <a:lnTo>
                    <a:pt x="66700" y="138482"/>
                  </a:lnTo>
                  <a:lnTo>
                    <a:pt x="79087" y="99732"/>
                  </a:lnTo>
                  <a:lnTo>
                    <a:pt x="111841" y="49588"/>
                  </a:lnTo>
                  <a:lnTo>
                    <a:pt x="150273" y="26402"/>
                  </a:lnTo>
                  <a:lnTo>
                    <a:pt x="171514" y="23503"/>
                  </a:lnTo>
                  <a:lnTo>
                    <a:pt x="243359" y="23503"/>
                  </a:lnTo>
                  <a:lnTo>
                    <a:pt x="231386" y="14293"/>
                  </a:lnTo>
                  <a:lnTo>
                    <a:pt x="214711" y="6352"/>
                  </a:lnTo>
                  <a:lnTo>
                    <a:pt x="195812" y="1588"/>
                  </a:lnTo>
                  <a:lnTo>
                    <a:pt x="174691" y="0"/>
                  </a:lnTo>
                  <a:close/>
                </a:path>
                <a:path w="361950" h="288289">
                  <a:moveTo>
                    <a:pt x="290266" y="236945"/>
                  </a:moveTo>
                  <a:lnTo>
                    <a:pt x="239485" y="236945"/>
                  </a:lnTo>
                  <a:lnTo>
                    <a:pt x="241391" y="241391"/>
                  </a:lnTo>
                  <a:lnTo>
                    <a:pt x="250721" y="261401"/>
                  </a:lnTo>
                  <a:lnTo>
                    <a:pt x="263465" y="275693"/>
                  </a:lnTo>
                  <a:lnTo>
                    <a:pt x="279624" y="284269"/>
                  </a:lnTo>
                  <a:lnTo>
                    <a:pt x="299198" y="287127"/>
                  </a:lnTo>
                  <a:lnTo>
                    <a:pt x="303644" y="287127"/>
                  </a:lnTo>
                  <a:lnTo>
                    <a:pt x="310068" y="286334"/>
                  </a:lnTo>
                  <a:lnTo>
                    <a:pt x="310245" y="286334"/>
                  </a:lnTo>
                  <a:lnTo>
                    <a:pt x="316860" y="284547"/>
                  </a:lnTo>
                  <a:lnTo>
                    <a:pt x="317011" y="284547"/>
                  </a:lnTo>
                  <a:lnTo>
                    <a:pt x="324369" y="281530"/>
                  </a:lnTo>
                  <a:lnTo>
                    <a:pt x="331594" y="277600"/>
                  </a:lnTo>
                  <a:lnTo>
                    <a:pt x="338463" y="272756"/>
                  </a:lnTo>
                  <a:lnTo>
                    <a:pt x="344458" y="267118"/>
                  </a:lnTo>
                  <a:lnTo>
                    <a:pt x="346733" y="264260"/>
                  </a:lnTo>
                  <a:lnTo>
                    <a:pt x="304914" y="264260"/>
                  </a:lnTo>
                  <a:lnTo>
                    <a:pt x="299408" y="263836"/>
                  </a:lnTo>
                  <a:lnTo>
                    <a:pt x="290294" y="237155"/>
                  </a:lnTo>
                  <a:lnTo>
                    <a:pt x="290266" y="236945"/>
                  </a:lnTo>
                  <a:close/>
                </a:path>
                <a:path w="361950" h="288289">
                  <a:moveTo>
                    <a:pt x="243359" y="23503"/>
                  </a:moveTo>
                  <a:lnTo>
                    <a:pt x="171514" y="23503"/>
                  </a:lnTo>
                  <a:lnTo>
                    <a:pt x="193748" y="28069"/>
                  </a:lnTo>
                  <a:lnTo>
                    <a:pt x="210899" y="41767"/>
                  </a:lnTo>
                  <a:lnTo>
                    <a:pt x="229956" y="96556"/>
                  </a:lnTo>
                  <a:lnTo>
                    <a:pt x="232656" y="135941"/>
                  </a:lnTo>
                  <a:lnTo>
                    <a:pt x="234269" y="202284"/>
                  </a:lnTo>
                  <a:lnTo>
                    <a:pt x="234310" y="204547"/>
                  </a:lnTo>
                  <a:lnTo>
                    <a:pt x="199941" y="237421"/>
                  </a:lnTo>
                  <a:lnTo>
                    <a:pt x="157221" y="256756"/>
                  </a:lnTo>
                  <a:lnTo>
                    <a:pt x="110531" y="264260"/>
                  </a:lnTo>
                  <a:lnTo>
                    <a:pt x="195742" y="264260"/>
                  </a:lnTo>
                  <a:lnTo>
                    <a:pt x="232497" y="242026"/>
                  </a:lnTo>
                  <a:lnTo>
                    <a:pt x="239485" y="236945"/>
                  </a:lnTo>
                  <a:lnTo>
                    <a:pt x="290266" y="236945"/>
                  </a:lnTo>
                  <a:lnTo>
                    <a:pt x="289668" y="232498"/>
                  </a:lnTo>
                  <a:lnTo>
                    <a:pt x="288560" y="219038"/>
                  </a:lnTo>
                  <a:lnTo>
                    <a:pt x="287855" y="204547"/>
                  </a:lnTo>
                  <a:lnTo>
                    <a:pt x="287127" y="187396"/>
                  </a:lnTo>
                  <a:lnTo>
                    <a:pt x="294115" y="178502"/>
                  </a:lnTo>
                  <a:lnTo>
                    <a:pt x="304636" y="163812"/>
                  </a:lnTo>
                  <a:lnTo>
                    <a:pt x="314398" y="148645"/>
                  </a:lnTo>
                  <a:lnTo>
                    <a:pt x="286492" y="148645"/>
                  </a:lnTo>
                  <a:lnTo>
                    <a:pt x="286492" y="130224"/>
                  </a:lnTo>
                  <a:lnTo>
                    <a:pt x="282046" y="87663"/>
                  </a:lnTo>
                  <a:lnTo>
                    <a:pt x="258105" y="38829"/>
                  </a:lnTo>
                  <a:lnTo>
                    <a:pt x="245837" y="25410"/>
                  </a:lnTo>
                  <a:lnTo>
                    <a:pt x="243359" y="23503"/>
                  </a:lnTo>
                  <a:close/>
                </a:path>
                <a:path w="361950" h="288289">
                  <a:moveTo>
                    <a:pt x="353404" y="236308"/>
                  </a:moveTo>
                  <a:lnTo>
                    <a:pt x="344934" y="236308"/>
                  </a:lnTo>
                  <a:lnTo>
                    <a:pt x="339853" y="236733"/>
                  </a:lnTo>
                  <a:lnTo>
                    <a:pt x="336676" y="237155"/>
                  </a:lnTo>
                  <a:lnTo>
                    <a:pt x="334135" y="238003"/>
                  </a:lnTo>
                  <a:lnTo>
                    <a:pt x="333076" y="239697"/>
                  </a:lnTo>
                  <a:lnTo>
                    <a:pt x="332230" y="242661"/>
                  </a:lnTo>
                  <a:lnTo>
                    <a:pt x="330112" y="248591"/>
                  </a:lnTo>
                  <a:lnTo>
                    <a:pt x="304914" y="264260"/>
                  </a:lnTo>
                  <a:lnTo>
                    <a:pt x="346733" y="264260"/>
                  </a:lnTo>
                  <a:lnTo>
                    <a:pt x="357639" y="238003"/>
                  </a:lnTo>
                  <a:lnTo>
                    <a:pt x="353404" y="236308"/>
                  </a:lnTo>
                  <a:close/>
                </a:path>
                <a:path w="361950" h="288289">
                  <a:moveTo>
                    <a:pt x="357004" y="31127"/>
                  </a:moveTo>
                  <a:lnTo>
                    <a:pt x="348110" y="31127"/>
                  </a:lnTo>
                  <a:lnTo>
                    <a:pt x="342182" y="31550"/>
                  </a:lnTo>
                  <a:lnTo>
                    <a:pt x="338794" y="32185"/>
                  </a:lnTo>
                  <a:lnTo>
                    <a:pt x="337099" y="33879"/>
                  </a:lnTo>
                  <a:lnTo>
                    <a:pt x="335829" y="37268"/>
                  </a:lnTo>
                  <a:lnTo>
                    <a:pt x="334135" y="43196"/>
                  </a:lnTo>
                  <a:lnTo>
                    <a:pt x="325028" y="71504"/>
                  </a:lnTo>
                  <a:lnTo>
                    <a:pt x="324964" y="71702"/>
                  </a:lnTo>
                  <a:lnTo>
                    <a:pt x="314079" y="98501"/>
                  </a:lnTo>
                  <a:lnTo>
                    <a:pt x="313966" y="98779"/>
                  </a:lnTo>
                  <a:lnTo>
                    <a:pt x="301142" y="124427"/>
                  </a:lnTo>
                  <a:lnTo>
                    <a:pt x="286492" y="148645"/>
                  </a:lnTo>
                  <a:lnTo>
                    <a:pt x="314398" y="148645"/>
                  </a:lnTo>
                  <a:lnTo>
                    <a:pt x="332865" y="114978"/>
                  </a:lnTo>
                  <a:lnTo>
                    <a:pt x="352080" y="71702"/>
                  </a:lnTo>
                  <a:lnTo>
                    <a:pt x="361450" y="32820"/>
                  </a:lnTo>
                  <a:lnTo>
                    <a:pt x="357004" y="31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277101" y="2028133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0" y="181678"/>
                  </a:moveTo>
                  <a:lnTo>
                    <a:pt x="13657" y="113707"/>
                  </a:lnTo>
                  <a:lnTo>
                    <a:pt x="54630" y="54630"/>
                  </a:lnTo>
                  <a:lnTo>
                    <a:pt x="111960" y="13657"/>
                  </a:lnTo>
                  <a:lnTo>
                    <a:pt x="174690" y="0"/>
                  </a:lnTo>
                  <a:lnTo>
                    <a:pt x="195812" y="1588"/>
                  </a:lnTo>
                  <a:lnTo>
                    <a:pt x="245837" y="25409"/>
                  </a:lnTo>
                  <a:lnTo>
                    <a:pt x="276209" y="69955"/>
                  </a:lnTo>
                  <a:lnTo>
                    <a:pt x="285063" y="107514"/>
                  </a:lnTo>
                  <a:lnTo>
                    <a:pt x="286492" y="130223"/>
                  </a:lnTo>
                  <a:lnTo>
                    <a:pt x="286492" y="148645"/>
                  </a:lnTo>
                  <a:lnTo>
                    <a:pt x="301142" y="124427"/>
                  </a:lnTo>
                  <a:lnTo>
                    <a:pt x="313966" y="98779"/>
                  </a:lnTo>
                  <a:lnTo>
                    <a:pt x="324964" y="71702"/>
                  </a:lnTo>
                  <a:lnTo>
                    <a:pt x="334135" y="43196"/>
                  </a:lnTo>
                  <a:lnTo>
                    <a:pt x="335829" y="37267"/>
                  </a:lnTo>
                  <a:lnTo>
                    <a:pt x="337100" y="33879"/>
                  </a:lnTo>
                  <a:lnTo>
                    <a:pt x="337947" y="33032"/>
                  </a:lnTo>
                  <a:lnTo>
                    <a:pt x="338794" y="32185"/>
                  </a:lnTo>
                  <a:lnTo>
                    <a:pt x="342182" y="31550"/>
                  </a:lnTo>
                  <a:lnTo>
                    <a:pt x="348110" y="31126"/>
                  </a:lnTo>
                  <a:lnTo>
                    <a:pt x="357004" y="31126"/>
                  </a:lnTo>
                  <a:lnTo>
                    <a:pt x="361450" y="32820"/>
                  </a:lnTo>
                  <a:lnTo>
                    <a:pt x="361450" y="36208"/>
                  </a:lnTo>
                  <a:lnTo>
                    <a:pt x="347158" y="84010"/>
                  </a:lnTo>
                  <a:lnTo>
                    <a:pt x="324011" y="132050"/>
                  </a:lnTo>
                  <a:lnTo>
                    <a:pt x="294115" y="178502"/>
                  </a:lnTo>
                  <a:lnTo>
                    <a:pt x="287127" y="187395"/>
                  </a:lnTo>
                  <a:lnTo>
                    <a:pt x="287763" y="202641"/>
                  </a:lnTo>
                  <a:lnTo>
                    <a:pt x="291098" y="243137"/>
                  </a:lnTo>
                  <a:lnTo>
                    <a:pt x="304914" y="264259"/>
                  </a:lnTo>
                  <a:lnTo>
                    <a:pt x="310843" y="263412"/>
                  </a:lnTo>
                  <a:lnTo>
                    <a:pt x="316348" y="261083"/>
                  </a:lnTo>
                  <a:lnTo>
                    <a:pt x="321430" y="257271"/>
                  </a:lnTo>
                  <a:lnTo>
                    <a:pt x="326512" y="253460"/>
                  </a:lnTo>
                  <a:lnTo>
                    <a:pt x="330112" y="248590"/>
                  </a:lnTo>
                  <a:lnTo>
                    <a:pt x="332229" y="242661"/>
                  </a:lnTo>
                  <a:lnTo>
                    <a:pt x="333076" y="239696"/>
                  </a:lnTo>
                  <a:lnTo>
                    <a:pt x="334135" y="238002"/>
                  </a:lnTo>
                  <a:lnTo>
                    <a:pt x="335406" y="237579"/>
                  </a:lnTo>
                  <a:lnTo>
                    <a:pt x="336676" y="237155"/>
                  </a:lnTo>
                  <a:lnTo>
                    <a:pt x="339852" y="236732"/>
                  </a:lnTo>
                  <a:lnTo>
                    <a:pt x="344934" y="236308"/>
                  </a:lnTo>
                  <a:lnTo>
                    <a:pt x="353404" y="236308"/>
                  </a:lnTo>
                  <a:lnTo>
                    <a:pt x="357639" y="238002"/>
                  </a:lnTo>
                  <a:lnTo>
                    <a:pt x="357639" y="241390"/>
                  </a:lnTo>
                  <a:lnTo>
                    <a:pt x="357639" y="243931"/>
                  </a:lnTo>
                  <a:lnTo>
                    <a:pt x="331594" y="277599"/>
                  </a:lnTo>
                  <a:lnTo>
                    <a:pt x="303644" y="287127"/>
                  </a:lnTo>
                  <a:lnTo>
                    <a:pt x="299197" y="287127"/>
                  </a:lnTo>
                  <a:lnTo>
                    <a:pt x="250720" y="261400"/>
                  </a:lnTo>
                  <a:lnTo>
                    <a:pt x="239485" y="236944"/>
                  </a:lnTo>
                  <a:lnTo>
                    <a:pt x="232497" y="242026"/>
                  </a:lnTo>
                  <a:lnTo>
                    <a:pt x="199941" y="262194"/>
                  </a:lnTo>
                  <a:lnTo>
                    <a:pt x="158174" y="279108"/>
                  </a:lnTo>
                  <a:lnTo>
                    <a:pt x="117280" y="287405"/>
                  </a:lnTo>
                  <a:lnTo>
                    <a:pt x="107355" y="287763"/>
                  </a:lnTo>
                  <a:lnTo>
                    <a:pt x="83613" y="285778"/>
                  </a:lnTo>
                  <a:lnTo>
                    <a:pt x="44228" y="269897"/>
                  </a:lnTo>
                  <a:lnTo>
                    <a:pt x="16079" y="239445"/>
                  </a:lnTo>
                  <a:lnTo>
                    <a:pt x="1786" y="202283"/>
                  </a:lnTo>
                  <a:lnTo>
                    <a:pt x="0" y="18167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32049" y="2051320"/>
              <a:ext cx="179772" cy="241390"/>
            </a:xfrm>
            <a:prstGeom prst="rect">
              <a:avLst/>
            </a:prstGeom>
          </p:spPr>
        </p:pic>
      </p:grpSp>
      <p:grpSp>
        <p:nvGrpSpPr>
          <p:cNvPr id="61" name="object 61" descr=""/>
          <p:cNvGrpSpPr/>
          <p:nvPr/>
        </p:nvGrpSpPr>
        <p:grpSpPr>
          <a:xfrm>
            <a:off x="9872849" y="1883828"/>
            <a:ext cx="425450" cy="425450"/>
            <a:chOff x="9872849" y="1883828"/>
            <a:chExt cx="425450" cy="425450"/>
          </a:xfrm>
        </p:grpSpPr>
        <p:sp>
          <p:nvSpPr>
            <p:cNvPr id="62" name="object 62" descr=""/>
            <p:cNvSpPr/>
            <p:nvPr/>
          </p:nvSpPr>
          <p:spPr>
            <a:xfrm>
              <a:off x="9873167" y="1884146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4">
                  <a:moveTo>
                    <a:pt x="212170" y="0"/>
                  </a:moveTo>
                  <a:lnTo>
                    <a:pt x="210687" y="212"/>
                  </a:lnTo>
                  <a:lnTo>
                    <a:pt x="208146" y="1906"/>
                  </a:lnTo>
                  <a:lnTo>
                    <a:pt x="207088" y="2329"/>
                  </a:lnTo>
                  <a:lnTo>
                    <a:pt x="205394" y="2329"/>
                  </a:lnTo>
                  <a:lnTo>
                    <a:pt x="204547" y="2965"/>
                  </a:lnTo>
                  <a:lnTo>
                    <a:pt x="201371" y="7199"/>
                  </a:lnTo>
                  <a:lnTo>
                    <a:pt x="200101" y="9528"/>
                  </a:lnTo>
                  <a:lnTo>
                    <a:pt x="199889" y="10587"/>
                  </a:lnTo>
                  <a:lnTo>
                    <a:pt x="199889" y="399354"/>
                  </a:lnTo>
                  <a:lnTo>
                    <a:pt x="10163" y="399354"/>
                  </a:lnTo>
                  <a:lnTo>
                    <a:pt x="0" y="414599"/>
                  </a:lnTo>
                  <a:lnTo>
                    <a:pt x="847" y="416928"/>
                  </a:lnTo>
                  <a:lnTo>
                    <a:pt x="6776" y="422645"/>
                  </a:lnTo>
                  <a:lnTo>
                    <a:pt x="10163" y="424762"/>
                  </a:lnTo>
                  <a:lnTo>
                    <a:pt x="415235" y="424762"/>
                  </a:lnTo>
                  <a:lnTo>
                    <a:pt x="421586" y="421375"/>
                  </a:lnTo>
                  <a:lnTo>
                    <a:pt x="424762" y="417140"/>
                  </a:lnTo>
                  <a:lnTo>
                    <a:pt x="424762" y="406976"/>
                  </a:lnTo>
                  <a:lnTo>
                    <a:pt x="421586" y="402742"/>
                  </a:lnTo>
                  <a:lnTo>
                    <a:pt x="415235" y="399354"/>
                  </a:lnTo>
                  <a:lnTo>
                    <a:pt x="225298" y="399354"/>
                  </a:lnTo>
                  <a:lnTo>
                    <a:pt x="225298" y="9952"/>
                  </a:lnTo>
                  <a:lnTo>
                    <a:pt x="222333" y="4447"/>
                  </a:lnTo>
                  <a:lnTo>
                    <a:pt x="218522" y="1271"/>
                  </a:lnTo>
                  <a:lnTo>
                    <a:pt x="2121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9873166" y="1884146"/>
              <a:ext cx="424815" cy="424815"/>
            </a:xfrm>
            <a:custGeom>
              <a:avLst/>
              <a:gdLst/>
              <a:ahLst/>
              <a:cxnLst/>
              <a:rect l="l" t="t" r="r" b="b"/>
              <a:pathLst>
                <a:path w="424815" h="424814">
                  <a:moveTo>
                    <a:pt x="199888" y="10587"/>
                  </a:moveTo>
                  <a:lnTo>
                    <a:pt x="199888" y="10163"/>
                  </a:lnTo>
                  <a:lnTo>
                    <a:pt x="200100" y="9528"/>
                  </a:lnTo>
                  <a:lnTo>
                    <a:pt x="200523" y="8681"/>
                  </a:lnTo>
                  <a:lnTo>
                    <a:pt x="200947" y="7834"/>
                  </a:lnTo>
                  <a:lnTo>
                    <a:pt x="201370" y="7199"/>
                  </a:lnTo>
                  <a:lnTo>
                    <a:pt x="201794" y="6775"/>
                  </a:lnTo>
                  <a:lnTo>
                    <a:pt x="202217" y="6352"/>
                  </a:lnTo>
                  <a:lnTo>
                    <a:pt x="202852" y="5505"/>
                  </a:lnTo>
                  <a:lnTo>
                    <a:pt x="203699" y="4234"/>
                  </a:lnTo>
                  <a:lnTo>
                    <a:pt x="204546" y="2964"/>
                  </a:lnTo>
                  <a:lnTo>
                    <a:pt x="205393" y="2329"/>
                  </a:lnTo>
                  <a:lnTo>
                    <a:pt x="206240" y="2329"/>
                  </a:lnTo>
                  <a:lnTo>
                    <a:pt x="207087" y="2329"/>
                  </a:lnTo>
                  <a:lnTo>
                    <a:pt x="208146" y="1905"/>
                  </a:lnTo>
                  <a:lnTo>
                    <a:pt x="209417" y="1058"/>
                  </a:lnTo>
                  <a:lnTo>
                    <a:pt x="210687" y="211"/>
                  </a:lnTo>
                  <a:lnTo>
                    <a:pt x="212169" y="0"/>
                  </a:lnTo>
                  <a:lnTo>
                    <a:pt x="213863" y="423"/>
                  </a:lnTo>
                  <a:lnTo>
                    <a:pt x="218522" y="1270"/>
                  </a:lnTo>
                  <a:lnTo>
                    <a:pt x="222333" y="4446"/>
                  </a:lnTo>
                  <a:lnTo>
                    <a:pt x="225298" y="9952"/>
                  </a:lnTo>
                  <a:lnTo>
                    <a:pt x="225298" y="399353"/>
                  </a:lnTo>
                  <a:lnTo>
                    <a:pt x="415234" y="399353"/>
                  </a:lnTo>
                  <a:lnTo>
                    <a:pt x="421586" y="402741"/>
                  </a:lnTo>
                  <a:lnTo>
                    <a:pt x="424763" y="406976"/>
                  </a:lnTo>
                  <a:lnTo>
                    <a:pt x="424763" y="412058"/>
                  </a:lnTo>
                  <a:lnTo>
                    <a:pt x="424763" y="417140"/>
                  </a:lnTo>
                  <a:lnTo>
                    <a:pt x="421586" y="421375"/>
                  </a:lnTo>
                  <a:lnTo>
                    <a:pt x="415234" y="424763"/>
                  </a:lnTo>
                  <a:lnTo>
                    <a:pt x="10587" y="424763"/>
                  </a:lnTo>
                  <a:lnTo>
                    <a:pt x="10163" y="424763"/>
                  </a:lnTo>
                  <a:lnTo>
                    <a:pt x="9316" y="424339"/>
                  </a:lnTo>
                  <a:lnTo>
                    <a:pt x="8046" y="423492"/>
                  </a:lnTo>
                  <a:lnTo>
                    <a:pt x="6775" y="422645"/>
                  </a:lnTo>
                  <a:lnTo>
                    <a:pt x="5081" y="421163"/>
                  </a:lnTo>
                  <a:lnTo>
                    <a:pt x="2964" y="419045"/>
                  </a:lnTo>
                  <a:lnTo>
                    <a:pt x="846" y="416928"/>
                  </a:lnTo>
                  <a:lnTo>
                    <a:pt x="0" y="414599"/>
                  </a:lnTo>
                  <a:lnTo>
                    <a:pt x="423" y="412058"/>
                  </a:lnTo>
                  <a:lnTo>
                    <a:pt x="846" y="409517"/>
                  </a:lnTo>
                  <a:lnTo>
                    <a:pt x="1693" y="407188"/>
                  </a:lnTo>
                  <a:lnTo>
                    <a:pt x="2964" y="405070"/>
                  </a:lnTo>
                  <a:lnTo>
                    <a:pt x="4234" y="402953"/>
                  </a:lnTo>
                  <a:lnTo>
                    <a:pt x="5717" y="401470"/>
                  </a:lnTo>
                  <a:lnTo>
                    <a:pt x="7411" y="400624"/>
                  </a:lnTo>
                  <a:lnTo>
                    <a:pt x="9105" y="399777"/>
                  </a:lnTo>
                  <a:lnTo>
                    <a:pt x="10163" y="399353"/>
                  </a:lnTo>
                  <a:lnTo>
                    <a:pt x="10587" y="399353"/>
                  </a:lnTo>
                  <a:lnTo>
                    <a:pt x="199888" y="399353"/>
                  </a:lnTo>
                  <a:lnTo>
                    <a:pt x="199888" y="1058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4" name="object 64" descr=""/>
          <p:cNvGrpSpPr/>
          <p:nvPr/>
        </p:nvGrpSpPr>
        <p:grpSpPr>
          <a:xfrm>
            <a:off x="10523757" y="1860748"/>
            <a:ext cx="350520" cy="572135"/>
            <a:chOff x="10523757" y="1860748"/>
            <a:chExt cx="350520" cy="572135"/>
          </a:xfrm>
        </p:grpSpPr>
        <p:sp>
          <p:nvSpPr>
            <p:cNvPr id="65" name="object 65" descr=""/>
            <p:cNvSpPr/>
            <p:nvPr/>
          </p:nvSpPr>
          <p:spPr>
            <a:xfrm>
              <a:off x="10524074" y="1861066"/>
              <a:ext cx="349885" cy="571500"/>
            </a:xfrm>
            <a:custGeom>
              <a:avLst/>
              <a:gdLst/>
              <a:ahLst/>
              <a:cxnLst/>
              <a:rect l="l" t="t" r="r" b="b"/>
              <a:pathLst>
                <a:path w="349884" h="571500">
                  <a:moveTo>
                    <a:pt x="259177" y="0"/>
                  </a:moveTo>
                  <a:lnTo>
                    <a:pt x="257907" y="0"/>
                  </a:lnTo>
                  <a:lnTo>
                    <a:pt x="237897" y="1865"/>
                  </a:lnTo>
                  <a:lnTo>
                    <a:pt x="199783" y="16794"/>
                  </a:lnTo>
                  <a:lnTo>
                    <a:pt x="161351" y="48913"/>
                  </a:lnTo>
                  <a:lnTo>
                    <a:pt x="129152" y="93737"/>
                  </a:lnTo>
                  <a:lnTo>
                    <a:pt x="111048" y="131534"/>
                  </a:lnTo>
                  <a:lnTo>
                    <a:pt x="99018" y="168933"/>
                  </a:lnTo>
                  <a:lnTo>
                    <a:pt x="88616" y="209470"/>
                  </a:lnTo>
                  <a:lnTo>
                    <a:pt x="72337" y="274065"/>
                  </a:lnTo>
                  <a:lnTo>
                    <a:pt x="50184" y="362720"/>
                  </a:lnTo>
                  <a:lnTo>
                    <a:pt x="27500" y="453877"/>
                  </a:lnTo>
                  <a:lnTo>
                    <a:pt x="12546" y="514225"/>
                  </a:lnTo>
                  <a:lnTo>
                    <a:pt x="3136" y="552578"/>
                  </a:lnTo>
                  <a:lnTo>
                    <a:pt x="0" y="565998"/>
                  </a:lnTo>
                  <a:lnTo>
                    <a:pt x="0" y="566844"/>
                  </a:lnTo>
                  <a:lnTo>
                    <a:pt x="1271" y="568538"/>
                  </a:lnTo>
                  <a:lnTo>
                    <a:pt x="3811" y="571079"/>
                  </a:lnTo>
                  <a:lnTo>
                    <a:pt x="19692" y="571079"/>
                  </a:lnTo>
                  <a:lnTo>
                    <a:pt x="23928" y="569809"/>
                  </a:lnTo>
                  <a:lnTo>
                    <a:pt x="24775" y="567268"/>
                  </a:lnTo>
                  <a:lnTo>
                    <a:pt x="65430" y="406552"/>
                  </a:lnTo>
                  <a:lnTo>
                    <a:pt x="65853" y="406129"/>
                  </a:lnTo>
                  <a:lnTo>
                    <a:pt x="96663" y="406129"/>
                  </a:lnTo>
                  <a:lnTo>
                    <a:pt x="95286" y="404647"/>
                  </a:lnTo>
                  <a:lnTo>
                    <a:pt x="89171" y="394126"/>
                  </a:lnTo>
                  <a:lnTo>
                    <a:pt x="84804" y="382255"/>
                  </a:lnTo>
                  <a:lnTo>
                    <a:pt x="82183" y="369034"/>
                  </a:lnTo>
                  <a:lnTo>
                    <a:pt x="81310" y="354463"/>
                  </a:lnTo>
                  <a:lnTo>
                    <a:pt x="81310" y="347686"/>
                  </a:lnTo>
                  <a:lnTo>
                    <a:pt x="94592" y="287922"/>
                  </a:lnTo>
                  <a:lnTo>
                    <a:pt x="112823" y="215504"/>
                  </a:lnTo>
                  <a:lnTo>
                    <a:pt x="124858" y="168933"/>
                  </a:lnTo>
                  <a:lnTo>
                    <a:pt x="137807" y="131057"/>
                  </a:lnTo>
                  <a:lnTo>
                    <a:pt x="159802" y="89648"/>
                  </a:lnTo>
                  <a:lnTo>
                    <a:pt x="184378" y="56695"/>
                  </a:lnTo>
                  <a:lnTo>
                    <a:pt x="217767" y="32715"/>
                  </a:lnTo>
                  <a:lnTo>
                    <a:pt x="256001" y="24138"/>
                  </a:lnTo>
                  <a:lnTo>
                    <a:pt x="323971" y="24138"/>
                  </a:lnTo>
                  <a:lnTo>
                    <a:pt x="310393" y="13578"/>
                  </a:lnTo>
                  <a:lnTo>
                    <a:pt x="295068" y="6034"/>
                  </a:lnTo>
                  <a:lnTo>
                    <a:pt x="277996" y="1508"/>
                  </a:lnTo>
                  <a:lnTo>
                    <a:pt x="259177" y="0"/>
                  </a:lnTo>
                  <a:close/>
                </a:path>
                <a:path w="349884" h="571500">
                  <a:moveTo>
                    <a:pt x="96663" y="406129"/>
                  </a:moveTo>
                  <a:lnTo>
                    <a:pt x="65853" y="406129"/>
                  </a:lnTo>
                  <a:lnTo>
                    <a:pt x="66912" y="407399"/>
                  </a:lnTo>
                  <a:lnTo>
                    <a:pt x="70299" y="413329"/>
                  </a:lnTo>
                  <a:lnTo>
                    <a:pt x="72840" y="417352"/>
                  </a:lnTo>
                  <a:lnTo>
                    <a:pt x="79511" y="427356"/>
                  </a:lnTo>
                  <a:lnTo>
                    <a:pt x="79617" y="427516"/>
                  </a:lnTo>
                  <a:lnTo>
                    <a:pt x="114343" y="449113"/>
                  </a:lnTo>
                  <a:lnTo>
                    <a:pt x="148645" y="454195"/>
                  </a:lnTo>
                  <a:lnTo>
                    <a:pt x="181480" y="450979"/>
                  </a:lnTo>
                  <a:lnTo>
                    <a:pt x="212646" y="441967"/>
                  </a:lnTo>
                  <a:lnTo>
                    <a:pt x="233839" y="431327"/>
                  </a:lnTo>
                  <a:lnTo>
                    <a:pt x="150552" y="431327"/>
                  </a:lnTo>
                  <a:lnTo>
                    <a:pt x="133757" y="429659"/>
                  </a:lnTo>
                  <a:lnTo>
                    <a:pt x="118948" y="424657"/>
                  </a:lnTo>
                  <a:lnTo>
                    <a:pt x="106125" y="416319"/>
                  </a:lnTo>
                  <a:lnTo>
                    <a:pt x="96663" y="406129"/>
                  </a:lnTo>
                  <a:close/>
                </a:path>
                <a:path w="349884" h="571500">
                  <a:moveTo>
                    <a:pt x="297284" y="211535"/>
                  </a:moveTo>
                  <a:lnTo>
                    <a:pt x="253460" y="211535"/>
                  </a:lnTo>
                  <a:lnTo>
                    <a:pt x="263187" y="223564"/>
                  </a:lnTo>
                  <a:lnTo>
                    <a:pt x="270135" y="237420"/>
                  </a:lnTo>
                  <a:lnTo>
                    <a:pt x="274304" y="253102"/>
                  </a:lnTo>
                  <a:lnTo>
                    <a:pt x="275694" y="270611"/>
                  </a:lnTo>
                  <a:lnTo>
                    <a:pt x="275376" y="278433"/>
                  </a:lnTo>
                  <a:lnTo>
                    <a:pt x="267753" y="325202"/>
                  </a:lnTo>
                  <a:lnTo>
                    <a:pt x="245441" y="378761"/>
                  </a:lnTo>
                  <a:lnTo>
                    <a:pt x="207088" y="415446"/>
                  </a:lnTo>
                  <a:lnTo>
                    <a:pt x="164090" y="430334"/>
                  </a:lnTo>
                  <a:lnTo>
                    <a:pt x="150552" y="431327"/>
                  </a:lnTo>
                  <a:lnTo>
                    <a:pt x="233839" y="431327"/>
                  </a:lnTo>
                  <a:lnTo>
                    <a:pt x="269976" y="406552"/>
                  </a:lnTo>
                  <a:lnTo>
                    <a:pt x="310473" y="353351"/>
                  </a:lnTo>
                  <a:lnTo>
                    <a:pt x="323854" y="288954"/>
                  </a:lnTo>
                  <a:lnTo>
                    <a:pt x="323971" y="287762"/>
                  </a:lnTo>
                  <a:lnTo>
                    <a:pt x="321947" y="263504"/>
                  </a:lnTo>
                  <a:lnTo>
                    <a:pt x="315872" y="241549"/>
                  </a:lnTo>
                  <a:lnTo>
                    <a:pt x="305748" y="221896"/>
                  </a:lnTo>
                  <a:lnTo>
                    <a:pt x="297284" y="211535"/>
                  </a:lnTo>
                  <a:close/>
                </a:path>
                <a:path w="349884" h="571500">
                  <a:moveTo>
                    <a:pt x="209628" y="174054"/>
                  </a:moveTo>
                  <a:lnTo>
                    <a:pt x="170244" y="178501"/>
                  </a:lnTo>
                  <a:lnTo>
                    <a:pt x="149282" y="197770"/>
                  </a:lnTo>
                  <a:lnTo>
                    <a:pt x="149282" y="200734"/>
                  </a:lnTo>
                  <a:lnTo>
                    <a:pt x="152461" y="209470"/>
                  </a:lnTo>
                  <a:lnTo>
                    <a:pt x="152600" y="209470"/>
                  </a:lnTo>
                  <a:lnTo>
                    <a:pt x="161827" y="215504"/>
                  </a:lnTo>
                  <a:lnTo>
                    <a:pt x="177509" y="219196"/>
                  </a:lnTo>
                  <a:lnTo>
                    <a:pt x="199464" y="220427"/>
                  </a:lnTo>
                  <a:lnTo>
                    <a:pt x="205817" y="220427"/>
                  </a:lnTo>
                  <a:lnTo>
                    <a:pt x="253460" y="211535"/>
                  </a:lnTo>
                  <a:lnTo>
                    <a:pt x="297284" y="211535"/>
                  </a:lnTo>
                  <a:lnTo>
                    <a:pt x="291575" y="204546"/>
                  </a:lnTo>
                  <a:lnTo>
                    <a:pt x="283316" y="196288"/>
                  </a:lnTo>
                  <a:lnTo>
                    <a:pt x="301405" y="181678"/>
                  </a:lnTo>
                  <a:lnTo>
                    <a:pt x="256636" y="181678"/>
                  </a:lnTo>
                  <a:lnTo>
                    <a:pt x="245361" y="178343"/>
                  </a:lnTo>
                  <a:lnTo>
                    <a:pt x="233767" y="175960"/>
                  </a:lnTo>
                  <a:lnTo>
                    <a:pt x="221857" y="174531"/>
                  </a:lnTo>
                  <a:lnTo>
                    <a:pt x="209628" y="174054"/>
                  </a:lnTo>
                  <a:close/>
                </a:path>
                <a:path w="349884" h="571500">
                  <a:moveTo>
                    <a:pt x="323971" y="24138"/>
                  </a:moveTo>
                  <a:lnTo>
                    <a:pt x="256001" y="24138"/>
                  </a:lnTo>
                  <a:lnTo>
                    <a:pt x="273550" y="26163"/>
                  </a:lnTo>
                  <a:lnTo>
                    <a:pt x="287446" y="32238"/>
                  </a:lnTo>
                  <a:lnTo>
                    <a:pt x="304915" y="81310"/>
                  </a:lnTo>
                  <a:lnTo>
                    <a:pt x="304491" y="88298"/>
                  </a:lnTo>
                  <a:lnTo>
                    <a:pt x="303644" y="92109"/>
                  </a:lnTo>
                  <a:lnTo>
                    <a:pt x="301503" y="100685"/>
                  </a:lnTo>
                  <a:lnTo>
                    <a:pt x="299833" y="108202"/>
                  </a:lnTo>
                  <a:lnTo>
                    <a:pt x="297371" y="121330"/>
                  </a:lnTo>
                  <a:lnTo>
                    <a:pt x="297291" y="121753"/>
                  </a:lnTo>
                  <a:lnTo>
                    <a:pt x="295386" y="127894"/>
                  </a:lnTo>
                  <a:lnTo>
                    <a:pt x="276117" y="163045"/>
                  </a:lnTo>
                  <a:lnTo>
                    <a:pt x="256636" y="181678"/>
                  </a:lnTo>
                  <a:lnTo>
                    <a:pt x="301405" y="181678"/>
                  </a:lnTo>
                  <a:lnTo>
                    <a:pt x="312220" y="172943"/>
                  </a:lnTo>
                  <a:lnTo>
                    <a:pt x="332865" y="146739"/>
                  </a:lnTo>
                  <a:lnTo>
                    <a:pt x="345252" y="117677"/>
                  </a:lnTo>
                  <a:lnTo>
                    <a:pt x="349382" y="85756"/>
                  </a:lnTo>
                  <a:lnTo>
                    <a:pt x="347794" y="67850"/>
                  </a:lnTo>
                  <a:lnTo>
                    <a:pt x="343029" y="51612"/>
                  </a:lnTo>
                  <a:lnTo>
                    <a:pt x="335089" y="37041"/>
                  </a:lnTo>
                  <a:lnTo>
                    <a:pt x="323971" y="24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10524075" y="1861066"/>
              <a:ext cx="349885" cy="571500"/>
            </a:xfrm>
            <a:custGeom>
              <a:avLst/>
              <a:gdLst/>
              <a:ahLst/>
              <a:cxnLst/>
              <a:rect l="l" t="t" r="r" b="b"/>
              <a:pathLst>
                <a:path w="349884" h="571500">
                  <a:moveTo>
                    <a:pt x="3811" y="571079"/>
                  </a:moveTo>
                  <a:lnTo>
                    <a:pt x="1270" y="568538"/>
                  </a:lnTo>
                  <a:lnTo>
                    <a:pt x="0" y="566844"/>
                  </a:lnTo>
                  <a:lnTo>
                    <a:pt x="0" y="565997"/>
                  </a:lnTo>
                  <a:lnTo>
                    <a:pt x="12545" y="514225"/>
                  </a:lnTo>
                  <a:lnTo>
                    <a:pt x="28228" y="450940"/>
                  </a:lnTo>
                  <a:lnTo>
                    <a:pt x="50183" y="362721"/>
                  </a:lnTo>
                  <a:lnTo>
                    <a:pt x="72337" y="274065"/>
                  </a:lnTo>
                  <a:lnTo>
                    <a:pt x="88615" y="209470"/>
                  </a:lnTo>
                  <a:lnTo>
                    <a:pt x="99017" y="168933"/>
                  </a:lnTo>
                  <a:lnTo>
                    <a:pt x="111047" y="131534"/>
                  </a:lnTo>
                  <a:lnTo>
                    <a:pt x="129152" y="93737"/>
                  </a:lnTo>
                  <a:lnTo>
                    <a:pt x="150710" y="61776"/>
                  </a:lnTo>
                  <a:lnTo>
                    <a:pt x="181678" y="29856"/>
                  </a:lnTo>
                  <a:lnTo>
                    <a:pt x="218522" y="7464"/>
                  </a:lnTo>
                  <a:lnTo>
                    <a:pt x="257906" y="0"/>
                  </a:lnTo>
                  <a:lnTo>
                    <a:pt x="259177" y="0"/>
                  </a:lnTo>
                  <a:lnTo>
                    <a:pt x="310393" y="13578"/>
                  </a:lnTo>
                  <a:lnTo>
                    <a:pt x="343029" y="51613"/>
                  </a:lnTo>
                  <a:lnTo>
                    <a:pt x="349381" y="85757"/>
                  </a:lnTo>
                  <a:lnTo>
                    <a:pt x="345252" y="117678"/>
                  </a:lnTo>
                  <a:lnTo>
                    <a:pt x="332865" y="146740"/>
                  </a:lnTo>
                  <a:lnTo>
                    <a:pt x="312219" y="172943"/>
                  </a:lnTo>
                  <a:lnTo>
                    <a:pt x="283316" y="196288"/>
                  </a:lnTo>
                  <a:lnTo>
                    <a:pt x="291574" y="204546"/>
                  </a:lnTo>
                  <a:lnTo>
                    <a:pt x="305748" y="221896"/>
                  </a:lnTo>
                  <a:lnTo>
                    <a:pt x="315872" y="241549"/>
                  </a:lnTo>
                  <a:lnTo>
                    <a:pt x="321947" y="263505"/>
                  </a:lnTo>
                  <a:lnTo>
                    <a:pt x="323971" y="287763"/>
                  </a:lnTo>
                  <a:lnTo>
                    <a:pt x="320597" y="322105"/>
                  </a:lnTo>
                  <a:lnTo>
                    <a:pt x="293599" y="381500"/>
                  </a:lnTo>
                  <a:lnTo>
                    <a:pt x="242145" y="427158"/>
                  </a:lnTo>
                  <a:lnTo>
                    <a:pt x="181479" y="450979"/>
                  </a:lnTo>
                  <a:lnTo>
                    <a:pt x="148645" y="454195"/>
                  </a:lnTo>
                  <a:lnTo>
                    <a:pt x="139355" y="453878"/>
                  </a:lnTo>
                  <a:lnTo>
                    <a:pt x="100685" y="443555"/>
                  </a:lnTo>
                  <a:lnTo>
                    <a:pt x="76228" y="422433"/>
                  </a:lnTo>
                  <a:lnTo>
                    <a:pt x="72840" y="417351"/>
                  </a:lnTo>
                  <a:lnTo>
                    <a:pt x="70299" y="413328"/>
                  </a:lnTo>
                  <a:lnTo>
                    <a:pt x="68605" y="410364"/>
                  </a:lnTo>
                  <a:lnTo>
                    <a:pt x="66911" y="407399"/>
                  </a:lnTo>
                  <a:lnTo>
                    <a:pt x="65853" y="406129"/>
                  </a:lnTo>
                  <a:lnTo>
                    <a:pt x="65429" y="406552"/>
                  </a:lnTo>
                  <a:lnTo>
                    <a:pt x="24774" y="567268"/>
                  </a:lnTo>
                  <a:lnTo>
                    <a:pt x="23927" y="569809"/>
                  </a:lnTo>
                  <a:lnTo>
                    <a:pt x="19692" y="571079"/>
                  </a:lnTo>
                  <a:lnTo>
                    <a:pt x="12069" y="571079"/>
                  </a:lnTo>
                  <a:lnTo>
                    <a:pt x="3811" y="571079"/>
                  </a:lnTo>
                  <a:close/>
                </a:path>
                <a:path w="349884" h="571500">
                  <a:moveTo>
                    <a:pt x="209628" y="174055"/>
                  </a:moveTo>
                  <a:lnTo>
                    <a:pt x="221857" y="174531"/>
                  </a:lnTo>
                  <a:lnTo>
                    <a:pt x="233767" y="175961"/>
                  </a:lnTo>
                  <a:lnTo>
                    <a:pt x="245361" y="178343"/>
                  </a:lnTo>
                  <a:lnTo>
                    <a:pt x="256636" y="181678"/>
                  </a:lnTo>
                  <a:lnTo>
                    <a:pt x="259812" y="179772"/>
                  </a:lnTo>
                  <a:lnTo>
                    <a:pt x="273576" y="166009"/>
                  </a:lnTo>
                  <a:lnTo>
                    <a:pt x="276117" y="163044"/>
                  </a:lnTo>
                  <a:lnTo>
                    <a:pt x="278234" y="160080"/>
                  </a:lnTo>
                  <a:lnTo>
                    <a:pt x="280352" y="157115"/>
                  </a:lnTo>
                  <a:lnTo>
                    <a:pt x="282681" y="153304"/>
                  </a:lnTo>
                  <a:lnTo>
                    <a:pt x="285222" y="148645"/>
                  </a:lnTo>
                  <a:lnTo>
                    <a:pt x="287763" y="143987"/>
                  </a:lnTo>
                  <a:lnTo>
                    <a:pt x="290304" y="138905"/>
                  </a:lnTo>
                  <a:lnTo>
                    <a:pt x="292845" y="133400"/>
                  </a:lnTo>
                  <a:lnTo>
                    <a:pt x="295386" y="127894"/>
                  </a:lnTo>
                  <a:lnTo>
                    <a:pt x="297291" y="121754"/>
                  </a:lnTo>
                  <a:lnTo>
                    <a:pt x="298562" y="114978"/>
                  </a:lnTo>
                  <a:lnTo>
                    <a:pt x="299832" y="108202"/>
                  </a:lnTo>
                  <a:lnTo>
                    <a:pt x="301526" y="100579"/>
                  </a:lnTo>
                  <a:lnTo>
                    <a:pt x="303644" y="92109"/>
                  </a:lnTo>
                  <a:lnTo>
                    <a:pt x="304491" y="88298"/>
                  </a:lnTo>
                  <a:lnTo>
                    <a:pt x="304914" y="81310"/>
                  </a:lnTo>
                  <a:lnTo>
                    <a:pt x="304914" y="71146"/>
                  </a:lnTo>
                  <a:lnTo>
                    <a:pt x="304914" y="63523"/>
                  </a:lnTo>
                  <a:lnTo>
                    <a:pt x="273549" y="26163"/>
                  </a:lnTo>
                  <a:lnTo>
                    <a:pt x="256001" y="24139"/>
                  </a:lnTo>
                  <a:lnTo>
                    <a:pt x="242859" y="25091"/>
                  </a:lnTo>
                  <a:lnTo>
                    <a:pt x="205817" y="39384"/>
                  </a:lnTo>
                  <a:lnTo>
                    <a:pt x="175206" y="66898"/>
                  </a:lnTo>
                  <a:lnTo>
                    <a:pt x="153251" y="100685"/>
                  </a:lnTo>
                  <a:lnTo>
                    <a:pt x="133876" y="140546"/>
                  </a:lnTo>
                  <a:lnTo>
                    <a:pt x="120060" y="187236"/>
                  </a:lnTo>
                  <a:lnTo>
                    <a:pt x="103543" y="252189"/>
                  </a:lnTo>
                  <a:lnTo>
                    <a:pt x="87662" y="316031"/>
                  </a:lnTo>
                  <a:lnTo>
                    <a:pt x="81310" y="347687"/>
                  </a:lnTo>
                  <a:lnTo>
                    <a:pt x="81310" y="354463"/>
                  </a:lnTo>
                  <a:lnTo>
                    <a:pt x="89171" y="394126"/>
                  </a:lnTo>
                  <a:lnTo>
                    <a:pt x="118948" y="424657"/>
                  </a:lnTo>
                  <a:lnTo>
                    <a:pt x="150551" y="431327"/>
                  </a:lnTo>
                  <a:lnTo>
                    <a:pt x="164090" y="430334"/>
                  </a:lnTo>
                  <a:lnTo>
                    <a:pt x="207087" y="415446"/>
                  </a:lnTo>
                  <a:lnTo>
                    <a:pt x="245440" y="378761"/>
                  </a:lnTo>
                  <a:lnTo>
                    <a:pt x="264259" y="337788"/>
                  </a:lnTo>
                  <a:lnTo>
                    <a:pt x="272835" y="299078"/>
                  </a:lnTo>
                  <a:lnTo>
                    <a:pt x="274304" y="253102"/>
                  </a:lnTo>
                  <a:lnTo>
                    <a:pt x="253460" y="211534"/>
                  </a:lnTo>
                  <a:lnTo>
                    <a:pt x="240477" y="215425"/>
                  </a:lnTo>
                  <a:lnTo>
                    <a:pt x="228209" y="218204"/>
                  </a:lnTo>
                  <a:lnTo>
                    <a:pt x="216656" y="219872"/>
                  </a:lnTo>
                  <a:lnTo>
                    <a:pt x="205817" y="220427"/>
                  </a:lnTo>
                  <a:lnTo>
                    <a:pt x="199465" y="220427"/>
                  </a:lnTo>
                  <a:lnTo>
                    <a:pt x="177509" y="219197"/>
                  </a:lnTo>
                  <a:lnTo>
                    <a:pt x="161827" y="215504"/>
                  </a:lnTo>
                  <a:lnTo>
                    <a:pt x="152417" y="209350"/>
                  </a:lnTo>
                  <a:lnTo>
                    <a:pt x="149281" y="200735"/>
                  </a:lnTo>
                  <a:lnTo>
                    <a:pt x="149281" y="197771"/>
                  </a:lnTo>
                  <a:lnTo>
                    <a:pt x="187395" y="175167"/>
                  </a:lnTo>
                  <a:lnTo>
                    <a:pt x="209628" y="1740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94545" y="2617738"/>
            <a:ext cx="483234" cy="384810"/>
            <a:chOff x="5694545" y="2617738"/>
            <a:chExt cx="483234" cy="384810"/>
          </a:xfrm>
        </p:grpSpPr>
        <p:sp>
          <p:nvSpPr>
            <p:cNvPr id="3" name="object 3" descr=""/>
            <p:cNvSpPr/>
            <p:nvPr/>
          </p:nvSpPr>
          <p:spPr>
            <a:xfrm>
              <a:off x="5694969" y="261816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232926" y="0"/>
                  </a:moveTo>
                  <a:lnTo>
                    <a:pt x="190205" y="4552"/>
                  </a:lnTo>
                  <a:lnTo>
                    <a:pt x="149284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7"/>
                  </a:lnTo>
                  <a:lnTo>
                    <a:pt x="21439" y="319267"/>
                  </a:lnTo>
                  <a:lnTo>
                    <a:pt x="58972" y="359871"/>
                  </a:lnTo>
                  <a:lnTo>
                    <a:pt x="111487" y="381046"/>
                  </a:lnTo>
                  <a:lnTo>
                    <a:pt x="143144" y="383693"/>
                  </a:lnTo>
                  <a:lnTo>
                    <a:pt x="156378" y="383217"/>
                  </a:lnTo>
                  <a:lnTo>
                    <a:pt x="197351" y="376069"/>
                  </a:lnTo>
                  <a:lnTo>
                    <a:pt x="235466" y="363682"/>
                  </a:lnTo>
                  <a:lnTo>
                    <a:pt x="260999" y="352353"/>
                  </a:lnTo>
                  <a:lnTo>
                    <a:pt x="147378" y="352353"/>
                  </a:lnTo>
                  <a:lnTo>
                    <a:pt x="132344" y="350818"/>
                  </a:lnTo>
                  <a:lnTo>
                    <a:pt x="94863" y="332873"/>
                  </a:lnTo>
                  <a:lnTo>
                    <a:pt x="75012" y="292057"/>
                  </a:lnTo>
                  <a:lnTo>
                    <a:pt x="73689" y="272735"/>
                  </a:lnTo>
                  <a:lnTo>
                    <a:pt x="74959" y="255795"/>
                  </a:lnTo>
                  <a:lnTo>
                    <a:pt x="82582" y="211751"/>
                  </a:lnTo>
                  <a:lnTo>
                    <a:pt x="96664" y="157330"/>
                  </a:lnTo>
                  <a:lnTo>
                    <a:pt x="115298" y="111593"/>
                  </a:lnTo>
                  <a:lnTo>
                    <a:pt x="149125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8" y="31339"/>
                  </a:lnTo>
                  <a:lnTo>
                    <a:pt x="308521" y="19057"/>
                  </a:lnTo>
                  <a:lnTo>
                    <a:pt x="286287" y="8470"/>
                  </a:lnTo>
                  <a:lnTo>
                    <a:pt x="261089" y="2117"/>
                  </a:lnTo>
                  <a:lnTo>
                    <a:pt x="232926" y="0"/>
                  </a:lnTo>
                  <a:close/>
                </a:path>
                <a:path w="481964" h="384175">
                  <a:moveTo>
                    <a:pt x="387030" y="315932"/>
                  </a:moveTo>
                  <a:lnTo>
                    <a:pt x="319321" y="315932"/>
                  </a:lnTo>
                  <a:lnTo>
                    <a:pt x="321861" y="321861"/>
                  </a:lnTo>
                  <a:lnTo>
                    <a:pt x="334301" y="348542"/>
                  </a:lnTo>
                  <a:lnTo>
                    <a:pt x="351295" y="367600"/>
                  </a:lnTo>
                  <a:lnTo>
                    <a:pt x="372840" y="379034"/>
                  </a:lnTo>
                  <a:lnTo>
                    <a:pt x="398938" y="382846"/>
                  </a:lnTo>
                  <a:lnTo>
                    <a:pt x="404868" y="382846"/>
                  </a:lnTo>
                  <a:lnTo>
                    <a:pt x="413437" y="381787"/>
                  </a:lnTo>
                  <a:lnTo>
                    <a:pt x="413671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1" y="351788"/>
                  </a:lnTo>
                  <a:lnTo>
                    <a:pt x="387115" y="316567"/>
                  </a:lnTo>
                  <a:lnTo>
                    <a:pt x="387030" y="315932"/>
                  </a:lnTo>
                  <a:close/>
                </a:path>
                <a:path w="481964" h="384175">
                  <a:moveTo>
                    <a:pt x="324488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6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7"/>
                  </a:lnTo>
                  <a:lnTo>
                    <a:pt x="312420" y="272735"/>
                  </a:lnTo>
                  <a:lnTo>
                    <a:pt x="280729" y="307409"/>
                  </a:lnTo>
                  <a:lnTo>
                    <a:pt x="230385" y="334566"/>
                  </a:lnTo>
                  <a:lnTo>
                    <a:pt x="188882" y="347907"/>
                  </a:lnTo>
                  <a:lnTo>
                    <a:pt x="147378" y="352353"/>
                  </a:lnTo>
                  <a:lnTo>
                    <a:pt x="260999" y="352353"/>
                  </a:lnTo>
                  <a:lnTo>
                    <a:pt x="299415" y="330331"/>
                  </a:lnTo>
                  <a:lnTo>
                    <a:pt x="310003" y="322708"/>
                  </a:lnTo>
                  <a:lnTo>
                    <a:pt x="319321" y="315932"/>
                  </a:lnTo>
                  <a:lnTo>
                    <a:pt x="387030" y="315932"/>
                  </a:lnTo>
                  <a:lnTo>
                    <a:pt x="386234" y="310003"/>
                  </a:lnTo>
                  <a:lnTo>
                    <a:pt x="384756" y="292057"/>
                  </a:lnTo>
                  <a:lnTo>
                    <a:pt x="383816" y="272735"/>
                  </a:lnTo>
                  <a:lnTo>
                    <a:pt x="383693" y="270195"/>
                  </a:lnTo>
                  <a:lnTo>
                    <a:pt x="382846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9" y="198198"/>
                  </a:lnTo>
                  <a:lnTo>
                    <a:pt x="381999" y="173635"/>
                  </a:lnTo>
                  <a:lnTo>
                    <a:pt x="378346" y="129644"/>
                  </a:lnTo>
                  <a:lnTo>
                    <a:pt x="357647" y="71571"/>
                  </a:lnTo>
                  <a:lnTo>
                    <a:pt x="327790" y="33879"/>
                  </a:lnTo>
                  <a:lnTo>
                    <a:pt x="324488" y="31339"/>
                  </a:lnTo>
                  <a:close/>
                </a:path>
                <a:path w="481964" h="384175">
                  <a:moveTo>
                    <a:pt x="471216" y="315085"/>
                  </a:moveTo>
                  <a:lnTo>
                    <a:pt x="459922" y="315085"/>
                  </a:lnTo>
                  <a:lnTo>
                    <a:pt x="453147" y="315650"/>
                  </a:lnTo>
                  <a:lnTo>
                    <a:pt x="448911" y="316214"/>
                  </a:lnTo>
                  <a:lnTo>
                    <a:pt x="445524" y="317345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5"/>
                  </a:lnTo>
                  <a:lnTo>
                    <a:pt x="471216" y="315085"/>
                  </a:lnTo>
                  <a:close/>
                </a:path>
                <a:path w="481964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2" y="42067"/>
                  </a:lnTo>
                  <a:lnTo>
                    <a:pt x="451735" y="42914"/>
                  </a:lnTo>
                  <a:lnTo>
                    <a:pt x="449477" y="45173"/>
                  </a:lnTo>
                  <a:lnTo>
                    <a:pt x="447782" y="49691"/>
                  </a:lnTo>
                  <a:lnTo>
                    <a:pt x="445524" y="57597"/>
                  </a:lnTo>
                  <a:lnTo>
                    <a:pt x="433380" y="95341"/>
                  </a:lnTo>
                  <a:lnTo>
                    <a:pt x="433295" y="95606"/>
                  </a:lnTo>
                  <a:lnTo>
                    <a:pt x="418631" y="131709"/>
                  </a:lnTo>
                  <a:lnTo>
                    <a:pt x="401533" y="165906"/>
                  </a:lnTo>
                  <a:lnTo>
                    <a:pt x="381999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8" y="112016"/>
                  </a:lnTo>
                  <a:lnTo>
                    <a:pt x="477657" y="69719"/>
                  </a:lnTo>
                  <a:lnTo>
                    <a:pt x="481945" y="48279"/>
                  </a:lnTo>
                  <a:lnTo>
                    <a:pt x="481945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694969" y="2618161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4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6273896" y="2889626"/>
            <a:ext cx="113030" cy="268605"/>
            <a:chOff x="6273896" y="2889626"/>
            <a:chExt cx="113030" cy="268605"/>
          </a:xfrm>
        </p:grpSpPr>
        <p:sp>
          <p:nvSpPr>
            <p:cNvPr id="6" name="object 6" descr=""/>
            <p:cNvSpPr/>
            <p:nvPr/>
          </p:nvSpPr>
          <p:spPr>
            <a:xfrm>
              <a:off x="6274320" y="28900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49973" y="0"/>
                  </a:moveTo>
                  <a:lnTo>
                    <a:pt x="13552" y="15246"/>
                  </a:lnTo>
                  <a:lnTo>
                    <a:pt x="0" y="51667"/>
                  </a:lnTo>
                  <a:lnTo>
                    <a:pt x="0" y="72843"/>
                  </a:lnTo>
                  <a:lnTo>
                    <a:pt x="31762" y="98888"/>
                  </a:lnTo>
                  <a:lnTo>
                    <a:pt x="52514" y="102487"/>
                  </a:lnTo>
                  <a:lnTo>
                    <a:pt x="55902" y="101923"/>
                  </a:lnTo>
                  <a:lnTo>
                    <a:pt x="59289" y="101640"/>
                  </a:lnTo>
                  <a:lnTo>
                    <a:pt x="66066" y="101640"/>
                  </a:lnTo>
                  <a:lnTo>
                    <a:pt x="68607" y="101076"/>
                  </a:lnTo>
                  <a:lnTo>
                    <a:pt x="73689" y="97970"/>
                  </a:lnTo>
                  <a:lnTo>
                    <a:pt x="79618" y="95712"/>
                  </a:lnTo>
                  <a:lnTo>
                    <a:pt x="80465" y="94865"/>
                  </a:lnTo>
                  <a:lnTo>
                    <a:pt x="80465" y="105029"/>
                  </a:lnTo>
                  <a:lnTo>
                    <a:pt x="71571" y="152831"/>
                  </a:lnTo>
                  <a:lnTo>
                    <a:pt x="56325" y="191000"/>
                  </a:lnTo>
                  <a:lnTo>
                    <a:pt x="28533" y="229221"/>
                  </a:lnTo>
                  <a:lnTo>
                    <a:pt x="17504" y="241396"/>
                  </a:lnTo>
                  <a:lnTo>
                    <a:pt x="14399" y="245913"/>
                  </a:lnTo>
                  <a:lnTo>
                    <a:pt x="14399" y="250431"/>
                  </a:lnTo>
                  <a:lnTo>
                    <a:pt x="16940" y="254101"/>
                  </a:lnTo>
                  <a:lnTo>
                    <a:pt x="27104" y="264265"/>
                  </a:lnTo>
                  <a:lnTo>
                    <a:pt x="30774" y="266806"/>
                  </a:lnTo>
                  <a:lnTo>
                    <a:pt x="33032" y="266806"/>
                  </a:lnTo>
                  <a:lnTo>
                    <a:pt x="34726" y="267371"/>
                  </a:lnTo>
                  <a:lnTo>
                    <a:pt x="64372" y="236315"/>
                  </a:lnTo>
                  <a:lnTo>
                    <a:pt x="86394" y="201587"/>
                  </a:lnTo>
                  <a:lnTo>
                    <a:pt x="104181" y="153308"/>
                  </a:lnTo>
                  <a:lnTo>
                    <a:pt x="111327" y="110429"/>
                  </a:lnTo>
                  <a:lnTo>
                    <a:pt x="111804" y="95712"/>
                  </a:lnTo>
                  <a:lnTo>
                    <a:pt x="110269" y="71043"/>
                  </a:lnTo>
                  <a:lnTo>
                    <a:pt x="100528" y="33774"/>
                  </a:lnTo>
                  <a:lnTo>
                    <a:pt x="72418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274320" y="28900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604228" y="2394976"/>
            <a:ext cx="466725" cy="762635"/>
            <a:chOff x="6604228" y="2394976"/>
            <a:chExt cx="466725" cy="762635"/>
          </a:xfrm>
        </p:grpSpPr>
        <p:sp>
          <p:nvSpPr>
            <p:cNvPr id="9" name="object 9" descr=""/>
            <p:cNvSpPr/>
            <p:nvPr/>
          </p:nvSpPr>
          <p:spPr>
            <a:xfrm>
              <a:off x="6604652" y="239540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90" h="762000">
                  <a:moveTo>
                    <a:pt x="345577" y="0"/>
                  </a:moveTo>
                  <a:lnTo>
                    <a:pt x="343882" y="0"/>
                  </a:lnTo>
                  <a:lnTo>
                    <a:pt x="317202" y="2487"/>
                  </a:lnTo>
                  <a:lnTo>
                    <a:pt x="266382" y="22392"/>
                  </a:lnTo>
                  <a:lnTo>
                    <a:pt x="228902" y="51032"/>
                  </a:lnTo>
                  <a:lnTo>
                    <a:pt x="200951" y="82371"/>
                  </a:lnTo>
                  <a:lnTo>
                    <a:pt x="172206" y="124985"/>
                  </a:lnTo>
                  <a:lnTo>
                    <a:pt x="148066" y="175382"/>
                  </a:lnTo>
                  <a:lnTo>
                    <a:pt x="134908" y="214362"/>
                  </a:lnTo>
                  <a:lnTo>
                    <a:pt x="118197" y="279140"/>
                  </a:lnTo>
                  <a:lnTo>
                    <a:pt x="104557" y="333154"/>
                  </a:lnTo>
                  <a:lnTo>
                    <a:pt x="87475" y="401267"/>
                  </a:lnTo>
                  <a:lnTo>
                    <a:pt x="66912" y="483638"/>
                  </a:lnTo>
                  <a:lnTo>
                    <a:pt x="36672" y="605184"/>
                  </a:lnTo>
                  <a:lnTo>
                    <a:pt x="24088" y="655885"/>
                  </a:lnTo>
                  <a:lnTo>
                    <a:pt x="10705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4" y="758069"/>
                  </a:lnTo>
                  <a:lnTo>
                    <a:pt x="5081" y="761456"/>
                  </a:lnTo>
                  <a:lnTo>
                    <a:pt x="26257" y="761456"/>
                  </a:lnTo>
                  <a:lnTo>
                    <a:pt x="31903" y="759762"/>
                  </a:lnTo>
                  <a:lnTo>
                    <a:pt x="33032" y="756375"/>
                  </a:lnTo>
                  <a:lnTo>
                    <a:pt x="87241" y="542082"/>
                  </a:lnTo>
                  <a:lnTo>
                    <a:pt x="87805" y="541517"/>
                  </a:lnTo>
                  <a:lnTo>
                    <a:pt x="128885" y="541517"/>
                  </a:lnTo>
                  <a:lnTo>
                    <a:pt x="127050" y="539541"/>
                  </a:lnTo>
                  <a:lnTo>
                    <a:pt x="118898" y="525513"/>
                  </a:lnTo>
                  <a:lnTo>
                    <a:pt x="113074" y="509684"/>
                  </a:lnTo>
                  <a:lnTo>
                    <a:pt x="109580" y="492056"/>
                  </a:lnTo>
                  <a:lnTo>
                    <a:pt x="108416" y="472627"/>
                  </a:lnTo>
                  <a:lnTo>
                    <a:pt x="108416" y="463593"/>
                  </a:lnTo>
                  <a:lnTo>
                    <a:pt x="116886" y="421384"/>
                  </a:lnTo>
                  <a:lnTo>
                    <a:pt x="126124" y="383904"/>
                  </a:lnTo>
                  <a:lnTo>
                    <a:pt x="138061" y="336260"/>
                  </a:lnTo>
                  <a:lnTo>
                    <a:pt x="150434" y="287345"/>
                  </a:lnTo>
                  <a:lnTo>
                    <a:pt x="160083" y="249654"/>
                  </a:lnTo>
                  <a:lnTo>
                    <a:pt x="170247" y="211750"/>
                  </a:lnTo>
                  <a:lnTo>
                    <a:pt x="183746" y="174747"/>
                  </a:lnTo>
                  <a:lnTo>
                    <a:pt x="204339" y="134250"/>
                  </a:lnTo>
                  <a:lnTo>
                    <a:pt x="233614" y="89200"/>
                  </a:lnTo>
                  <a:lnTo>
                    <a:pt x="274429" y="52514"/>
                  </a:lnTo>
                  <a:lnTo>
                    <a:pt x="323819" y="33456"/>
                  </a:lnTo>
                  <a:lnTo>
                    <a:pt x="341341" y="32185"/>
                  </a:lnTo>
                  <a:lnTo>
                    <a:pt x="431971" y="32185"/>
                  </a:lnTo>
                  <a:lnTo>
                    <a:pt x="413866" y="18104"/>
                  </a:lnTo>
                  <a:lnTo>
                    <a:pt x="393432" y="8046"/>
                  </a:lnTo>
                  <a:lnTo>
                    <a:pt x="370669" y="2011"/>
                  </a:lnTo>
                  <a:lnTo>
                    <a:pt x="345577" y="0"/>
                  </a:lnTo>
                  <a:close/>
                </a:path>
                <a:path w="466090" h="762000">
                  <a:moveTo>
                    <a:pt x="128885" y="541517"/>
                  </a:moveTo>
                  <a:lnTo>
                    <a:pt x="87805" y="541517"/>
                  </a:lnTo>
                  <a:lnTo>
                    <a:pt x="89217" y="543212"/>
                  </a:lnTo>
                  <a:lnTo>
                    <a:pt x="93734" y="551117"/>
                  </a:lnTo>
                  <a:lnTo>
                    <a:pt x="120274" y="582738"/>
                  </a:lnTo>
                  <a:lnTo>
                    <a:pt x="162942" y="601796"/>
                  </a:lnTo>
                  <a:lnTo>
                    <a:pt x="198198" y="605608"/>
                  </a:lnTo>
                  <a:lnTo>
                    <a:pt x="241978" y="601320"/>
                  </a:lnTo>
                  <a:lnTo>
                    <a:pt x="283534" y="589303"/>
                  </a:lnTo>
                  <a:lnTo>
                    <a:pt x="311795" y="575115"/>
                  </a:lnTo>
                  <a:lnTo>
                    <a:pt x="200740" y="575115"/>
                  </a:lnTo>
                  <a:lnTo>
                    <a:pt x="178347" y="572892"/>
                  </a:lnTo>
                  <a:lnTo>
                    <a:pt x="158601" y="566222"/>
                  </a:lnTo>
                  <a:lnTo>
                    <a:pt x="141502" y="555105"/>
                  </a:lnTo>
                  <a:lnTo>
                    <a:pt x="128885" y="541517"/>
                  </a:lnTo>
                  <a:close/>
                </a:path>
                <a:path w="466090" h="762000">
                  <a:moveTo>
                    <a:pt x="396385" y="282051"/>
                  </a:moveTo>
                  <a:lnTo>
                    <a:pt x="337954" y="282051"/>
                  </a:lnTo>
                  <a:lnTo>
                    <a:pt x="350923" y="298092"/>
                  </a:lnTo>
                  <a:lnTo>
                    <a:pt x="360187" y="316567"/>
                  </a:lnTo>
                  <a:lnTo>
                    <a:pt x="365746" y="337477"/>
                  </a:lnTo>
                  <a:lnTo>
                    <a:pt x="367598" y="360823"/>
                  </a:lnTo>
                  <a:lnTo>
                    <a:pt x="367175" y="371252"/>
                  </a:lnTo>
                  <a:lnTo>
                    <a:pt x="360823" y="415879"/>
                  </a:lnTo>
                  <a:lnTo>
                    <a:pt x="346847" y="466222"/>
                  </a:lnTo>
                  <a:lnTo>
                    <a:pt x="327260" y="505026"/>
                  </a:lnTo>
                  <a:lnTo>
                    <a:pt x="297067" y="539541"/>
                  </a:lnTo>
                  <a:lnTo>
                    <a:pt x="256330" y="563257"/>
                  </a:lnTo>
                  <a:lnTo>
                    <a:pt x="218791" y="573792"/>
                  </a:lnTo>
                  <a:lnTo>
                    <a:pt x="200740" y="575115"/>
                  </a:lnTo>
                  <a:lnTo>
                    <a:pt x="311795" y="575115"/>
                  </a:lnTo>
                  <a:lnTo>
                    <a:pt x="359976" y="542082"/>
                  </a:lnTo>
                  <a:lnTo>
                    <a:pt x="391474" y="508679"/>
                  </a:lnTo>
                  <a:lnTo>
                    <a:pt x="413972" y="471146"/>
                  </a:lnTo>
                  <a:lnTo>
                    <a:pt x="427471" y="429484"/>
                  </a:lnTo>
                  <a:lnTo>
                    <a:pt x="431950" y="383904"/>
                  </a:lnTo>
                  <a:lnTo>
                    <a:pt x="431971" y="383692"/>
                  </a:lnTo>
                  <a:lnTo>
                    <a:pt x="429271" y="351347"/>
                  </a:lnTo>
                  <a:lnTo>
                    <a:pt x="421172" y="322073"/>
                  </a:lnTo>
                  <a:lnTo>
                    <a:pt x="407673" y="295869"/>
                  </a:lnTo>
                  <a:lnTo>
                    <a:pt x="396385" y="282051"/>
                  </a:lnTo>
                  <a:close/>
                </a:path>
                <a:path w="466090" h="762000">
                  <a:moveTo>
                    <a:pt x="279510" y="232078"/>
                  </a:moveTo>
                  <a:lnTo>
                    <a:pt x="226996" y="238007"/>
                  </a:lnTo>
                  <a:lnTo>
                    <a:pt x="199045" y="263700"/>
                  </a:lnTo>
                  <a:lnTo>
                    <a:pt x="199045" y="267653"/>
                  </a:lnTo>
                  <a:lnTo>
                    <a:pt x="203227" y="279140"/>
                  </a:lnTo>
                  <a:lnTo>
                    <a:pt x="215773" y="287345"/>
                  </a:lnTo>
                  <a:lnTo>
                    <a:pt x="236684" y="292268"/>
                  </a:lnTo>
                  <a:lnTo>
                    <a:pt x="265959" y="293909"/>
                  </a:lnTo>
                  <a:lnTo>
                    <a:pt x="274429" y="293909"/>
                  </a:lnTo>
                  <a:lnTo>
                    <a:pt x="320175" y="287345"/>
                  </a:lnTo>
                  <a:lnTo>
                    <a:pt x="337954" y="282051"/>
                  </a:lnTo>
                  <a:lnTo>
                    <a:pt x="396385" y="282051"/>
                  </a:lnTo>
                  <a:lnTo>
                    <a:pt x="388774" y="272735"/>
                  </a:lnTo>
                  <a:lnTo>
                    <a:pt x="377762" y="261724"/>
                  </a:lnTo>
                  <a:lnTo>
                    <a:pt x="401881" y="242243"/>
                  </a:lnTo>
                  <a:lnTo>
                    <a:pt x="342188" y="242243"/>
                  </a:lnTo>
                  <a:lnTo>
                    <a:pt x="327155" y="237796"/>
                  </a:lnTo>
                  <a:lnTo>
                    <a:pt x="311697" y="234619"/>
                  </a:lnTo>
                  <a:lnTo>
                    <a:pt x="295815" y="232713"/>
                  </a:lnTo>
                  <a:lnTo>
                    <a:pt x="279510" y="232078"/>
                  </a:lnTo>
                  <a:close/>
                </a:path>
                <a:path w="466090" h="762000">
                  <a:moveTo>
                    <a:pt x="431971" y="32185"/>
                  </a:moveTo>
                  <a:lnTo>
                    <a:pt x="341341" y="32185"/>
                  </a:lnTo>
                  <a:lnTo>
                    <a:pt x="364740" y="34885"/>
                  </a:lnTo>
                  <a:lnTo>
                    <a:pt x="383268" y="42985"/>
                  </a:lnTo>
                  <a:lnTo>
                    <a:pt x="396926" y="56484"/>
                  </a:lnTo>
                  <a:lnTo>
                    <a:pt x="405714" y="75383"/>
                  </a:lnTo>
                  <a:lnTo>
                    <a:pt x="406279" y="78206"/>
                  </a:lnTo>
                  <a:lnTo>
                    <a:pt x="406460" y="82371"/>
                  </a:lnTo>
                  <a:lnTo>
                    <a:pt x="406455" y="104233"/>
                  </a:lnTo>
                  <a:lnTo>
                    <a:pt x="406137" y="112015"/>
                  </a:lnTo>
                  <a:lnTo>
                    <a:pt x="405608" y="118209"/>
                  </a:lnTo>
                  <a:lnTo>
                    <a:pt x="404867" y="122815"/>
                  </a:lnTo>
                  <a:lnTo>
                    <a:pt x="402855" y="131073"/>
                  </a:lnTo>
                  <a:lnTo>
                    <a:pt x="401055" y="138908"/>
                  </a:lnTo>
                  <a:lnTo>
                    <a:pt x="399468" y="146320"/>
                  </a:lnTo>
                  <a:lnTo>
                    <a:pt x="398091" y="153308"/>
                  </a:lnTo>
                  <a:lnTo>
                    <a:pt x="396662" y="159925"/>
                  </a:lnTo>
                  <a:lnTo>
                    <a:pt x="376915" y="204410"/>
                  </a:lnTo>
                  <a:lnTo>
                    <a:pt x="346424" y="239702"/>
                  </a:lnTo>
                  <a:lnTo>
                    <a:pt x="342188" y="242243"/>
                  </a:lnTo>
                  <a:lnTo>
                    <a:pt x="401881" y="242243"/>
                  </a:lnTo>
                  <a:lnTo>
                    <a:pt x="416301" y="230596"/>
                  </a:lnTo>
                  <a:lnTo>
                    <a:pt x="443829" y="195657"/>
                  </a:lnTo>
                  <a:lnTo>
                    <a:pt x="460345" y="156907"/>
                  </a:lnTo>
                  <a:lnTo>
                    <a:pt x="465851" y="114345"/>
                  </a:lnTo>
                  <a:lnTo>
                    <a:pt x="463733" y="90470"/>
                  </a:lnTo>
                  <a:lnTo>
                    <a:pt x="457381" y="68818"/>
                  </a:lnTo>
                  <a:lnTo>
                    <a:pt x="446794" y="49390"/>
                  </a:lnTo>
                  <a:lnTo>
                    <a:pt x="431971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04652" y="239539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90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90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11562201" y="3690888"/>
            <a:ext cx="483234" cy="384810"/>
            <a:chOff x="11562201" y="3690888"/>
            <a:chExt cx="483234" cy="384810"/>
          </a:xfrm>
        </p:grpSpPr>
        <p:sp>
          <p:nvSpPr>
            <p:cNvPr id="12" name="object 12" descr=""/>
            <p:cNvSpPr/>
            <p:nvPr/>
          </p:nvSpPr>
          <p:spPr>
            <a:xfrm>
              <a:off x="11562623" y="369131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5" h="384175">
                  <a:moveTo>
                    <a:pt x="232926" y="0"/>
                  </a:moveTo>
                  <a:lnTo>
                    <a:pt x="190206" y="4552"/>
                  </a:lnTo>
                  <a:lnTo>
                    <a:pt x="149285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7"/>
                  </a:lnTo>
                  <a:lnTo>
                    <a:pt x="21439" y="319267"/>
                  </a:lnTo>
                  <a:lnTo>
                    <a:pt x="58972" y="359871"/>
                  </a:lnTo>
                  <a:lnTo>
                    <a:pt x="111487" y="381046"/>
                  </a:lnTo>
                  <a:lnTo>
                    <a:pt x="143144" y="383693"/>
                  </a:lnTo>
                  <a:lnTo>
                    <a:pt x="156378" y="383217"/>
                  </a:lnTo>
                  <a:lnTo>
                    <a:pt x="197352" y="376069"/>
                  </a:lnTo>
                  <a:lnTo>
                    <a:pt x="235467" y="363682"/>
                  </a:lnTo>
                  <a:lnTo>
                    <a:pt x="260999" y="352353"/>
                  </a:lnTo>
                  <a:lnTo>
                    <a:pt x="147379" y="352353"/>
                  </a:lnTo>
                  <a:lnTo>
                    <a:pt x="132345" y="350818"/>
                  </a:lnTo>
                  <a:lnTo>
                    <a:pt x="94865" y="332873"/>
                  </a:lnTo>
                  <a:lnTo>
                    <a:pt x="75012" y="292058"/>
                  </a:lnTo>
                  <a:lnTo>
                    <a:pt x="73689" y="272736"/>
                  </a:lnTo>
                  <a:lnTo>
                    <a:pt x="74960" y="255795"/>
                  </a:lnTo>
                  <a:lnTo>
                    <a:pt x="82583" y="211751"/>
                  </a:lnTo>
                  <a:lnTo>
                    <a:pt x="96664" y="157330"/>
                  </a:lnTo>
                  <a:lnTo>
                    <a:pt x="115298" y="111593"/>
                  </a:lnTo>
                  <a:lnTo>
                    <a:pt x="149126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8" y="31339"/>
                  </a:lnTo>
                  <a:lnTo>
                    <a:pt x="308521" y="19057"/>
                  </a:lnTo>
                  <a:lnTo>
                    <a:pt x="286287" y="8470"/>
                  </a:lnTo>
                  <a:lnTo>
                    <a:pt x="261089" y="2117"/>
                  </a:lnTo>
                  <a:lnTo>
                    <a:pt x="232926" y="0"/>
                  </a:lnTo>
                  <a:close/>
                </a:path>
                <a:path w="481965" h="384175">
                  <a:moveTo>
                    <a:pt x="387030" y="315932"/>
                  </a:moveTo>
                  <a:lnTo>
                    <a:pt x="319321" y="315932"/>
                  </a:lnTo>
                  <a:lnTo>
                    <a:pt x="321862" y="321862"/>
                  </a:lnTo>
                  <a:lnTo>
                    <a:pt x="334302" y="348542"/>
                  </a:lnTo>
                  <a:lnTo>
                    <a:pt x="351295" y="367600"/>
                  </a:lnTo>
                  <a:lnTo>
                    <a:pt x="372841" y="379034"/>
                  </a:lnTo>
                  <a:lnTo>
                    <a:pt x="398940" y="382846"/>
                  </a:lnTo>
                  <a:lnTo>
                    <a:pt x="404868" y="382846"/>
                  </a:lnTo>
                  <a:lnTo>
                    <a:pt x="413437" y="381787"/>
                  </a:lnTo>
                  <a:lnTo>
                    <a:pt x="413671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1" y="351788"/>
                  </a:lnTo>
                  <a:lnTo>
                    <a:pt x="387220" y="317345"/>
                  </a:lnTo>
                  <a:lnTo>
                    <a:pt x="387115" y="316567"/>
                  </a:lnTo>
                  <a:lnTo>
                    <a:pt x="387030" y="315932"/>
                  </a:lnTo>
                  <a:close/>
                </a:path>
                <a:path w="481965" h="384175">
                  <a:moveTo>
                    <a:pt x="324488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6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7"/>
                  </a:lnTo>
                  <a:lnTo>
                    <a:pt x="312420" y="272736"/>
                  </a:lnTo>
                  <a:lnTo>
                    <a:pt x="280729" y="307409"/>
                  </a:lnTo>
                  <a:lnTo>
                    <a:pt x="230385" y="334566"/>
                  </a:lnTo>
                  <a:lnTo>
                    <a:pt x="188882" y="347907"/>
                  </a:lnTo>
                  <a:lnTo>
                    <a:pt x="147379" y="352353"/>
                  </a:lnTo>
                  <a:lnTo>
                    <a:pt x="260999" y="352353"/>
                  </a:lnTo>
                  <a:lnTo>
                    <a:pt x="299416" y="330331"/>
                  </a:lnTo>
                  <a:lnTo>
                    <a:pt x="310004" y="322708"/>
                  </a:lnTo>
                  <a:lnTo>
                    <a:pt x="319321" y="315932"/>
                  </a:lnTo>
                  <a:lnTo>
                    <a:pt x="387030" y="315932"/>
                  </a:lnTo>
                  <a:lnTo>
                    <a:pt x="386234" y="310003"/>
                  </a:lnTo>
                  <a:lnTo>
                    <a:pt x="384756" y="292058"/>
                  </a:lnTo>
                  <a:lnTo>
                    <a:pt x="383817" y="272736"/>
                  </a:lnTo>
                  <a:lnTo>
                    <a:pt x="383693" y="270195"/>
                  </a:lnTo>
                  <a:lnTo>
                    <a:pt x="382846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9" y="198198"/>
                  </a:lnTo>
                  <a:lnTo>
                    <a:pt x="381999" y="173635"/>
                  </a:lnTo>
                  <a:lnTo>
                    <a:pt x="378346" y="129644"/>
                  </a:lnTo>
                  <a:lnTo>
                    <a:pt x="357647" y="71571"/>
                  </a:lnTo>
                  <a:lnTo>
                    <a:pt x="327790" y="33879"/>
                  </a:lnTo>
                  <a:lnTo>
                    <a:pt x="324488" y="31339"/>
                  </a:lnTo>
                  <a:close/>
                </a:path>
                <a:path w="481965" h="384175">
                  <a:moveTo>
                    <a:pt x="471216" y="315085"/>
                  </a:moveTo>
                  <a:lnTo>
                    <a:pt x="459924" y="315085"/>
                  </a:lnTo>
                  <a:lnTo>
                    <a:pt x="453147" y="315650"/>
                  </a:lnTo>
                  <a:lnTo>
                    <a:pt x="448913" y="316214"/>
                  </a:lnTo>
                  <a:lnTo>
                    <a:pt x="445524" y="317345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5"/>
                  </a:lnTo>
                  <a:lnTo>
                    <a:pt x="471216" y="315085"/>
                  </a:lnTo>
                  <a:close/>
                </a:path>
                <a:path w="481965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3" y="42067"/>
                  </a:lnTo>
                  <a:lnTo>
                    <a:pt x="451736" y="42914"/>
                  </a:lnTo>
                  <a:lnTo>
                    <a:pt x="449477" y="45173"/>
                  </a:lnTo>
                  <a:lnTo>
                    <a:pt x="447782" y="49691"/>
                  </a:lnTo>
                  <a:lnTo>
                    <a:pt x="445524" y="57597"/>
                  </a:lnTo>
                  <a:lnTo>
                    <a:pt x="433381" y="95341"/>
                  </a:lnTo>
                  <a:lnTo>
                    <a:pt x="433296" y="95606"/>
                  </a:lnTo>
                  <a:lnTo>
                    <a:pt x="418632" y="131709"/>
                  </a:lnTo>
                  <a:lnTo>
                    <a:pt x="401533" y="165906"/>
                  </a:lnTo>
                  <a:lnTo>
                    <a:pt x="381999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8" y="112016"/>
                  </a:lnTo>
                  <a:lnTo>
                    <a:pt x="477658" y="69719"/>
                  </a:lnTo>
                  <a:lnTo>
                    <a:pt x="481945" y="48279"/>
                  </a:lnTo>
                  <a:lnTo>
                    <a:pt x="481945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1562624" y="3691311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5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5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12141551" y="3962776"/>
            <a:ext cx="113030" cy="268605"/>
            <a:chOff x="12141551" y="3962776"/>
            <a:chExt cx="113030" cy="268605"/>
          </a:xfrm>
        </p:grpSpPr>
        <p:sp>
          <p:nvSpPr>
            <p:cNvPr id="15" name="object 15" descr=""/>
            <p:cNvSpPr/>
            <p:nvPr/>
          </p:nvSpPr>
          <p:spPr>
            <a:xfrm>
              <a:off x="12141974" y="396320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70">
                  <a:moveTo>
                    <a:pt x="49973" y="0"/>
                  </a:moveTo>
                  <a:lnTo>
                    <a:pt x="13552" y="15246"/>
                  </a:lnTo>
                  <a:lnTo>
                    <a:pt x="0" y="51667"/>
                  </a:lnTo>
                  <a:lnTo>
                    <a:pt x="0" y="72843"/>
                  </a:lnTo>
                  <a:lnTo>
                    <a:pt x="31763" y="98888"/>
                  </a:lnTo>
                  <a:lnTo>
                    <a:pt x="52514" y="102487"/>
                  </a:lnTo>
                  <a:lnTo>
                    <a:pt x="55902" y="101923"/>
                  </a:lnTo>
                  <a:lnTo>
                    <a:pt x="59289" y="101640"/>
                  </a:lnTo>
                  <a:lnTo>
                    <a:pt x="66066" y="101640"/>
                  </a:lnTo>
                  <a:lnTo>
                    <a:pt x="68607" y="101076"/>
                  </a:lnTo>
                  <a:lnTo>
                    <a:pt x="73689" y="97970"/>
                  </a:lnTo>
                  <a:lnTo>
                    <a:pt x="79618" y="95712"/>
                  </a:lnTo>
                  <a:lnTo>
                    <a:pt x="80465" y="94865"/>
                  </a:lnTo>
                  <a:lnTo>
                    <a:pt x="80465" y="105029"/>
                  </a:lnTo>
                  <a:lnTo>
                    <a:pt x="71571" y="152831"/>
                  </a:lnTo>
                  <a:lnTo>
                    <a:pt x="56325" y="191000"/>
                  </a:lnTo>
                  <a:lnTo>
                    <a:pt x="28533" y="229221"/>
                  </a:lnTo>
                  <a:lnTo>
                    <a:pt x="17504" y="241396"/>
                  </a:lnTo>
                  <a:lnTo>
                    <a:pt x="14399" y="245913"/>
                  </a:lnTo>
                  <a:lnTo>
                    <a:pt x="14399" y="250431"/>
                  </a:lnTo>
                  <a:lnTo>
                    <a:pt x="16940" y="254101"/>
                  </a:lnTo>
                  <a:lnTo>
                    <a:pt x="27104" y="264266"/>
                  </a:lnTo>
                  <a:lnTo>
                    <a:pt x="30774" y="266806"/>
                  </a:lnTo>
                  <a:lnTo>
                    <a:pt x="33033" y="266806"/>
                  </a:lnTo>
                  <a:lnTo>
                    <a:pt x="34726" y="267371"/>
                  </a:lnTo>
                  <a:lnTo>
                    <a:pt x="64372" y="236315"/>
                  </a:lnTo>
                  <a:lnTo>
                    <a:pt x="86394" y="201588"/>
                  </a:lnTo>
                  <a:lnTo>
                    <a:pt x="104181" y="153308"/>
                  </a:lnTo>
                  <a:lnTo>
                    <a:pt x="111327" y="110429"/>
                  </a:lnTo>
                  <a:lnTo>
                    <a:pt x="111804" y="95712"/>
                  </a:lnTo>
                  <a:lnTo>
                    <a:pt x="110269" y="71043"/>
                  </a:lnTo>
                  <a:lnTo>
                    <a:pt x="100528" y="33774"/>
                  </a:lnTo>
                  <a:lnTo>
                    <a:pt x="72419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2141974" y="396320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70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12471882" y="3468126"/>
            <a:ext cx="466725" cy="762635"/>
            <a:chOff x="12471882" y="3468126"/>
            <a:chExt cx="466725" cy="762635"/>
          </a:xfrm>
        </p:grpSpPr>
        <p:sp>
          <p:nvSpPr>
            <p:cNvPr id="18" name="object 18" descr=""/>
            <p:cNvSpPr/>
            <p:nvPr/>
          </p:nvSpPr>
          <p:spPr>
            <a:xfrm>
              <a:off x="12472307" y="346855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90" h="762000">
                  <a:moveTo>
                    <a:pt x="345574" y="0"/>
                  </a:moveTo>
                  <a:lnTo>
                    <a:pt x="343885" y="0"/>
                  </a:lnTo>
                  <a:lnTo>
                    <a:pt x="317203" y="2487"/>
                  </a:lnTo>
                  <a:lnTo>
                    <a:pt x="266386" y="22392"/>
                  </a:lnTo>
                  <a:lnTo>
                    <a:pt x="228904" y="51032"/>
                  </a:lnTo>
                  <a:lnTo>
                    <a:pt x="200951" y="82371"/>
                  </a:lnTo>
                  <a:lnTo>
                    <a:pt x="172206" y="124985"/>
                  </a:lnTo>
                  <a:lnTo>
                    <a:pt x="148067" y="175382"/>
                  </a:lnTo>
                  <a:lnTo>
                    <a:pt x="134909" y="214362"/>
                  </a:lnTo>
                  <a:lnTo>
                    <a:pt x="118197" y="279140"/>
                  </a:lnTo>
                  <a:lnTo>
                    <a:pt x="104558" y="333154"/>
                  </a:lnTo>
                  <a:lnTo>
                    <a:pt x="87477" y="401267"/>
                  </a:lnTo>
                  <a:lnTo>
                    <a:pt x="66913" y="483638"/>
                  </a:lnTo>
                  <a:lnTo>
                    <a:pt x="36672" y="605184"/>
                  </a:lnTo>
                  <a:lnTo>
                    <a:pt x="24088" y="655885"/>
                  </a:lnTo>
                  <a:lnTo>
                    <a:pt x="10705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4" y="758069"/>
                  </a:lnTo>
                  <a:lnTo>
                    <a:pt x="5081" y="761456"/>
                  </a:lnTo>
                  <a:lnTo>
                    <a:pt x="26257" y="761456"/>
                  </a:lnTo>
                  <a:lnTo>
                    <a:pt x="31903" y="759762"/>
                  </a:lnTo>
                  <a:lnTo>
                    <a:pt x="33032" y="756375"/>
                  </a:lnTo>
                  <a:lnTo>
                    <a:pt x="87241" y="542082"/>
                  </a:lnTo>
                  <a:lnTo>
                    <a:pt x="87806" y="541517"/>
                  </a:lnTo>
                  <a:lnTo>
                    <a:pt x="128885" y="541517"/>
                  </a:lnTo>
                  <a:lnTo>
                    <a:pt x="127050" y="539541"/>
                  </a:lnTo>
                  <a:lnTo>
                    <a:pt x="118898" y="525513"/>
                  </a:lnTo>
                  <a:lnTo>
                    <a:pt x="113074" y="509684"/>
                  </a:lnTo>
                  <a:lnTo>
                    <a:pt x="109580" y="492056"/>
                  </a:lnTo>
                  <a:lnTo>
                    <a:pt x="108416" y="472627"/>
                  </a:lnTo>
                  <a:lnTo>
                    <a:pt x="108416" y="463593"/>
                  </a:lnTo>
                  <a:lnTo>
                    <a:pt x="116886" y="421384"/>
                  </a:lnTo>
                  <a:lnTo>
                    <a:pt x="126124" y="383904"/>
                  </a:lnTo>
                  <a:lnTo>
                    <a:pt x="138061" y="336260"/>
                  </a:lnTo>
                  <a:lnTo>
                    <a:pt x="150434" y="287345"/>
                  </a:lnTo>
                  <a:lnTo>
                    <a:pt x="160083" y="249654"/>
                  </a:lnTo>
                  <a:lnTo>
                    <a:pt x="170247" y="211750"/>
                  </a:lnTo>
                  <a:lnTo>
                    <a:pt x="183746" y="174747"/>
                  </a:lnTo>
                  <a:lnTo>
                    <a:pt x="204339" y="134250"/>
                  </a:lnTo>
                  <a:lnTo>
                    <a:pt x="233615" y="89200"/>
                  </a:lnTo>
                  <a:lnTo>
                    <a:pt x="274429" y="52514"/>
                  </a:lnTo>
                  <a:lnTo>
                    <a:pt x="323819" y="33456"/>
                  </a:lnTo>
                  <a:lnTo>
                    <a:pt x="341345" y="32185"/>
                  </a:lnTo>
                  <a:lnTo>
                    <a:pt x="431972" y="32185"/>
                  </a:lnTo>
                  <a:lnTo>
                    <a:pt x="413865" y="18104"/>
                  </a:lnTo>
                  <a:lnTo>
                    <a:pt x="393431" y="8046"/>
                  </a:lnTo>
                  <a:lnTo>
                    <a:pt x="370668" y="2011"/>
                  </a:lnTo>
                  <a:lnTo>
                    <a:pt x="345574" y="0"/>
                  </a:lnTo>
                  <a:close/>
                </a:path>
                <a:path w="466090" h="762000">
                  <a:moveTo>
                    <a:pt x="128885" y="541517"/>
                  </a:moveTo>
                  <a:lnTo>
                    <a:pt x="87806" y="541517"/>
                  </a:lnTo>
                  <a:lnTo>
                    <a:pt x="89217" y="543212"/>
                  </a:lnTo>
                  <a:lnTo>
                    <a:pt x="93734" y="551117"/>
                  </a:lnTo>
                  <a:lnTo>
                    <a:pt x="120274" y="582738"/>
                  </a:lnTo>
                  <a:lnTo>
                    <a:pt x="162942" y="601796"/>
                  </a:lnTo>
                  <a:lnTo>
                    <a:pt x="198198" y="605608"/>
                  </a:lnTo>
                  <a:lnTo>
                    <a:pt x="241980" y="601320"/>
                  </a:lnTo>
                  <a:lnTo>
                    <a:pt x="283537" y="589303"/>
                  </a:lnTo>
                  <a:lnTo>
                    <a:pt x="311798" y="575115"/>
                  </a:lnTo>
                  <a:lnTo>
                    <a:pt x="200740" y="575115"/>
                  </a:lnTo>
                  <a:lnTo>
                    <a:pt x="178347" y="572892"/>
                  </a:lnTo>
                  <a:lnTo>
                    <a:pt x="158601" y="566222"/>
                  </a:lnTo>
                  <a:lnTo>
                    <a:pt x="141502" y="555105"/>
                  </a:lnTo>
                  <a:lnTo>
                    <a:pt x="128885" y="541517"/>
                  </a:lnTo>
                  <a:close/>
                </a:path>
                <a:path w="466090" h="762000">
                  <a:moveTo>
                    <a:pt x="396389" y="282051"/>
                  </a:moveTo>
                  <a:lnTo>
                    <a:pt x="337954" y="282051"/>
                  </a:lnTo>
                  <a:lnTo>
                    <a:pt x="350922" y="298092"/>
                  </a:lnTo>
                  <a:lnTo>
                    <a:pt x="360185" y="316567"/>
                  </a:lnTo>
                  <a:lnTo>
                    <a:pt x="365743" y="337477"/>
                  </a:lnTo>
                  <a:lnTo>
                    <a:pt x="367596" y="360823"/>
                  </a:lnTo>
                  <a:lnTo>
                    <a:pt x="367172" y="371252"/>
                  </a:lnTo>
                  <a:lnTo>
                    <a:pt x="360827" y="415879"/>
                  </a:lnTo>
                  <a:lnTo>
                    <a:pt x="346845" y="466222"/>
                  </a:lnTo>
                  <a:lnTo>
                    <a:pt x="327262" y="505026"/>
                  </a:lnTo>
                  <a:lnTo>
                    <a:pt x="297065" y="539541"/>
                  </a:lnTo>
                  <a:lnTo>
                    <a:pt x="256330" y="563257"/>
                  </a:lnTo>
                  <a:lnTo>
                    <a:pt x="218792" y="573792"/>
                  </a:lnTo>
                  <a:lnTo>
                    <a:pt x="200740" y="575115"/>
                  </a:lnTo>
                  <a:lnTo>
                    <a:pt x="311798" y="575115"/>
                  </a:lnTo>
                  <a:lnTo>
                    <a:pt x="359976" y="542082"/>
                  </a:lnTo>
                  <a:lnTo>
                    <a:pt x="391473" y="508679"/>
                  </a:lnTo>
                  <a:lnTo>
                    <a:pt x="413972" y="471146"/>
                  </a:lnTo>
                  <a:lnTo>
                    <a:pt x="427472" y="429484"/>
                  </a:lnTo>
                  <a:lnTo>
                    <a:pt x="431951" y="383904"/>
                  </a:lnTo>
                  <a:lnTo>
                    <a:pt x="431972" y="383692"/>
                  </a:lnTo>
                  <a:lnTo>
                    <a:pt x="429272" y="351347"/>
                  </a:lnTo>
                  <a:lnTo>
                    <a:pt x="421172" y="322073"/>
                  </a:lnTo>
                  <a:lnTo>
                    <a:pt x="407675" y="295869"/>
                  </a:lnTo>
                  <a:lnTo>
                    <a:pt x="396389" y="282051"/>
                  </a:lnTo>
                  <a:close/>
                </a:path>
                <a:path w="466090" h="762000">
                  <a:moveTo>
                    <a:pt x="279509" y="232078"/>
                  </a:moveTo>
                  <a:lnTo>
                    <a:pt x="226996" y="238007"/>
                  </a:lnTo>
                  <a:lnTo>
                    <a:pt x="199045" y="263700"/>
                  </a:lnTo>
                  <a:lnTo>
                    <a:pt x="199045" y="267653"/>
                  </a:lnTo>
                  <a:lnTo>
                    <a:pt x="203227" y="279140"/>
                  </a:lnTo>
                  <a:lnTo>
                    <a:pt x="215774" y="287345"/>
                  </a:lnTo>
                  <a:lnTo>
                    <a:pt x="236684" y="292268"/>
                  </a:lnTo>
                  <a:lnTo>
                    <a:pt x="265958" y="293909"/>
                  </a:lnTo>
                  <a:lnTo>
                    <a:pt x="274429" y="293909"/>
                  </a:lnTo>
                  <a:lnTo>
                    <a:pt x="320177" y="287345"/>
                  </a:lnTo>
                  <a:lnTo>
                    <a:pt x="337954" y="282051"/>
                  </a:lnTo>
                  <a:lnTo>
                    <a:pt x="396389" y="282051"/>
                  </a:lnTo>
                  <a:lnTo>
                    <a:pt x="388780" y="272735"/>
                  </a:lnTo>
                  <a:lnTo>
                    <a:pt x="377769" y="261724"/>
                  </a:lnTo>
                  <a:lnTo>
                    <a:pt x="401887" y="242243"/>
                  </a:lnTo>
                  <a:lnTo>
                    <a:pt x="342183" y="242243"/>
                  </a:lnTo>
                  <a:lnTo>
                    <a:pt x="327150" y="237796"/>
                  </a:lnTo>
                  <a:lnTo>
                    <a:pt x="311694" y="234619"/>
                  </a:lnTo>
                  <a:lnTo>
                    <a:pt x="295813" y="232713"/>
                  </a:lnTo>
                  <a:lnTo>
                    <a:pt x="279509" y="232078"/>
                  </a:lnTo>
                  <a:close/>
                </a:path>
                <a:path w="466090" h="762000">
                  <a:moveTo>
                    <a:pt x="431972" y="32185"/>
                  </a:moveTo>
                  <a:lnTo>
                    <a:pt x="341345" y="32185"/>
                  </a:lnTo>
                  <a:lnTo>
                    <a:pt x="364743" y="34885"/>
                  </a:lnTo>
                  <a:lnTo>
                    <a:pt x="383271" y="42985"/>
                  </a:lnTo>
                  <a:lnTo>
                    <a:pt x="396927" y="56484"/>
                  </a:lnTo>
                  <a:lnTo>
                    <a:pt x="405709" y="75383"/>
                  </a:lnTo>
                  <a:lnTo>
                    <a:pt x="406280" y="78206"/>
                  </a:lnTo>
                  <a:lnTo>
                    <a:pt x="406459" y="82371"/>
                  </a:lnTo>
                  <a:lnTo>
                    <a:pt x="406455" y="104233"/>
                  </a:lnTo>
                  <a:lnTo>
                    <a:pt x="406139" y="112015"/>
                  </a:lnTo>
                  <a:lnTo>
                    <a:pt x="405611" y="118209"/>
                  </a:lnTo>
                  <a:lnTo>
                    <a:pt x="404870" y="122815"/>
                  </a:lnTo>
                  <a:lnTo>
                    <a:pt x="402855" y="131073"/>
                  </a:lnTo>
                  <a:lnTo>
                    <a:pt x="401056" y="138908"/>
                  </a:lnTo>
                  <a:lnTo>
                    <a:pt x="399468" y="146320"/>
                  </a:lnTo>
                  <a:lnTo>
                    <a:pt x="398089" y="153308"/>
                  </a:lnTo>
                  <a:lnTo>
                    <a:pt x="396662" y="159925"/>
                  </a:lnTo>
                  <a:lnTo>
                    <a:pt x="376918" y="204410"/>
                  </a:lnTo>
                  <a:lnTo>
                    <a:pt x="346425" y="239702"/>
                  </a:lnTo>
                  <a:lnTo>
                    <a:pt x="342183" y="242243"/>
                  </a:lnTo>
                  <a:lnTo>
                    <a:pt x="401887" y="242243"/>
                  </a:lnTo>
                  <a:lnTo>
                    <a:pt x="416307" y="230596"/>
                  </a:lnTo>
                  <a:lnTo>
                    <a:pt x="443834" y="195657"/>
                  </a:lnTo>
                  <a:lnTo>
                    <a:pt x="460350" y="156907"/>
                  </a:lnTo>
                  <a:lnTo>
                    <a:pt x="465856" y="114345"/>
                  </a:lnTo>
                  <a:lnTo>
                    <a:pt x="463737" y="90470"/>
                  </a:lnTo>
                  <a:lnTo>
                    <a:pt x="457382" y="68818"/>
                  </a:lnTo>
                  <a:lnTo>
                    <a:pt x="446793" y="49390"/>
                  </a:lnTo>
                  <a:lnTo>
                    <a:pt x="431972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472306" y="346854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90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90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2975018" y="5957838"/>
            <a:ext cx="483234" cy="384810"/>
            <a:chOff x="2975018" y="5957838"/>
            <a:chExt cx="483234" cy="384810"/>
          </a:xfrm>
        </p:grpSpPr>
        <p:sp>
          <p:nvSpPr>
            <p:cNvPr id="21" name="object 21" descr=""/>
            <p:cNvSpPr/>
            <p:nvPr/>
          </p:nvSpPr>
          <p:spPr>
            <a:xfrm>
              <a:off x="2975442" y="595826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232925" y="0"/>
                  </a:moveTo>
                  <a:lnTo>
                    <a:pt x="190205" y="4552"/>
                  </a:lnTo>
                  <a:lnTo>
                    <a:pt x="149284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7"/>
                  </a:lnTo>
                  <a:lnTo>
                    <a:pt x="21439" y="319267"/>
                  </a:lnTo>
                  <a:lnTo>
                    <a:pt x="58972" y="359871"/>
                  </a:lnTo>
                  <a:lnTo>
                    <a:pt x="111486" y="381046"/>
                  </a:lnTo>
                  <a:lnTo>
                    <a:pt x="143142" y="383693"/>
                  </a:lnTo>
                  <a:lnTo>
                    <a:pt x="156377" y="383217"/>
                  </a:lnTo>
                  <a:lnTo>
                    <a:pt x="197351" y="376069"/>
                  </a:lnTo>
                  <a:lnTo>
                    <a:pt x="235466" y="363682"/>
                  </a:lnTo>
                  <a:lnTo>
                    <a:pt x="260999" y="352353"/>
                  </a:lnTo>
                  <a:lnTo>
                    <a:pt x="147378" y="352353"/>
                  </a:lnTo>
                  <a:lnTo>
                    <a:pt x="132344" y="350818"/>
                  </a:lnTo>
                  <a:lnTo>
                    <a:pt x="94863" y="332873"/>
                  </a:lnTo>
                  <a:lnTo>
                    <a:pt x="75012" y="292057"/>
                  </a:lnTo>
                  <a:lnTo>
                    <a:pt x="73689" y="272735"/>
                  </a:lnTo>
                  <a:lnTo>
                    <a:pt x="74959" y="255795"/>
                  </a:lnTo>
                  <a:lnTo>
                    <a:pt x="82582" y="211751"/>
                  </a:lnTo>
                  <a:lnTo>
                    <a:pt x="96664" y="157330"/>
                  </a:lnTo>
                  <a:lnTo>
                    <a:pt x="115298" y="111593"/>
                  </a:lnTo>
                  <a:lnTo>
                    <a:pt x="149125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8" y="31339"/>
                  </a:lnTo>
                  <a:lnTo>
                    <a:pt x="308521" y="19057"/>
                  </a:lnTo>
                  <a:lnTo>
                    <a:pt x="286287" y="8470"/>
                  </a:lnTo>
                  <a:lnTo>
                    <a:pt x="261088" y="2117"/>
                  </a:lnTo>
                  <a:lnTo>
                    <a:pt x="232925" y="0"/>
                  </a:lnTo>
                  <a:close/>
                </a:path>
                <a:path w="481964" h="384175">
                  <a:moveTo>
                    <a:pt x="387030" y="315932"/>
                  </a:moveTo>
                  <a:lnTo>
                    <a:pt x="319319" y="315932"/>
                  </a:lnTo>
                  <a:lnTo>
                    <a:pt x="321861" y="321861"/>
                  </a:lnTo>
                  <a:lnTo>
                    <a:pt x="334301" y="348542"/>
                  </a:lnTo>
                  <a:lnTo>
                    <a:pt x="351294" y="367600"/>
                  </a:lnTo>
                  <a:lnTo>
                    <a:pt x="372840" y="379034"/>
                  </a:lnTo>
                  <a:lnTo>
                    <a:pt x="398938" y="382846"/>
                  </a:lnTo>
                  <a:lnTo>
                    <a:pt x="404868" y="382846"/>
                  </a:lnTo>
                  <a:lnTo>
                    <a:pt x="413437" y="381787"/>
                  </a:lnTo>
                  <a:lnTo>
                    <a:pt x="413670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0" y="351788"/>
                  </a:lnTo>
                  <a:lnTo>
                    <a:pt x="387220" y="317345"/>
                  </a:lnTo>
                  <a:lnTo>
                    <a:pt x="387115" y="316567"/>
                  </a:lnTo>
                  <a:lnTo>
                    <a:pt x="387030" y="315932"/>
                  </a:lnTo>
                  <a:close/>
                </a:path>
                <a:path w="481964" h="384175">
                  <a:moveTo>
                    <a:pt x="324488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4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7"/>
                  </a:lnTo>
                  <a:lnTo>
                    <a:pt x="312420" y="272735"/>
                  </a:lnTo>
                  <a:lnTo>
                    <a:pt x="312544" y="279511"/>
                  </a:lnTo>
                  <a:lnTo>
                    <a:pt x="280729" y="307409"/>
                  </a:lnTo>
                  <a:lnTo>
                    <a:pt x="230385" y="334566"/>
                  </a:lnTo>
                  <a:lnTo>
                    <a:pt x="188882" y="347907"/>
                  </a:lnTo>
                  <a:lnTo>
                    <a:pt x="147378" y="352353"/>
                  </a:lnTo>
                  <a:lnTo>
                    <a:pt x="260999" y="352353"/>
                  </a:lnTo>
                  <a:lnTo>
                    <a:pt x="299415" y="330331"/>
                  </a:lnTo>
                  <a:lnTo>
                    <a:pt x="310003" y="322708"/>
                  </a:lnTo>
                  <a:lnTo>
                    <a:pt x="319319" y="315932"/>
                  </a:lnTo>
                  <a:lnTo>
                    <a:pt x="387030" y="315932"/>
                  </a:lnTo>
                  <a:lnTo>
                    <a:pt x="386233" y="310003"/>
                  </a:lnTo>
                  <a:lnTo>
                    <a:pt x="384755" y="292057"/>
                  </a:lnTo>
                  <a:lnTo>
                    <a:pt x="383815" y="272735"/>
                  </a:lnTo>
                  <a:lnTo>
                    <a:pt x="383692" y="270195"/>
                  </a:lnTo>
                  <a:lnTo>
                    <a:pt x="382845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8" y="198198"/>
                  </a:lnTo>
                  <a:lnTo>
                    <a:pt x="381998" y="173635"/>
                  </a:lnTo>
                  <a:lnTo>
                    <a:pt x="378346" y="129644"/>
                  </a:lnTo>
                  <a:lnTo>
                    <a:pt x="357647" y="71571"/>
                  </a:lnTo>
                  <a:lnTo>
                    <a:pt x="327790" y="33879"/>
                  </a:lnTo>
                  <a:lnTo>
                    <a:pt x="324488" y="31339"/>
                  </a:lnTo>
                  <a:close/>
                </a:path>
                <a:path w="481964" h="384175">
                  <a:moveTo>
                    <a:pt x="471216" y="315085"/>
                  </a:moveTo>
                  <a:lnTo>
                    <a:pt x="459922" y="315085"/>
                  </a:lnTo>
                  <a:lnTo>
                    <a:pt x="453147" y="315650"/>
                  </a:lnTo>
                  <a:lnTo>
                    <a:pt x="448911" y="316214"/>
                  </a:lnTo>
                  <a:lnTo>
                    <a:pt x="445523" y="317345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5"/>
                  </a:lnTo>
                  <a:lnTo>
                    <a:pt x="471216" y="315085"/>
                  </a:lnTo>
                  <a:close/>
                </a:path>
                <a:path w="481964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2" y="42067"/>
                  </a:lnTo>
                  <a:lnTo>
                    <a:pt x="451735" y="42914"/>
                  </a:lnTo>
                  <a:lnTo>
                    <a:pt x="449477" y="45173"/>
                  </a:lnTo>
                  <a:lnTo>
                    <a:pt x="447782" y="49691"/>
                  </a:lnTo>
                  <a:lnTo>
                    <a:pt x="445523" y="57597"/>
                  </a:lnTo>
                  <a:lnTo>
                    <a:pt x="433380" y="95341"/>
                  </a:lnTo>
                  <a:lnTo>
                    <a:pt x="433295" y="95606"/>
                  </a:lnTo>
                  <a:lnTo>
                    <a:pt x="418631" y="131709"/>
                  </a:lnTo>
                  <a:lnTo>
                    <a:pt x="401532" y="165906"/>
                  </a:lnTo>
                  <a:lnTo>
                    <a:pt x="381998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7" y="112016"/>
                  </a:lnTo>
                  <a:lnTo>
                    <a:pt x="469452" y="95606"/>
                  </a:lnTo>
                  <a:lnTo>
                    <a:pt x="469558" y="95341"/>
                  </a:lnTo>
                  <a:lnTo>
                    <a:pt x="481469" y="53202"/>
                  </a:lnTo>
                  <a:lnTo>
                    <a:pt x="481945" y="48279"/>
                  </a:lnTo>
                  <a:lnTo>
                    <a:pt x="481945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975441" y="5958261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4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3554369" y="6229726"/>
            <a:ext cx="113030" cy="268605"/>
            <a:chOff x="3554369" y="6229726"/>
            <a:chExt cx="113030" cy="268605"/>
          </a:xfrm>
        </p:grpSpPr>
        <p:sp>
          <p:nvSpPr>
            <p:cNvPr id="24" name="object 24" descr=""/>
            <p:cNvSpPr/>
            <p:nvPr/>
          </p:nvSpPr>
          <p:spPr>
            <a:xfrm>
              <a:off x="3554793" y="62301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70">
                  <a:moveTo>
                    <a:pt x="49973" y="0"/>
                  </a:moveTo>
                  <a:lnTo>
                    <a:pt x="13552" y="15246"/>
                  </a:lnTo>
                  <a:lnTo>
                    <a:pt x="0" y="51667"/>
                  </a:lnTo>
                  <a:lnTo>
                    <a:pt x="0" y="72843"/>
                  </a:lnTo>
                  <a:lnTo>
                    <a:pt x="31762" y="98888"/>
                  </a:lnTo>
                  <a:lnTo>
                    <a:pt x="52514" y="102487"/>
                  </a:lnTo>
                  <a:lnTo>
                    <a:pt x="55901" y="101923"/>
                  </a:lnTo>
                  <a:lnTo>
                    <a:pt x="59289" y="101640"/>
                  </a:lnTo>
                  <a:lnTo>
                    <a:pt x="66066" y="101640"/>
                  </a:lnTo>
                  <a:lnTo>
                    <a:pt x="68606" y="101076"/>
                  </a:lnTo>
                  <a:lnTo>
                    <a:pt x="73689" y="97970"/>
                  </a:lnTo>
                  <a:lnTo>
                    <a:pt x="79617" y="95712"/>
                  </a:lnTo>
                  <a:lnTo>
                    <a:pt x="80464" y="94865"/>
                  </a:lnTo>
                  <a:lnTo>
                    <a:pt x="80464" y="105029"/>
                  </a:lnTo>
                  <a:lnTo>
                    <a:pt x="71571" y="152831"/>
                  </a:lnTo>
                  <a:lnTo>
                    <a:pt x="56325" y="191000"/>
                  </a:lnTo>
                  <a:lnTo>
                    <a:pt x="28533" y="229221"/>
                  </a:lnTo>
                  <a:lnTo>
                    <a:pt x="17504" y="241396"/>
                  </a:lnTo>
                  <a:lnTo>
                    <a:pt x="14399" y="245913"/>
                  </a:lnTo>
                  <a:lnTo>
                    <a:pt x="14399" y="250431"/>
                  </a:lnTo>
                  <a:lnTo>
                    <a:pt x="16939" y="254101"/>
                  </a:lnTo>
                  <a:lnTo>
                    <a:pt x="27104" y="264265"/>
                  </a:lnTo>
                  <a:lnTo>
                    <a:pt x="30774" y="266806"/>
                  </a:lnTo>
                  <a:lnTo>
                    <a:pt x="33032" y="266806"/>
                  </a:lnTo>
                  <a:lnTo>
                    <a:pt x="34726" y="267371"/>
                  </a:lnTo>
                  <a:lnTo>
                    <a:pt x="64372" y="236315"/>
                  </a:lnTo>
                  <a:lnTo>
                    <a:pt x="86394" y="201587"/>
                  </a:lnTo>
                  <a:lnTo>
                    <a:pt x="104180" y="153308"/>
                  </a:lnTo>
                  <a:lnTo>
                    <a:pt x="111327" y="110429"/>
                  </a:lnTo>
                  <a:lnTo>
                    <a:pt x="111804" y="95712"/>
                  </a:lnTo>
                  <a:lnTo>
                    <a:pt x="110269" y="71043"/>
                  </a:lnTo>
                  <a:lnTo>
                    <a:pt x="100528" y="33774"/>
                  </a:lnTo>
                  <a:lnTo>
                    <a:pt x="72418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554792" y="62301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70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3884701" y="5735076"/>
            <a:ext cx="466725" cy="762635"/>
            <a:chOff x="3884701" y="5735076"/>
            <a:chExt cx="466725" cy="762635"/>
          </a:xfrm>
        </p:grpSpPr>
        <p:sp>
          <p:nvSpPr>
            <p:cNvPr id="27" name="object 27" descr=""/>
            <p:cNvSpPr/>
            <p:nvPr/>
          </p:nvSpPr>
          <p:spPr>
            <a:xfrm>
              <a:off x="3885124" y="573550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345578" y="0"/>
                  </a:moveTo>
                  <a:lnTo>
                    <a:pt x="343884" y="0"/>
                  </a:lnTo>
                  <a:lnTo>
                    <a:pt x="317203" y="2487"/>
                  </a:lnTo>
                  <a:lnTo>
                    <a:pt x="266383" y="22392"/>
                  </a:lnTo>
                  <a:lnTo>
                    <a:pt x="228903" y="51032"/>
                  </a:lnTo>
                  <a:lnTo>
                    <a:pt x="200952" y="82371"/>
                  </a:lnTo>
                  <a:lnTo>
                    <a:pt x="172207" y="124985"/>
                  </a:lnTo>
                  <a:lnTo>
                    <a:pt x="148067" y="175382"/>
                  </a:lnTo>
                  <a:lnTo>
                    <a:pt x="134909" y="214362"/>
                  </a:lnTo>
                  <a:lnTo>
                    <a:pt x="118197" y="279140"/>
                  </a:lnTo>
                  <a:lnTo>
                    <a:pt x="104558" y="333154"/>
                  </a:lnTo>
                  <a:lnTo>
                    <a:pt x="87477" y="401267"/>
                  </a:lnTo>
                  <a:lnTo>
                    <a:pt x="66913" y="483638"/>
                  </a:lnTo>
                  <a:lnTo>
                    <a:pt x="36673" y="605184"/>
                  </a:lnTo>
                  <a:lnTo>
                    <a:pt x="24089" y="655885"/>
                  </a:lnTo>
                  <a:lnTo>
                    <a:pt x="10706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4" y="758068"/>
                  </a:lnTo>
                  <a:lnTo>
                    <a:pt x="5082" y="761456"/>
                  </a:lnTo>
                  <a:lnTo>
                    <a:pt x="26257" y="761456"/>
                  </a:lnTo>
                  <a:lnTo>
                    <a:pt x="31904" y="759762"/>
                  </a:lnTo>
                  <a:lnTo>
                    <a:pt x="33033" y="756375"/>
                  </a:lnTo>
                  <a:lnTo>
                    <a:pt x="87242" y="542082"/>
                  </a:lnTo>
                  <a:lnTo>
                    <a:pt x="87806" y="541517"/>
                  </a:lnTo>
                  <a:lnTo>
                    <a:pt x="128885" y="541517"/>
                  </a:lnTo>
                  <a:lnTo>
                    <a:pt x="127050" y="539541"/>
                  </a:lnTo>
                  <a:lnTo>
                    <a:pt x="118898" y="525513"/>
                  </a:lnTo>
                  <a:lnTo>
                    <a:pt x="113075" y="509684"/>
                  </a:lnTo>
                  <a:lnTo>
                    <a:pt x="109582" y="492056"/>
                  </a:lnTo>
                  <a:lnTo>
                    <a:pt x="108417" y="472627"/>
                  </a:lnTo>
                  <a:lnTo>
                    <a:pt x="108417" y="463593"/>
                  </a:lnTo>
                  <a:lnTo>
                    <a:pt x="116886" y="421384"/>
                  </a:lnTo>
                  <a:lnTo>
                    <a:pt x="126125" y="383904"/>
                  </a:lnTo>
                  <a:lnTo>
                    <a:pt x="138061" y="336260"/>
                  </a:lnTo>
                  <a:lnTo>
                    <a:pt x="150434" y="287345"/>
                  </a:lnTo>
                  <a:lnTo>
                    <a:pt x="160084" y="249654"/>
                  </a:lnTo>
                  <a:lnTo>
                    <a:pt x="170248" y="211750"/>
                  </a:lnTo>
                  <a:lnTo>
                    <a:pt x="183747" y="174747"/>
                  </a:lnTo>
                  <a:lnTo>
                    <a:pt x="204340" y="134250"/>
                  </a:lnTo>
                  <a:lnTo>
                    <a:pt x="233615" y="89200"/>
                  </a:lnTo>
                  <a:lnTo>
                    <a:pt x="274430" y="52514"/>
                  </a:lnTo>
                  <a:lnTo>
                    <a:pt x="323820" y="33456"/>
                  </a:lnTo>
                  <a:lnTo>
                    <a:pt x="341342" y="32185"/>
                  </a:lnTo>
                  <a:lnTo>
                    <a:pt x="431972" y="32185"/>
                  </a:lnTo>
                  <a:lnTo>
                    <a:pt x="413867" y="18104"/>
                  </a:lnTo>
                  <a:lnTo>
                    <a:pt x="393433" y="8046"/>
                  </a:lnTo>
                  <a:lnTo>
                    <a:pt x="370670" y="2011"/>
                  </a:lnTo>
                  <a:lnTo>
                    <a:pt x="345578" y="0"/>
                  </a:lnTo>
                  <a:close/>
                </a:path>
                <a:path w="466089" h="762000">
                  <a:moveTo>
                    <a:pt x="128885" y="541517"/>
                  </a:moveTo>
                  <a:lnTo>
                    <a:pt x="87806" y="541517"/>
                  </a:lnTo>
                  <a:lnTo>
                    <a:pt x="89218" y="543212"/>
                  </a:lnTo>
                  <a:lnTo>
                    <a:pt x="93736" y="551117"/>
                  </a:lnTo>
                  <a:lnTo>
                    <a:pt x="120275" y="582738"/>
                  </a:lnTo>
                  <a:lnTo>
                    <a:pt x="162942" y="601796"/>
                  </a:lnTo>
                  <a:lnTo>
                    <a:pt x="198200" y="605608"/>
                  </a:lnTo>
                  <a:lnTo>
                    <a:pt x="241979" y="601320"/>
                  </a:lnTo>
                  <a:lnTo>
                    <a:pt x="283535" y="589303"/>
                  </a:lnTo>
                  <a:lnTo>
                    <a:pt x="311796" y="575115"/>
                  </a:lnTo>
                  <a:lnTo>
                    <a:pt x="200741" y="575115"/>
                  </a:lnTo>
                  <a:lnTo>
                    <a:pt x="178348" y="572892"/>
                  </a:lnTo>
                  <a:lnTo>
                    <a:pt x="158602" y="566222"/>
                  </a:lnTo>
                  <a:lnTo>
                    <a:pt x="141503" y="555105"/>
                  </a:lnTo>
                  <a:lnTo>
                    <a:pt x="128885" y="541517"/>
                  </a:lnTo>
                  <a:close/>
                </a:path>
                <a:path w="466089" h="762000">
                  <a:moveTo>
                    <a:pt x="396387" y="282051"/>
                  </a:moveTo>
                  <a:lnTo>
                    <a:pt x="337955" y="282051"/>
                  </a:lnTo>
                  <a:lnTo>
                    <a:pt x="350925" y="298092"/>
                  </a:lnTo>
                  <a:lnTo>
                    <a:pt x="360188" y="316567"/>
                  </a:lnTo>
                  <a:lnTo>
                    <a:pt x="365747" y="337477"/>
                  </a:lnTo>
                  <a:lnTo>
                    <a:pt x="367600" y="360823"/>
                  </a:lnTo>
                  <a:lnTo>
                    <a:pt x="367176" y="371252"/>
                  </a:lnTo>
                  <a:lnTo>
                    <a:pt x="360824" y="415879"/>
                  </a:lnTo>
                  <a:lnTo>
                    <a:pt x="346848" y="466222"/>
                  </a:lnTo>
                  <a:lnTo>
                    <a:pt x="327261" y="505026"/>
                  </a:lnTo>
                  <a:lnTo>
                    <a:pt x="297068" y="539541"/>
                  </a:lnTo>
                  <a:lnTo>
                    <a:pt x="256331" y="563257"/>
                  </a:lnTo>
                  <a:lnTo>
                    <a:pt x="218792" y="573792"/>
                  </a:lnTo>
                  <a:lnTo>
                    <a:pt x="200741" y="575115"/>
                  </a:lnTo>
                  <a:lnTo>
                    <a:pt x="311796" y="575115"/>
                  </a:lnTo>
                  <a:lnTo>
                    <a:pt x="359977" y="542082"/>
                  </a:lnTo>
                  <a:lnTo>
                    <a:pt x="391475" y="508679"/>
                  </a:lnTo>
                  <a:lnTo>
                    <a:pt x="413974" y="471146"/>
                  </a:lnTo>
                  <a:lnTo>
                    <a:pt x="427473" y="429484"/>
                  </a:lnTo>
                  <a:lnTo>
                    <a:pt x="431951" y="383904"/>
                  </a:lnTo>
                  <a:lnTo>
                    <a:pt x="431972" y="383692"/>
                  </a:lnTo>
                  <a:lnTo>
                    <a:pt x="429272" y="351347"/>
                  </a:lnTo>
                  <a:lnTo>
                    <a:pt x="421173" y="322073"/>
                  </a:lnTo>
                  <a:lnTo>
                    <a:pt x="407674" y="295869"/>
                  </a:lnTo>
                  <a:lnTo>
                    <a:pt x="396387" y="282051"/>
                  </a:lnTo>
                  <a:close/>
                </a:path>
                <a:path w="466089" h="762000">
                  <a:moveTo>
                    <a:pt x="279511" y="232078"/>
                  </a:moveTo>
                  <a:lnTo>
                    <a:pt x="226997" y="238007"/>
                  </a:lnTo>
                  <a:lnTo>
                    <a:pt x="199047" y="263700"/>
                  </a:lnTo>
                  <a:lnTo>
                    <a:pt x="199047" y="267653"/>
                  </a:lnTo>
                  <a:lnTo>
                    <a:pt x="203229" y="279140"/>
                  </a:lnTo>
                  <a:lnTo>
                    <a:pt x="215775" y="287345"/>
                  </a:lnTo>
                  <a:lnTo>
                    <a:pt x="236685" y="292268"/>
                  </a:lnTo>
                  <a:lnTo>
                    <a:pt x="265959" y="293909"/>
                  </a:lnTo>
                  <a:lnTo>
                    <a:pt x="274430" y="293909"/>
                  </a:lnTo>
                  <a:lnTo>
                    <a:pt x="320176" y="287345"/>
                  </a:lnTo>
                  <a:lnTo>
                    <a:pt x="337955" y="282051"/>
                  </a:lnTo>
                  <a:lnTo>
                    <a:pt x="396387" y="282051"/>
                  </a:lnTo>
                  <a:lnTo>
                    <a:pt x="388776" y="272735"/>
                  </a:lnTo>
                  <a:lnTo>
                    <a:pt x="377764" y="261724"/>
                  </a:lnTo>
                  <a:lnTo>
                    <a:pt x="401882" y="242243"/>
                  </a:lnTo>
                  <a:lnTo>
                    <a:pt x="342190" y="242243"/>
                  </a:lnTo>
                  <a:lnTo>
                    <a:pt x="327156" y="237796"/>
                  </a:lnTo>
                  <a:lnTo>
                    <a:pt x="311698" y="234619"/>
                  </a:lnTo>
                  <a:lnTo>
                    <a:pt x="295816" y="232713"/>
                  </a:lnTo>
                  <a:lnTo>
                    <a:pt x="279511" y="232078"/>
                  </a:lnTo>
                  <a:close/>
                </a:path>
                <a:path w="466089" h="762000">
                  <a:moveTo>
                    <a:pt x="431972" y="32185"/>
                  </a:moveTo>
                  <a:lnTo>
                    <a:pt x="341342" y="32185"/>
                  </a:lnTo>
                  <a:lnTo>
                    <a:pt x="364741" y="34885"/>
                  </a:lnTo>
                  <a:lnTo>
                    <a:pt x="383269" y="42985"/>
                  </a:lnTo>
                  <a:lnTo>
                    <a:pt x="396927" y="56484"/>
                  </a:lnTo>
                  <a:lnTo>
                    <a:pt x="405715" y="75383"/>
                  </a:lnTo>
                  <a:lnTo>
                    <a:pt x="406280" y="78206"/>
                  </a:lnTo>
                  <a:lnTo>
                    <a:pt x="406461" y="82371"/>
                  </a:lnTo>
                  <a:lnTo>
                    <a:pt x="406456" y="104233"/>
                  </a:lnTo>
                  <a:lnTo>
                    <a:pt x="406138" y="112015"/>
                  </a:lnTo>
                  <a:lnTo>
                    <a:pt x="405609" y="118209"/>
                  </a:lnTo>
                  <a:lnTo>
                    <a:pt x="404868" y="122815"/>
                  </a:lnTo>
                  <a:lnTo>
                    <a:pt x="402856" y="131073"/>
                  </a:lnTo>
                  <a:lnTo>
                    <a:pt x="401057" y="138908"/>
                  </a:lnTo>
                  <a:lnTo>
                    <a:pt x="399469" y="146320"/>
                  </a:lnTo>
                  <a:lnTo>
                    <a:pt x="398092" y="153308"/>
                  </a:lnTo>
                  <a:lnTo>
                    <a:pt x="396663" y="159925"/>
                  </a:lnTo>
                  <a:lnTo>
                    <a:pt x="376916" y="204410"/>
                  </a:lnTo>
                  <a:lnTo>
                    <a:pt x="346425" y="239702"/>
                  </a:lnTo>
                  <a:lnTo>
                    <a:pt x="342190" y="242243"/>
                  </a:lnTo>
                  <a:lnTo>
                    <a:pt x="401882" y="242243"/>
                  </a:lnTo>
                  <a:lnTo>
                    <a:pt x="416302" y="230596"/>
                  </a:lnTo>
                  <a:lnTo>
                    <a:pt x="443830" y="195657"/>
                  </a:lnTo>
                  <a:lnTo>
                    <a:pt x="460347" y="156907"/>
                  </a:lnTo>
                  <a:lnTo>
                    <a:pt x="465852" y="114345"/>
                  </a:lnTo>
                  <a:lnTo>
                    <a:pt x="463735" y="90470"/>
                  </a:lnTo>
                  <a:lnTo>
                    <a:pt x="457382" y="68818"/>
                  </a:lnTo>
                  <a:lnTo>
                    <a:pt x="446795" y="49390"/>
                  </a:lnTo>
                  <a:lnTo>
                    <a:pt x="431972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885124" y="573549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89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11591003" y="5957838"/>
            <a:ext cx="483234" cy="384810"/>
            <a:chOff x="11591003" y="5957838"/>
            <a:chExt cx="483234" cy="384810"/>
          </a:xfrm>
        </p:grpSpPr>
        <p:sp>
          <p:nvSpPr>
            <p:cNvPr id="30" name="object 30" descr=""/>
            <p:cNvSpPr/>
            <p:nvPr/>
          </p:nvSpPr>
          <p:spPr>
            <a:xfrm>
              <a:off x="11591427" y="595826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5" h="384175">
                  <a:moveTo>
                    <a:pt x="232926" y="0"/>
                  </a:moveTo>
                  <a:lnTo>
                    <a:pt x="190206" y="4552"/>
                  </a:lnTo>
                  <a:lnTo>
                    <a:pt x="149285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7"/>
                  </a:lnTo>
                  <a:lnTo>
                    <a:pt x="21439" y="319267"/>
                  </a:lnTo>
                  <a:lnTo>
                    <a:pt x="58972" y="359871"/>
                  </a:lnTo>
                  <a:lnTo>
                    <a:pt x="111487" y="381046"/>
                  </a:lnTo>
                  <a:lnTo>
                    <a:pt x="143144" y="383693"/>
                  </a:lnTo>
                  <a:lnTo>
                    <a:pt x="156378" y="383217"/>
                  </a:lnTo>
                  <a:lnTo>
                    <a:pt x="197352" y="376069"/>
                  </a:lnTo>
                  <a:lnTo>
                    <a:pt x="235467" y="363682"/>
                  </a:lnTo>
                  <a:lnTo>
                    <a:pt x="260999" y="352353"/>
                  </a:lnTo>
                  <a:lnTo>
                    <a:pt x="147379" y="352353"/>
                  </a:lnTo>
                  <a:lnTo>
                    <a:pt x="132345" y="350818"/>
                  </a:lnTo>
                  <a:lnTo>
                    <a:pt x="94865" y="332873"/>
                  </a:lnTo>
                  <a:lnTo>
                    <a:pt x="75012" y="292057"/>
                  </a:lnTo>
                  <a:lnTo>
                    <a:pt x="73689" y="272735"/>
                  </a:lnTo>
                  <a:lnTo>
                    <a:pt x="74960" y="255795"/>
                  </a:lnTo>
                  <a:lnTo>
                    <a:pt x="82583" y="211751"/>
                  </a:lnTo>
                  <a:lnTo>
                    <a:pt x="96664" y="157330"/>
                  </a:lnTo>
                  <a:lnTo>
                    <a:pt x="115298" y="111593"/>
                  </a:lnTo>
                  <a:lnTo>
                    <a:pt x="149126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8" y="31339"/>
                  </a:lnTo>
                  <a:lnTo>
                    <a:pt x="308521" y="19057"/>
                  </a:lnTo>
                  <a:lnTo>
                    <a:pt x="286287" y="8470"/>
                  </a:lnTo>
                  <a:lnTo>
                    <a:pt x="261089" y="2117"/>
                  </a:lnTo>
                  <a:lnTo>
                    <a:pt x="232926" y="0"/>
                  </a:lnTo>
                  <a:close/>
                </a:path>
                <a:path w="481965" h="384175">
                  <a:moveTo>
                    <a:pt x="387030" y="315932"/>
                  </a:moveTo>
                  <a:lnTo>
                    <a:pt x="319321" y="315932"/>
                  </a:lnTo>
                  <a:lnTo>
                    <a:pt x="321862" y="321861"/>
                  </a:lnTo>
                  <a:lnTo>
                    <a:pt x="334302" y="348542"/>
                  </a:lnTo>
                  <a:lnTo>
                    <a:pt x="351295" y="367600"/>
                  </a:lnTo>
                  <a:lnTo>
                    <a:pt x="372841" y="379034"/>
                  </a:lnTo>
                  <a:lnTo>
                    <a:pt x="398940" y="382846"/>
                  </a:lnTo>
                  <a:lnTo>
                    <a:pt x="404868" y="382846"/>
                  </a:lnTo>
                  <a:lnTo>
                    <a:pt x="413437" y="381787"/>
                  </a:lnTo>
                  <a:lnTo>
                    <a:pt x="413671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1" y="351788"/>
                  </a:lnTo>
                  <a:lnTo>
                    <a:pt x="387220" y="317345"/>
                  </a:lnTo>
                  <a:lnTo>
                    <a:pt x="387115" y="316567"/>
                  </a:lnTo>
                  <a:lnTo>
                    <a:pt x="387030" y="315932"/>
                  </a:lnTo>
                  <a:close/>
                </a:path>
                <a:path w="481965" h="384175">
                  <a:moveTo>
                    <a:pt x="324488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6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7"/>
                  </a:lnTo>
                  <a:lnTo>
                    <a:pt x="312420" y="272735"/>
                  </a:lnTo>
                  <a:lnTo>
                    <a:pt x="280729" y="307409"/>
                  </a:lnTo>
                  <a:lnTo>
                    <a:pt x="230385" y="334566"/>
                  </a:lnTo>
                  <a:lnTo>
                    <a:pt x="188882" y="347907"/>
                  </a:lnTo>
                  <a:lnTo>
                    <a:pt x="147379" y="352353"/>
                  </a:lnTo>
                  <a:lnTo>
                    <a:pt x="260999" y="352353"/>
                  </a:lnTo>
                  <a:lnTo>
                    <a:pt x="299416" y="330331"/>
                  </a:lnTo>
                  <a:lnTo>
                    <a:pt x="310004" y="322708"/>
                  </a:lnTo>
                  <a:lnTo>
                    <a:pt x="319321" y="315932"/>
                  </a:lnTo>
                  <a:lnTo>
                    <a:pt x="387030" y="315932"/>
                  </a:lnTo>
                  <a:lnTo>
                    <a:pt x="386234" y="310003"/>
                  </a:lnTo>
                  <a:lnTo>
                    <a:pt x="384756" y="292057"/>
                  </a:lnTo>
                  <a:lnTo>
                    <a:pt x="383816" y="272735"/>
                  </a:lnTo>
                  <a:lnTo>
                    <a:pt x="383693" y="270195"/>
                  </a:lnTo>
                  <a:lnTo>
                    <a:pt x="382846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9" y="198198"/>
                  </a:lnTo>
                  <a:lnTo>
                    <a:pt x="381999" y="173635"/>
                  </a:lnTo>
                  <a:lnTo>
                    <a:pt x="378346" y="129644"/>
                  </a:lnTo>
                  <a:lnTo>
                    <a:pt x="357647" y="71571"/>
                  </a:lnTo>
                  <a:lnTo>
                    <a:pt x="327790" y="33879"/>
                  </a:lnTo>
                  <a:lnTo>
                    <a:pt x="324488" y="31339"/>
                  </a:lnTo>
                  <a:close/>
                </a:path>
                <a:path w="481965" h="384175">
                  <a:moveTo>
                    <a:pt x="471216" y="315085"/>
                  </a:moveTo>
                  <a:lnTo>
                    <a:pt x="459924" y="315085"/>
                  </a:lnTo>
                  <a:lnTo>
                    <a:pt x="453147" y="315650"/>
                  </a:lnTo>
                  <a:lnTo>
                    <a:pt x="448913" y="316214"/>
                  </a:lnTo>
                  <a:lnTo>
                    <a:pt x="445524" y="317345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5"/>
                  </a:lnTo>
                  <a:lnTo>
                    <a:pt x="471216" y="315085"/>
                  </a:lnTo>
                  <a:close/>
                </a:path>
                <a:path w="481965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3" y="42067"/>
                  </a:lnTo>
                  <a:lnTo>
                    <a:pt x="451736" y="42914"/>
                  </a:lnTo>
                  <a:lnTo>
                    <a:pt x="449477" y="45173"/>
                  </a:lnTo>
                  <a:lnTo>
                    <a:pt x="447782" y="49691"/>
                  </a:lnTo>
                  <a:lnTo>
                    <a:pt x="445524" y="57597"/>
                  </a:lnTo>
                  <a:lnTo>
                    <a:pt x="433381" y="95341"/>
                  </a:lnTo>
                  <a:lnTo>
                    <a:pt x="433296" y="95606"/>
                  </a:lnTo>
                  <a:lnTo>
                    <a:pt x="418632" y="131709"/>
                  </a:lnTo>
                  <a:lnTo>
                    <a:pt x="401533" y="165906"/>
                  </a:lnTo>
                  <a:lnTo>
                    <a:pt x="381999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8" y="112016"/>
                  </a:lnTo>
                  <a:lnTo>
                    <a:pt x="469452" y="95606"/>
                  </a:lnTo>
                  <a:lnTo>
                    <a:pt x="469558" y="95341"/>
                  </a:lnTo>
                  <a:lnTo>
                    <a:pt x="481469" y="53202"/>
                  </a:lnTo>
                  <a:lnTo>
                    <a:pt x="481945" y="48279"/>
                  </a:lnTo>
                  <a:lnTo>
                    <a:pt x="481945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1591426" y="5958261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5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5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2" name="object 32" descr=""/>
          <p:cNvGrpSpPr/>
          <p:nvPr/>
        </p:nvGrpSpPr>
        <p:grpSpPr>
          <a:xfrm>
            <a:off x="12170354" y="6229726"/>
            <a:ext cx="113030" cy="268605"/>
            <a:chOff x="12170354" y="6229726"/>
            <a:chExt cx="113030" cy="268605"/>
          </a:xfrm>
        </p:grpSpPr>
        <p:sp>
          <p:nvSpPr>
            <p:cNvPr id="33" name="object 33" descr=""/>
            <p:cNvSpPr/>
            <p:nvPr/>
          </p:nvSpPr>
          <p:spPr>
            <a:xfrm>
              <a:off x="12170778" y="62301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70">
                  <a:moveTo>
                    <a:pt x="49973" y="0"/>
                  </a:moveTo>
                  <a:lnTo>
                    <a:pt x="13552" y="15246"/>
                  </a:lnTo>
                  <a:lnTo>
                    <a:pt x="0" y="51667"/>
                  </a:lnTo>
                  <a:lnTo>
                    <a:pt x="0" y="72843"/>
                  </a:lnTo>
                  <a:lnTo>
                    <a:pt x="31763" y="98888"/>
                  </a:lnTo>
                  <a:lnTo>
                    <a:pt x="52514" y="102487"/>
                  </a:lnTo>
                  <a:lnTo>
                    <a:pt x="55902" y="101923"/>
                  </a:lnTo>
                  <a:lnTo>
                    <a:pt x="59289" y="101640"/>
                  </a:lnTo>
                  <a:lnTo>
                    <a:pt x="66066" y="101640"/>
                  </a:lnTo>
                  <a:lnTo>
                    <a:pt x="68607" y="101076"/>
                  </a:lnTo>
                  <a:lnTo>
                    <a:pt x="73689" y="97970"/>
                  </a:lnTo>
                  <a:lnTo>
                    <a:pt x="79618" y="95712"/>
                  </a:lnTo>
                  <a:lnTo>
                    <a:pt x="80465" y="94865"/>
                  </a:lnTo>
                  <a:lnTo>
                    <a:pt x="80465" y="105029"/>
                  </a:lnTo>
                  <a:lnTo>
                    <a:pt x="71571" y="152831"/>
                  </a:lnTo>
                  <a:lnTo>
                    <a:pt x="56325" y="191000"/>
                  </a:lnTo>
                  <a:lnTo>
                    <a:pt x="28533" y="229221"/>
                  </a:lnTo>
                  <a:lnTo>
                    <a:pt x="17504" y="241396"/>
                  </a:lnTo>
                  <a:lnTo>
                    <a:pt x="14399" y="245913"/>
                  </a:lnTo>
                  <a:lnTo>
                    <a:pt x="14399" y="250431"/>
                  </a:lnTo>
                  <a:lnTo>
                    <a:pt x="16940" y="254101"/>
                  </a:lnTo>
                  <a:lnTo>
                    <a:pt x="27104" y="264265"/>
                  </a:lnTo>
                  <a:lnTo>
                    <a:pt x="30774" y="266806"/>
                  </a:lnTo>
                  <a:lnTo>
                    <a:pt x="33033" y="266806"/>
                  </a:lnTo>
                  <a:lnTo>
                    <a:pt x="34726" y="267371"/>
                  </a:lnTo>
                  <a:lnTo>
                    <a:pt x="64372" y="236315"/>
                  </a:lnTo>
                  <a:lnTo>
                    <a:pt x="86394" y="201587"/>
                  </a:lnTo>
                  <a:lnTo>
                    <a:pt x="104181" y="153308"/>
                  </a:lnTo>
                  <a:lnTo>
                    <a:pt x="111327" y="110429"/>
                  </a:lnTo>
                  <a:lnTo>
                    <a:pt x="111804" y="95712"/>
                  </a:lnTo>
                  <a:lnTo>
                    <a:pt x="110269" y="71043"/>
                  </a:lnTo>
                  <a:lnTo>
                    <a:pt x="100528" y="33774"/>
                  </a:lnTo>
                  <a:lnTo>
                    <a:pt x="72419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2170778" y="62301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70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12500685" y="5735076"/>
            <a:ext cx="466725" cy="762635"/>
            <a:chOff x="12500685" y="5735076"/>
            <a:chExt cx="466725" cy="762635"/>
          </a:xfrm>
        </p:grpSpPr>
        <p:sp>
          <p:nvSpPr>
            <p:cNvPr id="36" name="object 36" descr=""/>
            <p:cNvSpPr/>
            <p:nvPr/>
          </p:nvSpPr>
          <p:spPr>
            <a:xfrm>
              <a:off x="12501110" y="573550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90" h="762000">
                  <a:moveTo>
                    <a:pt x="345574" y="0"/>
                  </a:moveTo>
                  <a:lnTo>
                    <a:pt x="343885" y="0"/>
                  </a:lnTo>
                  <a:lnTo>
                    <a:pt x="317203" y="2487"/>
                  </a:lnTo>
                  <a:lnTo>
                    <a:pt x="266386" y="22392"/>
                  </a:lnTo>
                  <a:lnTo>
                    <a:pt x="228902" y="51032"/>
                  </a:lnTo>
                  <a:lnTo>
                    <a:pt x="200950" y="82371"/>
                  </a:lnTo>
                  <a:lnTo>
                    <a:pt x="172206" y="124985"/>
                  </a:lnTo>
                  <a:lnTo>
                    <a:pt x="148067" y="175382"/>
                  </a:lnTo>
                  <a:lnTo>
                    <a:pt x="134909" y="214362"/>
                  </a:lnTo>
                  <a:lnTo>
                    <a:pt x="118197" y="279140"/>
                  </a:lnTo>
                  <a:lnTo>
                    <a:pt x="104558" y="333154"/>
                  </a:lnTo>
                  <a:lnTo>
                    <a:pt x="87477" y="401267"/>
                  </a:lnTo>
                  <a:lnTo>
                    <a:pt x="66913" y="483638"/>
                  </a:lnTo>
                  <a:lnTo>
                    <a:pt x="36672" y="605184"/>
                  </a:lnTo>
                  <a:lnTo>
                    <a:pt x="24088" y="655885"/>
                  </a:lnTo>
                  <a:lnTo>
                    <a:pt x="10705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4" y="758068"/>
                  </a:lnTo>
                  <a:lnTo>
                    <a:pt x="5081" y="761456"/>
                  </a:lnTo>
                  <a:lnTo>
                    <a:pt x="26257" y="761456"/>
                  </a:lnTo>
                  <a:lnTo>
                    <a:pt x="31903" y="759762"/>
                  </a:lnTo>
                  <a:lnTo>
                    <a:pt x="33032" y="756375"/>
                  </a:lnTo>
                  <a:lnTo>
                    <a:pt x="87241" y="542082"/>
                  </a:lnTo>
                  <a:lnTo>
                    <a:pt x="87806" y="541517"/>
                  </a:lnTo>
                  <a:lnTo>
                    <a:pt x="128885" y="541517"/>
                  </a:lnTo>
                  <a:lnTo>
                    <a:pt x="127050" y="539541"/>
                  </a:lnTo>
                  <a:lnTo>
                    <a:pt x="118898" y="525513"/>
                  </a:lnTo>
                  <a:lnTo>
                    <a:pt x="113074" y="509684"/>
                  </a:lnTo>
                  <a:lnTo>
                    <a:pt x="109580" y="492056"/>
                  </a:lnTo>
                  <a:lnTo>
                    <a:pt x="108416" y="472627"/>
                  </a:lnTo>
                  <a:lnTo>
                    <a:pt x="108416" y="463593"/>
                  </a:lnTo>
                  <a:lnTo>
                    <a:pt x="116886" y="421384"/>
                  </a:lnTo>
                  <a:lnTo>
                    <a:pt x="126124" y="383904"/>
                  </a:lnTo>
                  <a:lnTo>
                    <a:pt x="138061" y="336260"/>
                  </a:lnTo>
                  <a:lnTo>
                    <a:pt x="150434" y="287345"/>
                  </a:lnTo>
                  <a:lnTo>
                    <a:pt x="160083" y="249654"/>
                  </a:lnTo>
                  <a:lnTo>
                    <a:pt x="170247" y="211750"/>
                  </a:lnTo>
                  <a:lnTo>
                    <a:pt x="183746" y="174747"/>
                  </a:lnTo>
                  <a:lnTo>
                    <a:pt x="204341" y="134250"/>
                  </a:lnTo>
                  <a:lnTo>
                    <a:pt x="233616" y="89200"/>
                  </a:lnTo>
                  <a:lnTo>
                    <a:pt x="274429" y="52514"/>
                  </a:lnTo>
                  <a:lnTo>
                    <a:pt x="323819" y="33456"/>
                  </a:lnTo>
                  <a:lnTo>
                    <a:pt x="341345" y="32185"/>
                  </a:lnTo>
                  <a:lnTo>
                    <a:pt x="431972" y="32185"/>
                  </a:lnTo>
                  <a:lnTo>
                    <a:pt x="413865" y="18104"/>
                  </a:lnTo>
                  <a:lnTo>
                    <a:pt x="393431" y="8046"/>
                  </a:lnTo>
                  <a:lnTo>
                    <a:pt x="370668" y="2011"/>
                  </a:lnTo>
                  <a:lnTo>
                    <a:pt x="345574" y="0"/>
                  </a:lnTo>
                  <a:close/>
                </a:path>
                <a:path w="466090" h="762000">
                  <a:moveTo>
                    <a:pt x="128885" y="541517"/>
                  </a:moveTo>
                  <a:lnTo>
                    <a:pt x="87806" y="541517"/>
                  </a:lnTo>
                  <a:lnTo>
                    <a:pt x="89217" y="543212"/>
                  </a:lnTo>
                  <a:lnTo>
                    <a:pt x="93734" y="551117"/>
                  </a:lnTo>
                  <a:lnTo>
                    <a:pt x="120274" y="582738"/>
                  </a:lnTo>
                  <a:lnTo>
                    <a:pt x="162942" y="601796"/>
                  </a:lnTo>
                  <a:lnTo>
                    <a:pt x="198198" y="605608"/>
                  </a:lnTo>
                  <a:lnTo>
                    <a:pt x="241980" y="601320"/>
                  </a:lnTo>
                  <a:lnTo>
                    <a:pt x="283537" y="589303"/>
                  </a:lnTo>
                  <a:lnTo>
                    <a:pt x="311798" y="575115"/>
                  </a:lnTo>
                  <a:lnTo>
                    <a:pt x="200743" y="575115"/>
                  </a:lnTo>
                  <a:lnTo>
                    <a:pt x="178348" y="572892"/>
                  </a:lnTo>
                  <a:lnTo>
                    <a:pt x="158601" y="566222"/>
                  </a:lnTo>
                  <a:lnTo>
                    <a:pt x="141502" y="555105"/>
                  </a:lnTo>
                  <a:lnTo>
                    <a:pt x="128885" y="541517"/>
                  </a:lnTo>
                  <a:close/>
                </a:path>
                <a:path w="466090" h="762000">
                  <a:moveTo>
                    <a:pt x="396389" y="282051"/>
                  </a:moveTo>
                  <a:lnTo>
                    <a:pt x="337954" y="282051"/>
                  </a:lnTo>
                  <a:lnTo>
                    <a:pt x="350922" y="298092"/>
                  </a:lnTo>
                  <a:lnTo>
                    <a:pt x="360185" y="316567"/>
                  </a:lnTo>
                  <a:lnTo>
                    <a:pt x="365743" y="337477"/>
                  </a:lnTo>
                  <a:lnTo>
                    <a:pt x="367596" y="360823"/>
                  </a:lnTo>
                  <a:lnTo>
                    <a:pt x="367172" y="371252"/>
                  </a:lnTo>
                  <a:lnTo>
                    <a:pt x="360827" y="415879"/>
                  </a:lnTo>
                  <a:lnTo>
                    <a:pt x="346845" y="466222"/>
                  </a:lnTo>
                  <a:lnTo>
                    <a:pt x="327262" y="505026"/>
                  </a:lnTo>
                  <a:lnTo>
                    <a:pt x="297065" y="539541"/>
                  </a:lnTo>
                  <a:lnTo>
                    <a:pt x="256329" y="563257"/>
                  </a:lnTo>
                  <a:lnTo>
                    <a:pt x="218793" y="573792"/>
                  </a:lnTo>
                  <a:lnTo>
                    <a:pt x="200743" y="575115"/>
                  </a:lnTo>
                  <a:lnTo>
                    <a:pt x="311798" y="575115"/>
                  </a:lnTo>
                  <a:lnTo>
                    <a:pt x="359976" y="542082"/>
                  </a:lnTo>
                  <a:lnTo>
                    <a:pt x="391473" y="508679"/>
                  </a:lnTo>
                  <a:lnTo>
                    <a:pt x="413972" y="471146"/>
                  </a:lnTo>
                  <a:lnTo>
                    <a:pt x="427472" y="429484"/>
                  </a:lnTo>
                  <a:lnTo>
                    <a:pt x="431951" y="383904"/>
                  </a:lnTo>
                  <a:lnTo>
                    <a:pt x="431972" y="383692"/>
                  </a:lnTo>
                  <a:lnTo>
                    <a:pt x="429272" y="351347"/>
                  </a:lnTo>
                  <a:lnTo>
                    <a:pt x="421172" y="322073"/>
                  </a:lnTo>
                  <a:lnTo>
                    <a:pt x="407675" y="295869"/>
                  </a:lnTo>
                  <a:lnTo>
                    <a:pt x="396389" y="282051"/>
                  </a:lnTo>
                  <a:close/>
                </a:path>
                <a:path w="466090" h="762000">
                  <a:moveTo>
                    <a:pt x="279509" y="232078"/>
                  </a:moveTo>
                  <a:lnTo>
                    <a:pt x="226996" y="238007"/>
                  </a:lnTo>
                  <a:lnTo>
                    <a:pt x="199042" y="263700"/>
                  </a:lnTo>
                  <a:lnTo>
                    <a:pt x="199042" y="267653"/>
                  </a:lnTo>
                  <a:lnTo>
                    <a:pt x="203225" y="279140"/>
                  </a:lnTo>
                  <a:lnTo>
                    <a:pt x="215774" y="287345"/>
                  </a:lnTo>
                  <a:lnTo>
                    <a:pt x="236686" y="292268"/>
                  </a:lnTo>
                  <a:lnTo>
                    <a:pt x="265958" y="293909"/>
                  </a:lnTo>
                  <a:lnTo>
                    <a:pt x="274429" y="293909"/>
                  </a:lnTo>
                  <a:lnTo>
                    <a:pt x="320177" y="287345"/>
                  </a:lnTo>
                  <a:lnTo>
                    <a:pt x="337954" y="282051"/>
                  </a:lnTo>
                  <a:lnTo>
                    <a:pt x="396389" y="282051"/>
                  </a:lnTo>
                  <a:lnTo>
                    <a:pt x="388780" y="272735"/>
                  </a:lnTo>
                  <a:lnTo>
                    <a:pt x="377769" y="261724"/>
                  </a:lnTo>
                  <a:lnTo>
                    <a:pt x="401887" y="242243"/>
                  </a:lnTo>
                  <a:lnTo>
                    <a:pt x="342183" y="242243"/>
                  </a:lnTo>
                  <a:lnTo>
                    <a:pt x="327150" y="237796"/>
                  </a:lnTo>
                  <a:lnTo>
                    <a:pt x="311694" y="234619"/>
                  </a:lnTo>
                  <a:lnTo>
                    <a:pt x="295813" y="232713"/>
                  </a:lnTo>
                  <a:lnTo>
                    <a:pt x="279509" y="232078"/>
                  </a:lnTo>
                  <a:close/>
                </a:path>
                <a:path w="466090" h="762000">
                  <a:moveTo>
                    <a:pt x="431972" y="32185"/>
                  </a:moveTo>
                  <a:lnTo>
                    <a:pt x="341345" y="32185"/>
                  </a:lnTo>
                  <a:lnTo>
                    <a:pt x="364743" y="34885"/>
                  </a:lnTo>
                  <a:lnTo>
                    <a:pt x="383271" y="42985"/>
                  </a:lnTo>
                  <a:lnTo>
                    <a:pt x="396927" y="56484"/>
                  </a:lnTo>
                  <a:lnTo>
                    <a:pt x="405709" y="75383"/>
                  </a:lnTo>
                  <a:lnTo>
                    <a:pt x="406280" y="78206"/>
                  </a:lnTo>
                  <a:lnTo>
                    <a:pt x="406459" y="82371"/>
                  </a:lnTo>
                  <a:lnTo>
                    <a:pt x="406455" y="104233"/>
                  </a:lnTo>
                  <a:lnTo>
                    <a:pt x="406139" y="112015"/>
                  </a:lnTo>
                  <a:lnTo>
                    <a:pt x="405611" y="118209"/>
                  </a:lnTo>
                  <a:lnTo>
                    <a:pt x="404870" y="122815"/>
                  </a:lnTo>
                  <a:lnTo>
                    <a:pt x="402855" y="131073"/>
                  </a:lnTo>
                  <a:lnTo>
                    <a:pt x="401056" y="138908"/>
                  </a:lnTo>
                  <a:lnTo>
                    <a:pt x="399468" y="146320"/>
                  </a:lnTo>
                  <a:lnTo>
                    <a:pt x="398089" y="153308"/>
                  </a:lnTo>
                  <a:lnTo>
                    <a:pt x="396662" y="159925"/>
                  </a:lnTo>
                  <a:lnTo>
                    <a:pt x="376918" y="204410"/>
                  </a:lnTo>
                  <a:lnTo>
                    <a:pt x="346425" y="239702"/>
                  </a:lnTo>
                  <a:lnTo>
                    <a:pt x="342183" y="242243"/>
                  </a:lnTo>
                  <a:lnTo>
                    <a:pt x="401887" y="242243"/>
                  </a:lnTo>
                  <a:lnTo>
                    <a:pt x="416307" y="230596"/>
                  </a:lnTo>
                  <a:lnTo>
                    <a:pt x="443834" y="195657"/>
                  </a:lnTo>
                  <a:lnTo>
                    <a:pt x="460350" y="156907"/>
                  </a:lnTo>
                  <a:lnTo>
                    <a:pt x="465856" y="114345"/>
                  </a:lnTo>
                  <a:lnTo>
                    <a:pt x="463737" y="90470"/>
                  </a:lnTo>
                  <a:lnTo>
                    <a:pt x="457382" y="68818"/>
                  </a:lnTo>
                  <a:lnTo>
                    <a:pt x="446793" y="49390"/>
                  </a:lnTo>
                  <a:lnTo>
                    <a:pt x="431972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2501109" y="573549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90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90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6324067" y="7091896"/>
            <a:ext cx="483234" cy="384810"/>
            <a:chOff x="6324067" y="7091896"/>
            <a:chExt cx="483234" cy="384810"/>
          </a:xfrm>
        </p:grpSpPr>
        <p:sp>
          <p:nvSpPr>
            <p:cNvPr id="39" name="object 39" descr=""/>
            <p:cNvSpPr/>
            <p:nvPr/>
          </p:nvSpPr>
          <p:spPr>
            <a:xfrm>
              <a:off x="6324492" y="7092320"/>
              <a:ext cx="482600" cy="384175"/>
            </a:xfrm>
            <a:custGeom>
              <a:avLst/>
              <a:gdLst/>
              <a:ahLst/>
              <a:cxnLst/>
              <a:rect l="l" t="t" r="r" b="b"/>
              <a:pathLst>
                <a:path w="482600" h="384175">
                  <a:moveTo>
                    <a:pt x="232939" y="0"/>
                  </a:moveTo>
                  <a:lnTo>
                    <a:pt x="190216" y="4552"/>
                  </a:lnTo>
                  <a:lnTo>
                    <a:pt x="149292" y="18211"/>
                  </a:lnTo>
                  <a:lnTo>
                    <a:pt x="110169" y="40976"/>
                  </a:lnTo>
                  <a:lnTo>
                    <a:pt x="72845" y="72847"/>
                  </a:lnTo>
                  <a:lnTo>
                    <a:pt x="40975" y="110753"/>
                  </a:lnTo>
                  <a:lnTo>
                    <a:pt x="18211" y="151623"/>
                  </a:lnTo>
                  <a:lnTo>
                    <a:pt x="4552" y="195458"/>
                  </a:lnTo>
                  <a:lnTo>
                    <a:pt x="0" y="242257"/>
                  </a:lnTo>
                  <a:lnTo>
                    <a:pt x="2382" y="269734"/>
                  </a:lnTo>
                  <a:lnTo>
                    <a:pt x="21440" y="319287"/>
                  </a:lnTo>
                  <a:lnTo>
                    <a:pt x="58975" y="359893"/>
                  </a:lnTo>
                  <a:lnTo>
                    <a:pt x="111493" y="381069"/>
                  </a:lnTo>
                  <a:lnTo>
                    <a:pt x="143151" y="383716"/>
                  </a:lnTo>
                  <a:lnTo>
                    <a:pt x="156387" y="383240"/>
                  </a:lnTo>
                  <a:lnTo>
                    <a:pt x="197363" y="376092"/>
                  </a:lnTo>
                  <a:lnTo>
                    <a:pt x="235481" y="363704"/>
                  </a:lnTo>
                  <a:lnTo>
                    <a:pt x="261014" y="352375"/>
                  </a:lnTo>
                  <a:lnTo>
                    <a:pt x="147387" y="352375"/>
                  </a:lnTo>
                  <a:lnTo>
                    <a:pt x="132352" y="350840"/>
                  </a:lnTo>
                  <a:lnTo>
                    <a:pt x="94870" y="332893"/>
                  </a:lnTo>
                  <a:lnTo>
                    <a:pt x="75016" y="292075"/>
                  </a:lnTo>
                  <a:lnTo>
                    <a:pt x="73693" y="272752"/>
                  </a:lnTo>
                  <a:lnTo>
                    <a:pt x="74963" y="255811"/>
                  </a:lnTo>
                  <a:lnTo>
                    <a:pt x="82587" y="211763"/>
                  </a:lnTo>
                  <a:lnTo>
                    <a:pt x="96669" y="157340"/>
                  </a:lnTo>
                  <a:lnTo>
                    <a:pt x="115305" y="111599"/>
                  </a:lnTo>
                  <a:lnTo>
                    <a:pt x="149134" y="66123"/>
                  </a:lnTo>
                  <a:lnTo>
                    <a:pt x="200381" y="35205"/>
                  </a:lnTo>
                  <a:lnTo>
                    <a:pt x="228704" y="31341"/>
                  </a:lnTo>
                  <a:lnTo>
                    <a:pt x="324506" y="31341"/>
                  </a:lnTo>
                  <a:lnTo>
                    <a:pt x="308539" y="19058"/>
                  </a:lnTo>
                  <a:lnTo>
                    <a:pt x="286304" y="8470"/>
                  </a:lnTo>
                  <a:lnTo>
                    <a:pt x="261104" y="2117"/>
                  </a:lnTo>
                  <a:lnTo>
                    <a:pt x="232939" y="0"/>
                  </a:lnTo>
                  <a:close/>
                </a:path>
                <a:path w="482600" h="384175">
                  <a:moveTo>
                    <a:pt x="387053" y="315951"/>
                  </a:moveTo>
                  <a:lnTo>
                    <a:pt x="319338" y="315951"/>
                  </a:lnTo>
                  <a:lnTo>
                    <a:pt x="321880" y="321881"/>
                  </a:lnTo>
                  <a:lnTo>
                    <a:pt x="334321" y="348563"/>
                  </a:lnTo>
                  <a:lnTo>
                    <a:pt x="351315" y="367622"/>
                  </a:lnTo>
                  <a:lnTo>
                    <a:pt x="372862" y="379057"/>
                  </a:lnTo>
                  <a:lnTo>
                    <a:pt x="398962" y="382869"/>
                  </a:lnTo>
                  <a:lnTo>
                    <a:pt x="404892" y="382869"/>
                  </a:lnTo>
                  <a:lnTo>
                    <a:pt x="413463" y="381810"/>
                  </a:lnTo>
                  <a:lnTo>
                    <a:pt x="413695" y="381810"/>
                  </a:lnTo>
                  <a:lnTo>
                    <a:pt x="451320" y="363704"/>
                  </a:lnTo>
                  <a:lnTo>
                    <a:pt x="462350" y="352375"/>
                  </a:lnTo>
                  <a:lnTo>
                    <a:pt x="406586" y="352375"/>
                  </a:lnTo>
                  <a:lnTo>
                    <a:pt x="399244" y="351810"/>
                  </a:lnTo>
                  <a:lnTo>
                    <a:pt x="387138" y="316587"/>
                  </a:lnTo>
                  <a:lnTo>
                    <a:pt x="387053" y="315951"/>
                  </a:lnTo>
                  <a:close/>
                </a:path>
                <a:path w="482600" h="384175">
                  <a:moveTo>
                    <a:pt x="324506" y="31341"/>
                  </a:moveTo>
                  <a:lnTo>
                    <a:pt x="228704" y="31341"/>
                  </a:lnTo>
                  <a:lnTo>
                    <a:pt x="258351" y="37429"/>
                  </a:lnTo>
                  <a:lnTo>
                    <a:pt x="281222" y="55694"/>
                  </a:lnTo>
                  <a:lnTo>
                    <a:pt x="306633" y="128752"/>
                  </a:lnTo>
                  <a:lnTo>
                    <a:pt x="310233" y="181269"/>
                  </a:lnTo>
                  <a:lnTo>
                    <a:pt x="311557" y="224681"/>
                  </a:lnTo>
                  <a:lnTo>
                    <a:pt x="312383" y="269734"/>
                  </a:lnTo>
                  <a:lnTo>
                    <a:pt x="312563" y="279528"/>
                  </a:lnTo>
                  <a:lnTo>
                    <a:pt x="292233" y="298164"/>
                  </a:lnTo>
                  <a:lnTo>
                    <a:pt x="249827" y="325640"/>
                  </a:lnTo>
                  <a:lnTo>
                    <a:pt x="209645" y="342369"/>
                  </a:lnTo>
                  <a:lnTo>
                    <a:pt x="168140" y="351263"/>
                  </a:lnTo>
                  <a:lnTo>
                    <a:pt x="147387" y="352375"/>
                  </a:lnTo>
                  <a:lnTo>
                    <a:pt x="261014" y="352375"/>
                  </a:lnTo>
                  <a:lnTo>
                    <a:pt x="299433" y="330352"/>
                  </a:lnTo>
                  <a:lnTo>
                    <a:pt x="310022" y="322728"/>
                  </a:lnTo>
                  <a:lnTo>
                    <a:pt x="319338" y="315951"/>
                  </a:lnTo>
                  <a:lnTo>
                    <a:pt x="387053" y="315951"/>
                  </a:lnTo>
                  <a:lnTo>
                    <a:pt x="386256" y="310023"/>
                  </a:lnTo>
                  <a:lnTo>
                    <a:pt x="384778" y="292075"/>
                  </a:lnTo>
                  <a:lnTo>
                    <a:pt x="383838" y="272752"/>
                  </a:lnTo>
                  <a:lnTo>
                    <a:pt x="383715" y="270211"/>
                  </a:lnTo>
                  <a:lnTo>
                    <a:pt x="382868" y="249881"/>
                  </a:lnTo>
                  <a:lnTo>
                    <a:pt x="392186" y="238023"/>
                  </a:lnTo>
                  <a:lnTo>
                    <a:pt x="406215" y="218434"/>
                  </a:lnTo>
                  <a:lnTo>
                    <a:pt x="419230" y="198211"/>
                  </a:lnTo>
                  <a:lnTo>
                    <a:pt x="382021" y="198211"/>
                  </a:lnTo>
                  <a:lnTo>
                    <a:pt x="382021" y="173647"/>
                  </a:lnTo>
                  <a:lnTo>
                    <a:pt x="378369" y="129652"/>
                  </a:lnTo>
                  <a:lnTo>
                    <a:pt x="357668" y="71576"/>
                  </a:lnTo>
                  <a:lnTo>
                    <a:pt x="327809" y="33882"/>
                  </a:lnTo>
                  <a:lnTo>
                    <a:pt x="324506" y="31341"/>
                  </a:lnTo>
                  <a:close/>
                </a:path>
                <a:path w="482600" h="384175">
                  <a:moveTo>
                    <a:pt x="471244" y="315104"/>
                  </a:moveTo>
                  <a:lnTo>
                    <a:pt x="459950" y="315104"/>
                  </a:lnTo>
                  <a:lnTo>
                    <a:pt x="453174" y="315669"/>
                  </a:lnTo>
                  <a:lnTo>
                    <a:pt x="448938" y="316235"/>
                  </a:lnTo>
                  <a:lnTo>
                    <a:pt x="445550" y="317364"/>
                  </a:lnTo>
                  <a:lnTo>
                    <a:pt x="444139" y="319622"/>
                  </a:lnTo>
                  <a:lnTo>
                    <a:pt x="443010" y="323575"/>
                  </a:lnTo>
                  <a:lnTo>
                    <a:pt x="440185" y="331481"/>
                  </a:lnTo>
                  <a:lnTo>
                    <a:pt x="406586" y="352375"/>
                  </a:lnTo>
                  <a:lnTo>
                    <a:pt x="462350" y="352375"/>
                  </a:lnTo>
                  <a:lnTo>
                    <a:pt x="476891" y="317364"/>
                  </a:lnTo>
                  <a:lnTo>
                    <a:pt x="471244" y="315104"/>
                  </a:lnTo>
                  <a:close/>
                </a:path>
                <a:path w="482600" h="384175">
                  <a:moveTo>
                    <a:pt x="476044" y="41506"/>
                  </a:moveTo>
                  <a:lnTo>
                    <a:pt x="464186" y="41506"/>
                  </a:lnTo>
                  <a:lnTo>
                    <a:pt x="456280" y="42070"/>
                  </a:lnTo>
                  <a:lnTo>
                    <a:pt x="451763" y="42917"/>
                  </a:lnTo>
                  <a:lnTo>
                    <a:pt x="449503" y="45176"/>
                  </a:lnTo>
                  <a:lnTo>
                    <a:pt x="447809" y="49693"/>
                  </a:lnTo>
                  <a:lnTo>
                    <a:pt x="445550" y="57599"/>
                  </a:lnTo>
                  <a:lnTo>
                    <a:pt x="433406" y="95347"/>
                  </a:lnTo>
                  <a:lnTo>
                    <a:pt x="433321" y="95611"/>
                  </a:lnTo>
                  <a:lnTo>
                    <a:pt x="418656" y="131717"/>
                  </a:lnTo>
                  <a:lnTo>
                    <a:pt x="401556" y="165917"/>
                  </a:lnTo>
                  <a:lnTo>
                    <a:pt x="382021" y="198211"/>
                  </a:lnTo>
                  <a:lnTo>
                    <a:pt x="419230" y="198211"/>
                  </a:lnTo>
                  <a:lnTo>
                    <a:pt x="443856" y="153316"/>
                  </a:lnTo>
                  <a:lnTo>
                    <a:pt x="462915" y="112023"/>
                  </a:lnTo>
                  <a:lnTo>
                    <a:pt x="477686" y="69723"/>
                  </a:lnTo>
                  <a:lnTo>
                    <a:pt x="481973" y="48282"/>
                  </a:lnTo>
                  <a:lnTo>
                    <a:pt x="481973" y="43764"/>
                  </a:lnTo>
                  <a:lnTo>
                    <a:pt x="476044" y="415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324491" y="7092320"/>
              <a:ext cx="482600" cy="384175"/>
            </a:xfrm>
            <a:custGeom>
              <a:avLst/>
              <a:gdLst/>
              <a:ahLst/>
              <a:cxnLst/>
              <a:rect l="l" t="t" r="r" b="b"/>
              <a:pathLst>
                <a:path w="482600" h="384175">
                  <a:moveTo>
                    <a:pt x="0" y="242258"/>
                  </a:moveTo>
                  <a:lnTo>
                    <a:pt x="4552" y="195458"/>
                  </a:lnTo>
                  <a:lnTo>
                    <a:pt x="18211" y="151623"/>
                  </a:lnTo>
                  <a:lnTo>
                    <a:pt x="40976" y="110752"/>
                  </a:lnTo>
                  <a:lnTo>
                    <a:pt x="72846" y="72846"/>
                  </a:lnTo>
                  <a:lnTo>
                    <a:pt x="110170" y="40976"/>
                  </a:lnTo>
                  <a:lnTo>
                    <a:pt x="149293" y="18211"/>
                  </a:lnTo>
                  <a:lnTo>
                    <a:pt x="190216" y="4552"/>
                  </a:lnTo>
                  <a:lnTo>
                    <a:pt x="232940" y="0"/>
                  </a:lnTo>
                  <a:lnTo>
                    <a:pt x="261105" y="2117"/>
                  </a:lnTo>
                  <a:lnTo>
                    <a:pt x="308540" y="19058"/>
                  </a:lnTo>
                  <a:lnTo>
                    <a:pt x="344169" y="51776"/>
                  </a:lnTo>
                  <a:lnTo>
                    <a:pt x="368310" y="93282"/>
                  </a:lnTo>
                  <a:lnTo>
                    <a:pt x="380116" y="143364"/>
                  </a:lnTo>
                  <a:lnTo>
                    <a:pt x="382022" y="173646"/>
                  </a:lnTo>
                  <a:lnTo>
                    <a:pt x="382022" y="198211"/>
                  </a:lnTo>
                  <a:lnTo>
                    <a:pt x="401557" y="165917"/>
                  </a:lnTo>
                  <a:lnTo>
                    <a:pt x="418657" y="131717"/>
                  </a:lnTo>
                  <a:lnTo>
                    <a:pt x="433322" y="95611"/>
                  </a:lnTo>
                  <a:lnTo>
                    <a:pt x="445551" y="57599"/>
                  </a:lnTo>
                  <a:lnTo>
                    <a:pt x="447810" y="49693"/>
                  </a:lnTo>
                  <a:lnTo>
                    <a:pt x="449504" y="45176"/>
                  </a:lnTo>
                  <a:lnTo>
                    <a:pt x="450633" y="44046"/>
                  </a:lnTo>
                  <a:lnTo>
                    <a:pt x="451763" y="42917"/>
                  </a:lnTo>
                  <a:lnTo>
                    <a:pt x="456280" y="42070"/>
                  </a:lnTo>
                  <a:lnTo>
                    <a:pt x="464186" y="41505"/>
                  </a:lnTo>
                  <a:lnTo>
                    <a:pt x="476045" y="41505"/>
                  </a:lnTo>
                  <a:lnTo>
                    <a:pt x="481974" y="43764"/>
                  </a:lnTo>
                  <a:lnTo>
                    <a:pt x="481974" y="48282"/>
                  </a:lnTo>
                  <a:lnTo>
                    <a:pt x="469586" y="95346"/>
                  </a:lnTo>
                  <a:lnTo>
                    <a:pt x="454339" y="131346"/>
                  </a:lnTo>
                  <a:lnTo>
                    <a:pt x="432051" y="176081"/>
                  </a:lnTo>
                  <a:lnTo>
                    <a:pt x="406216" y="218434"/>
                  </a:lnTo>
                  <a:lnTo>
                    <a:pt x="382869" y="249881"/>
                  </a:lnTo>
                  <a:lnTo>
                    <a:pt x="383716" y="270210"/>
                  </a:lnTo>
                  <a:lnTo>
                    <a:pt x="386257" y="310022"/>
                  </a:lnTo>
                  <a:lnTo>
                    <a:pt x="399245" y="351810"/>
                  </a:lnTo>
                  <a:lnTo>
                    <a:pt x="406586" y="352375"/>
                  </a:lnTo>
                  <a:lnTo>
                    <a:pt x="414492" y="351245"/>
                  </a:lnTo>
                  <a:lnTo>
                    <a:pt x="421833" y="348140"/>
                  </a:lnTo>
                  <a:lnTo>
                    <a:pt x="428610" y="343057"/>
                  </a:lnTo>
                  <a:lnTo>
                    <a:pt x="435386" y="337975"/>
                  </a:lnTo>
                  <a:lnTo>
                    <a:pt x="440186" y="331481"/>
                  </a:lnTo>
                  <a:lnTo>
                    <a:pt x="443010" y="323575"/>
                  </a:lnTo>
                  <a:lnTo>
                    <a:pt x="444139" y="319622"/>
                  </a:lnTo>
                  <a:lnTo>
                    <a:pt x="445551" y="317363"/>
                  </a:lnTo>
                  <a:lnTo>
                    <a:pt x="447245" y="316798"/>
                  </a:lnTo>
                  <a:lnTo>
                    <a:pt x="448939" y="316234"/>
                  </a:lnTo>
                  <a:lnTo>
                    <a:pt x="453174" y="315669"/>
                  </a:lnTo>
                  <a:lnTo>
                    <a:pt x="459951" y="315104"/>
                  </a:lnTo>
                  <a:lnTo>
                    <a:pt x="471245" y="315104"/>
                  </a:lnTo>
                  <a:lnTo>
                    <a:pt x="476892" y="317363"/>
                  </a:lnTo>
                  <a:lnTo>
                    <a:pt x="476892" y="321881"/>
                  </a:lnTo>
                  <a:lnTo>
                    <a:pt x="476892" y="325269"/>
                  </a:lnTo>
                  <a:lnTo>
                    <a:pt x="451322" y="363704"/>
                  </a:lnTo>
                  <a:lnTo>
                    <a:pt x="413892" y="381757"/>
                  </a:lnTo>
                  <a:lnTo>
                    <a:pt x="404892" y="382869"/>
                  </a:lnTo>
                  <a:lnTo>
                    <a:pt x="398963" y="382869"/>
                  </a:lnTo>
                  <a:lnTo>
                    <a:pt x="351316" y="367622"/>
                  </a:lnTo>
                  <a:lnTo>
                    <a:pt x="321881" y="321881"/>
                  </a:lnTo>
                  <a:lnTo>
                    <a:pt x="319340" y="315951"/>
                  </a:lnTo>
                  <a:lnTo>
                    <a:pt x="310022" y="322728"/>
                  </a:lnTo>
                  <a:lnTo>
                    <a:pt x="275875" y="344698"/>
                  </a:lnTo>
                  <a:lnTo>
                    <a:pt x="235481" y="363704"/>
                  </a:lnTo>
                  <a:lnTo>
                    <a:pt x="197364" y="376092"/>
                  </a:lnTo>
                  <a:lnTo>
                    <a:pt x="156387" y="383239"/>
                  </a:lnTo>
                  <a:lnTo>
                    <a:pt x="143152" y="383716"/>
                  </a:lnTo>
                  <a:lnTo>
                    <a:pt x="111493" y="381069"/>
                  </a:lnTo>
                  <a:lnTo>
                    <a:pt x="58976" y="359892"/>
                  </a:lnTo>
                  <a:lnTo>
                    <a:pt x="21441" y="319287"/>
                  </a:lnTo>
                  <a:lnTo>
                    <a:pt x="2382" y="269734"/>
                  </a:lnTo>
                  <a:lnTo>
                    <a:pt x="0" y="242258"/>
                  </a:lnTo>
                  <a:close/>
                </a:path>
                <a:path w="482600" h="384175">
                  <a:moveTo>
                    <a:pt x="147387" y="352375"/>
                  </a:moveTo>
                  <a:lnTo>
                    <a:pt x="188893" y="347928"/>
                  </a:lnTo>
                  <a:lnTo>
                    <a:pt x="230399" y="334587"/>
                  </a:lnTo>
                  <a:lnTo>
                    <a:pt x="266610" y="316587"/>
                  </a:lnTo>
                  <a:lnTo>
                    <a:pt x="312563" y="279528"/>
                  </a:lnTo>
                  <a:lnTo>
                    <a:pt x="311557" y="224681"/>
                  </a:lnTo>
                  <a:lnTo>
                    <a:pt x="310234" y="181269"/>
                  </a:lnTo>
                  <a:lnTo>
                    <a:pt x="306634" y="128752"/>
                  </a:lnTo>
                  <a:lnTo>
                    <a:pt x="297316" y="86134"/>
                  </a:lnTo>
                  <a:lnTo>
                    <a:pt x="258352" y="37429"/>
                  </a:lnTo>
                  <a:lnTo>
                    <a:pt x="228705" y="31341"/>
                  </a:lnTo>
                  <a:lnTo>
                    <a:pt x="200381" y="35205"/>
                  </a:lnTo>
                  <a:lnTo>
                    <a:pt x="149134" y="66123"/>
                  </a:lnTo>
                  <a:lnTo>
                    <a:pt x="115305" y="111599"/>
                  </a:lnTo>
                  <a:lnTo>
                    <a:pt x="96670" y="157340"/>
                  </a:lnTo>
                  <a:lnTo>
                    <a:pt x="82587" y="211763"/>
                  </a:lnTo>
                  <a:lnTo>
                    <a:pt x="74964" y="255810"/>
                  </a:lnTo>
                  <a:lnTo>
                    <a:pt x="73693" y="272752"/>
                  </a:lnTo>
                  <a:lnTo>
                    <a:pt x="75017" y="292075"/>
                  </a:lnTo>
                  <a:lnTo>
                    <a:pt x="94870" y="332893"/>
                  </a:lnTo>
                  <a:lnTo>
                    <a:pt x="132352" y="350839"/>
                  </a:lnTo>
                  <a:lnTo>
                    <a:pt x="147387" y="35237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 descr=""/>
          <p:cNvGrpSpPr/>
          <p:nvPr/>
        </p:nvGrpSpPr>
        <p:grpSpPr>
          <a:xfrm>
            <a:off x="6884818" y="6831003"/>
            <a:ext cx="329565" cy="848360"/>
            <a:chOff x="6884818" y="6831003"/>
            <a:chExt cx="329565" cy="848360"/>
          </a:xfrm>
        </p:grpSpPr>
        <p:sp>
          <p:nvSpPr>
            <p:cNvPr id="42" name="object 42" descr=""/>
            <p:cNvSpPr/>
            <p:nvPr/>
          </p:nvSpPr>
          <p:spPr>
            <a:xfrm>
              <a:off x="6885242" y="6831426"/>
              <a:ext cx="328930" cy="847090"/>
            </a:xfrm>
            <a:custGeom>
              <a:avLst/>
              <a:gdLst/>
              <a:ahLst/>
              <a:cxnLst/>
              <a:rect l="l" t="t" r="r" b="b"/>
              <a:pathLst>
                <a:path w="328929" h="847090">
                  <a:moveTo>
                    <a:pt x="315951" y="0"/>
                  </a:moveTo>
                  <a:lnTo>
                    <a:pt x="310869" y="0"/>
                  </a:lnTo>
                  <a:lnTo>
                    <a:pt x="304092" y="0"/>
                  </a:lnTo>
                  <a:lnTo>
                    <a:pt x="299575" y="2824"/>
                  </a:lnTo>
                  <a:lnTo>
                    <a:pt x="279527" y="55811"/>
                  </a:lnTo>
                  <a:lnTo>
                    <a:pt x="89160" y="577974"/>
                  </a:lnTo>
                  <a:lnTo>
                    <a:pt x="29113" y="745127"/>
                  </a:lnTo>
                  <a:lnTo>
                    <a:pt x="7278" y="807621"/>
                  </a:lnTo>
                  <a:lnTo>
                    <a:pt x="0" y="830962"/>
                  </a:lnTo>
                  <a:lnTo>
                    <a:pt x="0" y="836044"/>
                  </a:lnTo>
                  <a:lnTo>
                    <a:pt x="1694" y="839998"/>
                  </a:lnTo>
                  <a:lnTo>
                    <a:pt x="8470" y="845644"/>
                  </a:lnTo>
                  <a:lnTo>
                    <a:pt x="12141" y="847056"/>
                  </a:lnTo>
                  <a:lnTo>
                    <a:pt x="21741" y="847056"/>
                  </a:lnTo>
                  <a:lnTo>
                    <a:pt x="49599" y="788515"/>
                  </a:lnTo>
                  <a:lnTo>
                    <a:pt x="123973" y="585305"/>
                  </a:lnTo>
                  <a:lnTo>
                    <a:pt x="299710" y="99681"/>
                  </a:lnTo>
                  <a:lnTo>
                    <a:pt x="326847" y="22818"/>
                  </a:lnTo>
                  <a:lnTo>
                    <a:pt x="328656" y="16941"/>
                  </a:lnTo>
                  <a:lnTo>
                    <a:pt x="328656" y="12424"/>
                  </a:lnTo>
                  <a:lnTo>
                    <a:pt x="326962" y="8470"/>
                  </a:lnTo>
                  <a:lnTo>
                    <a:pt x="320187" y="1694"/>
                  </a:lnTo>
                  <a:lnTo>
                    <a:pt x="315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885242" y="6831426"/>
              <a:ext cx="328930" cy="847090"/>
            </a:xfrm>
            <a:custGeom>
              <a:avLst/>
              <a:gdLst/>
              <a:ahLst/>
              <a:cxnLst/>
              <a:rect l="l" t="t" r="r" b="b"/>
              <a:pathLst>
                <a:path w="328929" h="847090">
                  <a:moveTo>
                    <a:pt x="310869" y="0"/>
                  </a:moveTo>
                  <a:lnTo>
                    <a:pt x="315951" y="0"/>
                  </a:lnTo>
                  <a:lnTo>
                    <a:pt x="320187" y="1694"/>
                  </a:lnTo>
                  <a:lnTo>
                    <a:pt x="323575" y="5082"/>
                  </a:lnTo>
                  <a:lnTo>
                    <a:pt x="326963" y="8470"/>
                  </a:lnTo>
                  <a:lnTo>
                    <a:pt x="328657" y="12423"/>
                  </a:lnTo>
                  <a:lnTo>
                    <a:pt x="328657" y="16941"/>
                  </a:lnTo>
                  <a:lnTo>
                    <a:pt x="312375" y="64188"/>
                  </a:lnTo>
                  <a:lnTo>
                    <a:pt x="283429" y="145045"/>
                  </a:lnTo>
                  <a:lnTo>
                    <a:pt x="263528" y="200281"/>
                  </a:lnTo>
                  <a:lnTo>
                    <a:pt x="240009" y="265389"/>
                  </a:lnTo>
                  <a:lnTo>
                    <a:pt x="212872" y="340370"/>
                  </a:lnTo>
                  <a:lnTo>
                    <a:pt x="182117" y="425222"/>
                  </a:lnTo>
                  <a:lnTo>
                    <a:pt x="151298" y="510136"/>
                  </a:lnTo>
                  <a:lnTo>
                    <a:pt x="123973" y="585305"/>
                  </a:lnTo>
                  <a:lnTo>
                    <a:pt x="100140" y="650727"/>
                  </a:lnTo>
                  <a:lnTo>
                    <a:pt x="79801" y="706402"/>
                  </a:lnTo>
                  <a:lnTo>
                    <a:pt x="62954" y="752332"/>
                  </a:lnTo>
                  <a:lnTo>
                    <a:pt x="49599" y="788515"/>
                  </a:lnTo>
                  <a:lnTo>
                    <a:pt x="33369" y="831641"/>
                  </a:lnTo>
                  <a:lnTo>
                    <a:pt x="21741" y="847055"/>
                  </a:lnTo>
                  <a:lnTo>
                    <a:pt x="16094" y="847055"/>
                  </a:lnTo>
                  <a:lnTo>
                    <a:pt x="12141" y="847055"/>
                  </a:lnTo>
                  <a:lnTo>
                    <a:pt x="8470" y="845644"/>
                  </a:lnTo>
                  <a:lnTo>
                    <a:pt x="5082" y="842820"/>
                  </a:lnTo>
                  <a:lnTo>
                    <a:pt x="1694" y="839997"/>
                  </a:lnTo>
                  <a:lnTo>
                    <a:pt x="0" y="836044"/>
                  </a:lnTo>
                  <a:lnTo>
                    <a:pt x="0" y="830961"/>
                  </a:lnTo>
                  <a:lnTo>
                    <a:pt x="16376" y="781267"/>
                  </a:lnTo>
                  <a:lnTo>
                    <a:pt x="29113" y="745126"/>
                  </a:lnTo>
                  <a:lnTo>
                    <a:pt x="45490" y="699197"/>
                  </a:lnTo>
                  <a:lnTo>
                    <a:pt x="65505" y="643480"/>
                  </a:lnTo>
                  <a:lnTo>
                    <a:pt x="89160" y="577974"/>
                  </a:lnTo>
                  <a:lnTo>
                    <a:pt x="116454" y="502680"/>
                  </a:lnTo>
                  <a:lnTo>
                    <a:pt x="147387" y="417598"/>
                  </a:lnTo>
                  <a:lnTo>
                    <a:pt x="178352" y="332568"/>
                  </a:lnTo>
                  <a:lnTo>
                    <a:pt x="205740" y="257431"/>
                  </a:lnTo>
                  <a:lnTo>
                    <a:pt x="229552" y="192187"/>
                  </a:lnTo>
                  <a:lnTo>
                    <a:pt x="249787" y="136836"/>
                  </a:lnTo>
                  <a:lnTo>
                    <a:pt x="266446" y="91377"/>
                  </a:lnTo>
                  <a:lnTo>
                    <a:pt x="289034" y="30138"/>
                  </a:lnTo>
                  <a:lnTo>
                    <a:pt x="304093" y="0"/>
                  </a:lnTo>
                  <a:lnTo>
                    <a:pt x="310869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7309194" y="6831003"/>
            <a:ext cx="329565" cy="848360"/>
            <a:chOff x="7309194" y="6831003"/>
            <a:chExt cx="329565" cy="848360"/>
          </a:xfrm>
        </p:grpSpPr>
        <p:sp>
          <p:nvSpPr>
            <p:cNvPr id="45" name="object 45" descr=""/>
            <p:cNvSpPr/>
            <p:nvPr/>
          </p:nvSpPr>
          <p:spPr>
            <a:xfrm>
              <a:off x="7309617" y="6831426"/>
              <a:ext cx="328930" cy="847090"/>
            </a:xfrm>
            <a:custGeom>
              <a:avLst/>
              <a:gdLst/>
              <a:ahLst/>
              <a:cxnLst/>
              <a:rect l="l" t="t" r="r" b="b"/>
              <a:pathLst>
                <a:path w="328929" h="847090">
                  <a:moveTo>
                    <a:pt x="315951" y="0"/>
                  </a:moveTo>
                  <a:lnTo>
                    <a:pt x="310869" y="0"/>
                  </a:lnTo>
                  <a:lnTo>
                    <a:pt x="304092" y="0"/>
                  </a:lnTo>
                  <a:lnTo>
                    <a:pt x="299575" y="2824"/>
                  </a:lnTo>
                  <a:lnTo>
                    <a:pt x="279528" y="55811"/>
                  </a:lnTo>
                  <a:lnTo>
                    <a:pt x="89161" y="577974"/>
                  </a:lnTo>
                  <a:lnTo>
                    <a:pt x="29113" y="745127"/>
                  </a:lnTo>
                  <a:lnTo>
                    <a:pt x="7278" y="807621"/>
                  </a:lnTo>
                  <a:lnTo>
                    <a:pt x="0" y="830962"/>
                  </a:lnTo>
                  <a:lnTo>
                    <a:pt x="0" y="836044"/>
                  </a:lnTo>
                  <a:lnTo>
                    <a:pt x="1694" y="839998"/>
                  </a:lnTo>
                  <a:lnTo>
                    <a:pt x="8470" y="845644"/>
                  </a:lnTo>
                  <a:lnTo>
                    <a:pt x="12141" y="847056"/>
                  </a:lnTo>
                  <a:lnTo>
                    <a:pt x="21741" y="847056"/>
                  </a:lnTo>
                  <a:lnTo>
                    <a:pt x="49599" y="788515"/>
                  </a:lnTo>
                  <a:lnTo>
                    <a:pt x="123973" y="585305"/>
                  </a:lnTo>
                  <a:lnTo>
                    <a:pt x="299712" y="99681"/>
                  </a:lnTo>
                  <a:lnTo>
                    <a:pt x="326849" y="22818"/>
                  </a:lnTo>
                  <a:lnTo>
                    <a:pt x="328658" y="16941"/>
                  </a:lnTo>
                  <a:lnTo>
                    <a:pt x="328658" y="12424"/>
                  </a:lnTo>
                  <a:lnTo>
                    <a:pt x="326964" y="8470"/>
                  </a:lnTo>
                  <a:lnTo>
                    <a:pt x="320187" y="1694"/>
                  </a:lnTo>
                  <a:lnTo>
                    <a:pt x="3159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309617" y="6831426"/>
              <a:ext cx="328930" cy="847090"/>
            </a:xfrm>
            <a:custGeom>
              <a:avLst/>
              <a:gdLst/>
              <a:ahLst/>
              <a:cxnLst/>
              <a:rect l="l" t="t" r="r" b="b"/>
              <a:pathLst>
                <a:path w="328929" h="847090">
                  <a:moveTo>
                    <a:pt x="310869" y="0"/>
                  </a:moveTo>
                  <a:lnTo>
                    <a:pt x="315951" y="0"/>
                  </a:lnTo>
                  <a:lnTo>
                    <a:pt x="320187" y="1694"/>
                  </a:lnTo>
                  <a:lnTo>
                    <a:pt x="323575" y="5082"/>
                  </a:lnTo>
                  <a:lnTo>
                    <a:pt x="326963" y="8470"/>
                  </a:lnTo>
                  <a:lnTo>
                    <a:pt x="328657" y="12423"/>
                  </a:lnTo>
                  <a:lnTo>
                    <a:pt x="328657" y="16941"/>
                  </a:lnTo>
                  <a:lnTo>
                    <a:pt x="312375" y="64188"/>
                  </a:lnTo>
                  <a:lnTo>
                    <a:pt x="283429" y="145045"/>
                  </a:lnTo>
                  <a:lnTo>
                    <a:pt x="263528" y="200281"/>
                  </a:lnTo>
                  <a:lnTo>
                    <a:pt x="240009" y="265389"/>
                  </a:lnTo>
                  <a:lnTo>
                    <a:pt x="212872" y="340370"/>
                  </a:lnTo>
                  <a:lnTo>
                    <a:pt x="182117" y="425222"/>
                  </a:lnTo>
                  <a:lnTo>
                    <a:pt x="151298" y="510136"/>
                  </a:lnTo>
                  <a:lnTo>
                    <a:pt x="123973" y="585305"/>
                  </a:lnTo>
                  <a:lnTo>
                    <a:pt x="100140" y="650727"/>
                  </a:lnTo>
                  <a:lnTo>
                    <a:pt x="79801" y="706402"/>
                  </a:lnTo>
                  <a:lnTo>
                    <a:pt x="62954" y="752332"/>
                  </a:lnTo>
                  <a:lnTo>
                    <a:pt x="49599" y="788515"/>
                  </a:lnTo>
                  <a:lnTo>
                    <a:pt x="33369" y="831641"/>
                  </a:lnTo>
                  <a:lnTo>
                    <a:pt x="21741" y="847055"/>
                  </a:lnTo>
                  <a:lnTo>
                    <a:pt x="16094" y="847055"/>
                  </a:lnTo>
                  <a:lnTo>
                    <a:pt x="12141" y="847055"/>
                  </a:lnTo>
                  <a:lnTo>
                    <a:pt x="8470" y="845644"/>
                  </a:lnTo>
                  <a:lnTo>
                    <a:pt x="5082" y="842820"/>
                  </a:lnTo>
                  <a:lnTo>
                    <a:pt x="1694" y="839997"/>
                  </a:lnTo>
                  <a:lnTo>
                    <a:pt x="0" y="836044"/>
                  </a:lnTo>
                  <a:lnTo>
                    <a:pt x="0" y="830961"/>
                  </a:lnTo>
                  <a:lnTo>
                    <a:pt x="16376" y="781267"/>
                  </a:lnTo>
                  <a:lnTo>
                    <a:pt x="29113" y="745126"/>
                  </a:lnTo>
                  <a:lnTo>
                    <a:pt x="45490" y="699197"/>
                  </a:lnTo>
                  <a:lnTo>
                    <a:pt x="65505" y="643480"/>
                  </a:lnTo>
                  <a:lnTo>
                    <a:pt x="89160" y="577974"/>
                  </a:lnTo>
                  <a:lnTo>
                    <a:pt x="116454" y="502680"/>
                  </a:lnTo>
                  <a:lnTo>
                    <a:pt x="147387" y="417598"/>
                  </a:lnTo>
                  <a:lnTo>
                    <a:pt x="178352" y="332568"/>
                  </a:lnTo>
                  <a:lnTo>
                    <a:pt x="205740" y="257431"/>
                  </a:lnTo>
                  <a:lnTo>
                    <a:pt x="229552" y="192187"/>
                  </a:lnTo>
                  <a:lnTo>
                    <a:pt x="249787" y="136836"/>
                  </a:lnTo>
                  <a:lnTo>
                    <a:pt x="266446" y="91377"/>
                  </a:lnTo>
                  <a:lnTo>
                    <a:pt x="289034" y="30138"/>
                  </a:lnTo>
                  <a:lnTo>
                    <a:pt x="304093" y="0"/>
                  </a:lnTo>
                  <a:lnTo>
                    <a:pt x="310869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 descr=""/>
          <p:cNvGrpSpPr/>
          <p:nvPr/>
        </p:nvGrpSpPr>
        <p:grpSpPr>
          <a:xfrm>
            <a:off x="7704767" y="6869120"/>
            <a:ext cx="458470" cy="762635"/>
            <a:chOff x="7704767" y="6869120"/>
            <a:chExt cx="458470" cy="762635"/>
          </a:xfrm>
        </p:grpSpPr>
        <p:sp>
          <p:nvSpPr>
            <p:cNvPr id="48" name="object 48" descr=""/>
            <p:cNvSpPr/>
            <p:nvPr/>
          </p:nvSpPr>
          <p:spPr>
            <a:xfrm>
              <a:off x="7705192" y="6869543"/>
              <a:ext cx="457834" cy="762000"/>
            </a:xfrm>
            <a:custGeom>
              <a:avLst/>
              <a:gdLst/>
              <a:ahLst/>
              <a:cxnLst/>
              <a:rect l="l" t="t" r="r" b="b"/>
              <a:pathLst>
                <a:path w="457834" h="762000">
                  <a:moveTo>
                    <a:pt x="345598" y="0"/>
                  </a:moveTo>
                  <a:lnTo>
                    <a:pt x="343904" y="0"/>
                  </a:lnTo>
                  <a:lnTo>
                    <a:pt x="317221" y="2488"/>
                  </a:lnTo>
                  <a:lnTo>
                    <a:pt x="266398" y="22394"/>
                  </a:lnTo>
                  <a:lnTo>
                    <a:pt x="228916" y="51035"/>
                  </a:lnTo>
                  <a:lnTo>
                    <a:pt x="200963" y="82376"/>
                  </a:lnTo>
                  <a:lnTo>
                    <a:pt x="172216" y="124994"/>
                  </a:lnTo>
                  <a:lnTo>
                    <a:pt x="148075" y="175394"/>
                  </a:lnTo>
                  <a:lnTo>
                    <a:pt x="134916" y="214376"/>
                  </a:lnTo>
                  <a:lnTo>
                    <a:pt x="118204" y="279158"/>
                  </a:lnTo>
                  <a:lnTo>
                    <a:pt x="104563" y="333175"/>
                  </a:lnTo>
                  <a:lnTo>
                    <a:pt x="87481" y="401293"/>
                  </a:lnTo>
                  <a:lnTo>
                    <a:pt x="66916" y="483669"/>
                  </a:lnTo>
                  <a:lnTo>
                    <a:pt x="36674" y="605221"/>
                  </a:lnTo>
                  <a:lnTo>
                    <a:pt x="24089" y="655926"/>
                  </a:lnTo>
                  <a:lnTo>
                    <a:pt x="10706" y="710137"/>
                  </a:lnTo>
                  <a:lnTo>
                    <a:pt x="0" y="754726"/>
                  </a:lnTo>
                  <a:lnTo>
                    <a:pt x="0" y="755857"/>
                  </a:lnTo>
                  <a:lnTo>
                    <a:pt x="1694" y="758115"/>
                  </a:lnTo>
                  <a:lnTo>
                    <a:pt x="5081" y="761503"/>
                  </a:lnTo>
                  <a:lnTo>
                    <a:pt x="26258" y="761503"/>
                  </a:lnTo>
                  <a:lnTo>
                    <a:pt x="31904" y="759809"/>
                  </a:lnTo>
                  <a:lnTo>
                    <a:pt x="33035" y="756420"/>
                  </a:lnTo>
                  <a:lnTo>
                    <a:pt x="87246" y="542116"/>
                  </a:lnTo>
                  <a:lnTo>
                    <a:pt x="87810" y="541550"/>
                  </a:lnTo>
                  <a:lnTo>
                    <a:pt x="128893" y="541550"/>
                  </a:lnTo>
                  <a:lnTo>
                    <a:pt x="127058" y="539574"/>
                  </a:lnTo>
                  <a:lnTo>
                    <a:pt x="118905" y="525545"/>
                  </a:lnTo>
                  <a:lnTo>
                    <a:pt x="113081" y="509715"/>
                  </a:lnTo>
                  <a:lnTo>
                    <a:pt x="109587" y="492086"/>
                  </a:lnTo>
                  <a:lnTo>
                    <a:pt x="108422" y="472657"/>
                  </a:lnTo>
                  <a:lnTo>
                    <a:pt x="108422" y="463622"/>
                  </a:lnTo>
                  <a:lnTo>
                    <a:pt x="116893" y="421410"/>
                  </a:lnTo>
                  <a:lnTo>
                    <a:pt x="126132" y="383928"/>
                  </a:lnTo>
                  <a:lnTo>
                    <a:pt x="138069" y="336282"/>
                  </a:lnTo>
                  <a:lnTo>
                    <a:pt x="150443" y="287364"/>
                  </a:lnTo>
                  <a:lnTo>
                    <a:pt x="160093" y="249670"/>
                  </a:lnTo>
                  <a:lnTo>
                    <a:pt x="170257" y="211763"/>
                  </a:lnTo>
                  <a:lnTo>
                    <a:pt x="183757" y="174758"/>
                  </a:lnTo>
                  <a:lnTo>
                    <a:pt x="204351" y="134258"/>
                  </a:lnTo>
                  <a:lnTo>
                    <a:pt x="233628" y="89205"/>
                  </a:lnTo>
                  <a:lnTo>
                    <a:pt x="274445" y="52518"/>
                  </a:lnTo>
                  <a:lnTo>
                    <a:pt x="323839" y="33458"/>
                  </a:lnTo>
                  <a:lnTo>
                    <a:pt x="341363" y="32188"/>
                  </a:lnTo>
                  <a:lnTo>
                    <a:pt x="431998" y="32188"/>
                  </a:lnTo>
                  <a:lnTo>
                    <a:pt x="413892" y="18105"/>
                  </a:lnTo>
                  <a:lnTo>
                    <a:pt x="393457" y="8046"/>
                  </a:lnTo>
                  <a:lnTo>
                    <a:pt x="370692" y="2011"/>
                  </a:lnTo>
                  <a:lnTo>
                    <a:pt x="345598" y="0"/>
                  </a:lnTo>
                  <a:close/>
                </a:path>
                <a:path w="457834" h="762000">
                  <a:moveTo>
                    <a:pt x="128893" y="541550"/>
                  </a:moveTo>
                  <a:lnTo>
                    <a:pt x="87810" y="541550"/>
                  </a:lnTo>
                  <a:lnTo>
                    <a:pt x="89222" y="543245"/>
                  </a:lnTo>
                  <a:lnTo>
                    <a:pt x="93739" y="551150"/>
                  </a:lnTo>
                  <a:lnTo>
                    <a:pt x="120281" y="582775"/>
                  </a:lnTo>
                  <a:lnTo>
                    <a:pt x="162951" y="601833"/>
                  </a:lnTo>
                  <a:lnTo>
                    <a:pt x="198210" y="605645"/>
                  </a:lnTo>
                  <a:lnTo>
                    <a:pt x="241992" y="601356"/>
                  </a:lnTo>
                  <a:lnTo>
                    <a:pt x="283551" y="589339"/>
                  </a:lnTo>
                  <a:lnTo>
                    <a:pt x="311813" y="575151"/>
                  </a:lnTo>
                  <a:lnTo>
                    <a:pt x="200751" y="575151"/>
                  </a:lnTo>
                  <a:lnTo>
                    <a:pt x="178357" y="572927"/>
                  </a:lnTo>
                  <a:lnTo>
                    <a:pt x="158610" y="566256"/>
                  </a:lnTo>
                  <a:lnTo>
                    <a:pt x="141511" y="555139"/>
                  </a:lnTo>
                  <a:lnTo>
                    <a:pt x="128893" y="541550"/>
                  </a:lnTo>
                  <a:close/>
                </a:path>
                <a:path w="457834" h="762000">
                  <a:moveTo>
                    <a:pt x="396409" y="282069"/>
                  </a:moveTo>
                  <a:lnTo>
                    <a:pt x="337974" y="282069"/>
                  </a:lnTo>
                  <a:lnTo>
                    <a:pt x="350945" y="298110"/>
                  </a:lnTo>
                  <a:lnTo>
                    <a:pt x="360210" y="316587"/>
                  </a:lnTo>
                  <a:lnTo>
                    <a:pt x="365768" y="337499"/>
                  </a:lnTo>
                  <a:lnTo>
                    <a:pt x="367621" y="360846"/>
                  </a:lnTo>
                  <a:lnTo>
                    <a:pt x="367198" y="371275"/>
                  </a:lnTo>
                  <a:lnTo>
                    <a:pt x="360845" y="415904"/>
                  </a:lnTo>
                  <a:lnTo>
                    <a:pt x="346868" y="466251"/>
                  </a:lnTo>
                  <a:lnTo>
                    <a:pt x="327280" y="505057"/>
                  </a:lnTo>
                  <a:lnTo>
                    <a:pt x="297085" y="539574"/>
                  </a:lnTo>
                  <a:lnTo>
                    <a:pt x="256347" y="563291"/>
                  </a:lnTo>
                  <a:lnTo>
                    <a:pt x="218804" y="573827"/>
                  </a:lnTo>
                  <a:lnTo>
                    <a:pt x="200751" y="575151"/>
                  </a:lnTo>
                  <a:lnTo>
                    <a:pt x="311813" y="575151"/>
                  </a:lnTo>
                  <a:lnTo>
                    <a:pt x="359998" y="542116"/>
                  </a:lnTo>
                  <a:lnTo>
                    <a:pt x="391497" y="508710"/>
                  </a:lnTo>
                  <a:lnTo>
                    <a:pt x="413997" y="471174"/>
                  </a:lnTo>
                  <a:lnTo>
                    <a:pt x="427498" y="429510"/>
                  </a:lnTo>
                  <a:lnTo>
                    <a:pt x="431977" y="383928"/>
                  </a:lnTo>
                  <a:lnTo>
                    <a:pt x="431998" y="383716"/>
                  </a:lnTo>
                  <a:lnTo>
                    <a:pt x="429298" y="351369"/>
                  </a:lnTo>
                  <a:lnTo>
                    <a:pt x="421197" y="322093"/>
                  </a:lnTo>
                  <a:lnTo>
                    <a:pt x="407697" y="295887"/>
                  </a:lnTo>
                  <a:lnTo>
                    <a:pt x="396409" y="282069"/>
                  </a:lnTo>
                  <a:close/>
                </a:path>
                <a:path w="457834" h="762000">
                  <a:moveTo>
                    <a:pt x="279528" y="232093"/>
                  </a:moveTo>
                  <a:lnTo>
                    <a:pt x="227010" y="238023"/>
                  </a:lnTo>
                  <a:lnTo>
                    <a:pt x="199057" y="263716"/>
                  </a:lnTo>
                  <a:lnTo>
                    <a:pt x="199057" y="267670"/>
                  </a:lnTo>
                  <a:lnTo>
                    <a:pt x="203239" y="279158"/>
                  </a:lnTo>
                  <a:lnTo>
                    <a:pt x="215786" y="287364"/>
                  </a:lnTo>
                  <a:lnTo>
                    <a:pt x="236698" y="292287"/>
                  </a:lnTo>
                  <a:lnTo>
                    <a:pt x="265974" y="293928"/>
                  </a:lnTo>
                  <a:lnTo>
                    <a:pt x="274445" y="293928"/>
                  </a:lnTo>
                  <a:lnTo>
                    <a:pt x="320193" y="287364"/>
                  </a:lnTo>
                  <a:lnTo>
                    <a:pt x="337974" y="282069"/>
                  </a:lnTo>
                  <a:lnTo>
                    <a:pt x="396409" y="282069"/>
                  </a:lnTo>
                  <a:lnTo>
                    <a:pt x="388797" y="272752"/>
                  </a:lnTo>
                  <a:lnTo>
                    <a:pt x="377786" y="261740"/>
                  </a:lnTo>
                  <a:lnTo>
                    <a:pt x="401906" y="242258"/>
                  </a:lnTo>
                  <a:lnTo>
                    <a:pt x="342210" y="242258"/>
                  </a:lnTo>
                  <a:lnTo>
                    <a:pt x="327174" y="237811"/>
                  </a:lnTo>
                  <a:lnTo>
                    <a:pt x="311716" y="234635"/>
                  </a:lnTo>
                  <a:lnTo>
                    <a:pt x="295833" y="232729"/>
                  </a:lnTo>
                  <a:lnTo>
                    <a:pt x="279528" y="232093"/>
                  </a:lnTo>
                  <a:close/>
                </a:path>
                <a:path w="457834" h="762000">
                  <a:moveTo>
                    <a:pt x="431998" y="32188"/>
                  </a:moveTo>
                  <a:lnTo>
                    <a:pt x="341363" y="32188"/>
                  </a:lnTo>
                  <a:lnTo>
                    <a:pt x="364762" y="34888"/>
                  </a:lnTo>
                  <a:lnTo>
                    <a:pt x="383292" y="42988"/>
                  </a:lnTo>
                  <a:lnTo>
                    <a:pt x="396951" y="56488"/>
                  </a:lnTo>
                  <a:lnTo>
                    <a:pt x="405739" y="75388"/>
                  </a:lnTo>
                  <a:lnTo>
                    <a:pt x="406303" y="78211"/>
                  </a:lnTo>
                  <a:lnTo>
                    <a:pt x="406485" y="82376"/>
                  </a:lnTo>
                  <a:lnTo>
                    <a:pt x="406480" y="104241"/>
                  </a:lnTo>
                  <a:lnTo>
                    <a:pt x="406162" y="112023"/>
                  </a:lnTo>
                  <a:lnTo>
                    <a:pt x="405633" y="118217"/>
                  </a:lnTo>
                  <a:lnTo>
                    <a:pt x="404892" y="122822"/>
                  </a:lnTo>
                  <a:lnTo>
                    <a:pt x="402880" y="131081"/>
                  </a:lnTo>
                  <a:lnTo>
                    <a:pt x="401080" y="138917"/>
                  </a:lnTo>
                  <a:lnTo>
                    <a:pt x="399492" y="146328"/>
                  </a:lnTo>
                  <a:lnTo>
                    <a:pt x="398115" y="153316"/>
                  </a:lnTo>
                  <a:lnTo>
                    <a:pt x="396686" y="159934"/>
                  </a:lnTo>
                  <a:lnTo>
                    <a:pt x="376939" y="204423"/>
                  </a:lnTo>
                  <a:lnTo>
                    <a:pt x="346445" y="239717"/>
                  </a:lnTo>
                  <a:lnTo>
                    <a:pt x="342210" y="242258"/>
                  </a:lnTo>
                  <a:lnTo>
                    <a:pt x="401906" y="242258"/>
                  </a:lnTo>
                  <a:lnTo>
                    <a:pt x="416327" y="230611"/>
                  </a:lnTo>
                  <a:lnTo>
                    <a:pt x="443856" y="195670"/>
                  </a:lnTo>
                  <a:lnTo>
                    <a:pt x="457300" y="164130"/>
                  </a:lnTo>
                  <a:lnTo>
                    <a:pt x="457300" y="68823"/>
                  </a:lnTo>
                  <a:lnTo>
                    <a:pt x="446821" y="49394"/>
                  </a:lnTo>
                  <a:lnTo>
                    <a:pt x="431998" y="32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705191" y="6869543"/>
              <a:ext cx="457834" cy="762000"/>
            </a:xfrm>
            <a:custGeom>
              <a:avLst/>
              <a:gdLst/>
              <a:ahLst/>
              <a:cxnLst/>
              <a:rect l="l" t="t" r="r" b="b"/>
              <a:pathLst>
                <a:path w="457834" h="762000">
                  <a:moveTo>
                    <a:pt x="457301" y="164128"/>
                  </a:moveTo>
                  <a:lnTo>
                    <a:pt x="443857" y="195669"/>
                  </a:lnTo>
                  <a:lnTo>
                    <a:pt x="416328" y="230610"/>
                  </a:lnTo>
                  <a:lnTo>
                    <a:pt x="377786" y="261740"/>
                  </a:lnTo>
                  <a:lnTo>
                    <a:pt x="388798" y="272752"/>
                  </a:lnTo>
                  <a:lnTo>
                    <a:pt x="407698" y="295887"/>
                  </a:lnTo>
                  <a:lnTo>
                    <a:pt x="421198" y="322093"/>
                  </a:lnTo>
                  <a:lnTo>
                    <a:pt x="429298" y="351369"/>
                  </a:lnTo>
                  <a:lnTo>
                    <a:pt x="431998" y="383716"/>
                  </a:lnTo>
                  <a:lnTo>
                    <a:pt x="427498" y="429510"/>
                  </a:lnTo>
                  <a:lnTo>
                    <a:pt x="413998" y="471174"/>
                  </a:lnTo>
                  <a:lnTo>
                    <a:pt x="391498" y="508710"/>
                  </a:lnTo>
                  <a:lnTo>
                    <a:pt x="359998" y="542115"/>
                  </a:lnTo>
                  <a:lnTo>
                    <a:pt x="322887" y="569592"/>
                  </a:lnTo>
                  <a:lnTo>
                    <a:pt x="283551" y="589339"/>
                  </a:lnTo>
                  <a:lnTo>
                    <a:pt x="241993" y="601356"/>
                  </a:lnTo>
                  <a:lnTo>
                    <a:pt x="198211" y="605645"/>
                  </a:lnTo>
                  <a:lnTo>
                    <a:pt x="185822" y="605221"/>
                  </a:lnTo>
                  <a:lnTo>
                    <a:pt x="142834" y="595321"/>
                  </a:lnTo>
                  <a:lnTo>
                    <a:pt x="109693" y="573245"/>
                  </a:lnTo>
                  <a:lnTo>
                    <a:pt x="89223" y="543245"/>
                  </a:lnTo>
                  <a:lnTo>
                    <a:pt x="87811" y="541551"/>
                  </a:lnTo>
                  <a:lnTo>
                    <a:pt x="87246" y="542115"/>
                  </a:lnTo>
                  <a:lnTo>
                    <a:pt x="33035" y="756421"/>
                  </a:lnTo>
                  <a:lnTo>
                    <a:pt x="31905" y="759809"/>
                  </a:lnTo>
                  <a:lnTo>
                    <a:pt x="26258" y="761503"/>
                  </a:lnTo>
                  <a:lnTo>
                    <a:pt x="16094" y="761503"/>
                  </a:lnTo>
                  <a:lnTo>
                    <a:pt x="5082" y="761503"/>
                  </a:lnTo>
                  <a:lnTo>
                    <a:pt x="1694" y="758115"/>
                  </a:lnTo>
                  <a:lnTo>
                    <a:pt x="0" y="755856"/>
                  </a:lnTo>
                  <a:lnTo>
                    <a:pt x="0" y="754726"/>
                  </a:lnTo>
                  <a:lnTo>
                    <a:pt x="10706" y="710137"/>
                  </a:lnTo>
                  <a:lnTo>
                    <a:pt x="24090" y="655926"/>
                  </a:lnTo>
                  <a:lnTo>
                    <a:pt x="42827" y="580436"/>
                  </a:lnTo>
                  <a:lnTo>
                    <a:pt x="66917" y="483668"/>
                  </a:lnTo>
                  <a:lnTo>
                    <a:pt x="87482" y="401292"/>
                  </a:lnTo>
                  <a:lnTo>
                    <a:pt x="104564" y="333175"/>
                  </a:lnTo>
                  <a:lnTo>
                    <a:pt x="118164" y="279316"/>
                  </a:lnTo>
                  <a:lnTo>
                    <a:pt x="128281" y="239716"/>
                  </a:lnTo>
                  <a:lnTo>
                    <a:pt x="148075" y="175393"/>
                  </a:lnTo>
                  <a:lnTo>
                    <a:pt x="172217" y="124993"/>
                  </a:lnTo>
                  <a:lnTo>
                    <a:pt x="200964" y="82376"/>
                  </a:lnTo>
                  <a:lnTo>
                    <a:pt x="228916" y="51035"/>
                  </a:lnTo>
                  <a:lnTo>
                    <a:pt x="266399" y="22394"/>
                  </a:lnTo>
                  <a:lnTo>
                    <a:pt x="317222" y="2488"/>
                  </a:lnTo>
                  <a:lnTo>
                    <a:pt x="343904" y="0"/>
                  </a:lnTo>
                  <a:lnTo>
                    <a:pt x="345598" y="0"/>
                  </a:lnTo>
                  <a:lnTo>
                    <a:pt x="393457" y="8047"/>
                  </a:lnTo>
                  <a:lnTo>
                    <a:pt x="431998" y="32188"/>
                  </a:lnTo>
                  <a:lnTo>
                    <a:pt x="446822" y="49393"/>
                  </a:lnTo>
                  <a:lnTo>
                    <a:pt x="457301" y="68823"/>
                  </a:lnTo>
                </a:path>
                <a:path w="457834" h="762000">
                  <a:moveTo>
                    <a:pt x="279528" y="232093"/>
                  </a:moveTo>
                  <a:lnTo>
                    <a:pt x="295834" y="232728"/>
                  </a:lnTo>
                  <a:lnTo>
                    <a:pt x="311716" y="234634"/>
                  </a:lnTo>
                  <a:lnTo>
                    <a:pt x="327175" y="237810"/>
                  </a:lnTo>
                  <a:lnTo>
                    <a:pt x="342210" y="242258"/>
                  </a:lnTo>
                  <a:lnTo>
                    <a:pt x="346445" y="239716"/>
                  </a:lnTo>
                  <a:lnTo>
                    <a:pt x="348704" y="237458"/>
                  </a:lnTo>
                  <a:lnTo>
                    <a:pt x="350681" y="235481"/>
                  </a:lnTo>
                  <a:lnTo>
                    <a:pt x="352375" y="233787"/>
                  </a:lnTo>
                  <a:lnTo>
                    <a:pt x="354069" y="232093"/>
                  </a:lnTo>
                  <a:lnTo>
                    <a:pt x="356892" y="229269"/>
                  </a:lnTo>
                  <a:lnTo>
                    <a:pt x="360845" y="225316"/>
                  </a:lnTo>
                  <a:lnTo>
                    <a:pt x="364798" y="221363"/>
                  </a:lnTo>
                  <a:lnTo>
                    <a:pt x="368187" y="217411"/>
                  </a:lnTo>
                  <a:lnTo>
                    <a:pt x="371010" y="213458"/>
                  </a:lnTo>
                  <a:lnTo>
                    <a:pt x="373834" y="209505"/>
                  </a:lnTo>
                  <a:lnTo>
                    <a:pt x="392875" y="172217"/>
                  </a:lnTo>
                  <a:lnTo>
                    <a:pt x="399492" y="146328"/>
                  </a:lnTo>
                  <a:lnTo>
                    <a:pt x="401081" y="138917"/>
                  </a:lnTo>
                  <a:lnTo>
                    <a:pt x="402881" y="131081"/>
                  </a:lnTo>
                  <a:lnTo>
                    <a:pt x="404892" y="122823"/>
                  </a:lnTo>
                  <a:lnTo>
                    <a:pt x="405633" y="118217"/>
                  </a:lnTo>
                  <a:lnTo>
                    <a:pt x="406163" y="112023"/>
                  </a:lnTo>
                  <a:lnTo>
                    <a:pt x="406480" y="104240"/>
                  </a:lnTo>
                  <a:lnTo>
                    <a:pt x="406586" y="94870"/>
                  </a:lnTo>
                  <a:lnTo>
                    <a:pt x="406586" y="84705"/>
                  </a:lnTo>
                  <a:lnTo>
                    <a:pt x="383292" y="42988"/>
                  </a:lnTo>
                  <a:lnTo>
                    <a:pt x="341363" y="32188"/>
                  </a:lnTo>
                  <a:lnTo>
                    <a:pt x="323840" y="33458"/>
                  </a:lnTo>
                  <a:lnTo>
                    <a:pt x="274446" y="52517"/>
                  </a:lnTo>
                  <a:lnTo>
                    <a:pt x="233628" y="89205"/>
                  </a:lnTo>
                  <a:lnTo>
                    <a:pt x="204352" y="134258"/>
                  </a:lnTo>
                  <a:lnTo>
                    <a:pt x="183758" y="174758"/>
                  </a:lnTo>
                  <a:lnTo>
                    <a:pt x="170258" y="211763"/>
                  </a:lnTo>
                  <a:lnTo>
                    <a:pt x="160093" y="249669"/>
                  </a:lnTo>
                  <a:lnTo>
                    <a:pt x="150564" y="286887"/>
                  </a:lnTo>
                  <a:lnTo>
                    <a:pt x="138070" y="336281"/>
                  </a:lnTo>
                  <a:lnTo>
                    <a:pt x="125787" y="385304"/>
                  </a:lnTo>
                  <a:lnTo>
                    <a:pt x="111387" y="444598"/>
                  </a:lnTo>
                  <a:lnTo>
                    <a:pt x="108423" y="463621"/>
                  </a:lnTo>
                  <a:lnTo>
                    <a:pt x="108423" y="472657"/>
                  </a:lnTo>
                  <a:lnTo>
                    <a:pt x="118905" y="525545"/>
                  </a:lnTo>
                  <a:lnTo>
                    <a:pt x="158611" y="566256"/>
                  </a:lnTo>
                  <a:lnTo>
                    <a:pt x="200752" y="575151"/>
                  </a:lnTo>
                  <a:lnTo>
                    <a:pt x="218805" y="573827"/>
                  </a:lnTo>
                  <a:lnTo>
                    <a:pt x="256499" y="563239"/>
                  </a:lnTo>
                  <a:lnTo>
                    <a:pt x="295093" y="541480"/>
                  </a:lnTo>
                  <a:lnTo>
                    <a:pt x="327281" y="505057"/>
                  </a:lnTo>
                  <a:lnTo>
                    <a:pt x="346869" y="466251"/>
                  </a:lnTo>
                  <a:lnTo>
                    <a:pt x="360845" y="415904"/>
                  </a:lnTo>
                  <a:lnTo>
                    <a:pt x="367198" y="371275"/>
                  </a:lnTo>
                  <a:lnTo>
                    <a:pt x="360210" y="316587"/>
                  </a:lnTo>
                  <a:lnTo>
                    <a:pt x="337975" y="282069"/>
                  </a:lnTo>
                  <a:lnTo>
                    <a:pt x="320663" y="287257"/>
                  </a:lnTo>
                  <a:lnTo>
                    <a:pt x="304304" y="290963"/>
                  </a:lnTo>
                  <a:lnTo>
                    <a:pt x="288899" y="293187"/>
                  </a:lnTo>
                  <a:lnTo>
                    <a:pt x="274446" y="293928"/>
                  </a:lnTo>
                  <a:lnTo>
                    <a:pt x="265975" y="293928"/>
                  </a:lnTo>
                  <a:lnTo>
                    <a:pt x="236699" y="292287"/>
                  </a:lnTo>
                  <a:lnTo>
                    <a:pt x="215787" y="287363"/>
                  </a:lnTo>
                  <a:lnTo>
                    <a:pt x="203240" y="279157"/>
                  </a:lnTo>
                  <a:lnTo>
                    <a:pt x="199058" y="267669"/>
                  </a:lnTo>
                  <a:lnTo>
                    <a:pt x="199058" y="263716"/>
                  </a:lnTo>
                  <a:lnTo>
                    <a:pt x="249881" y="233575"/>
                  </a:lnTo>
                  <a:lnTo>
                    <a:pt x="279528" y="23209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800100" y="584200"/>
            <a:ext cx="14592300" cy="702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08775">
              <a:lnSpc>
                <a:spcPct val="100000"/>
              </a:lnSpc>
              <a:spcBef>
                <a:spcPts val="100"/>
              </a:spcBef>
              <a:tabLst>
                <a:tab pos="7360920" algn="l"/>
                <a:tab pos="8338820" algn="l"/>
                <a:tab pos="10259695" algn="l"/>
                <a:tab pos="11252835" algn="l"/>
                <a:tab pos="12948920" algn="l"/>
              </a:tabLst>
            </a:pPr>
            <a:r>
              <a:rPr dirty="0" sz="5200" spc="-50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두</a:t>
            </a:r>
            <a:r>
              <a:rPr dirty="0" sz="5200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	</a:t>
            </a:r>
            <a:r>
              <a:rPr dirty="0" sz="5200" spc="-25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평면</a:t>
            </a:r>
            <a:r>
              <a:rPr dirty="0" sz="5200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	</a:t>
            </a:r>
            <a:r>
              <a:rPr dirty="0" sz="5200" spc="-20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사이에는</a:t>
            </a:r>
            <a:r>
              <a:rPr dirty="0" sz="5200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	</a:t>
            </a:r>
            <a:r>
              <a:rPr dirty="0" sz="5200" spc="-25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어떤</a:t>
            </a:r>
            <a:r>
              <a:rPr dirty="0" sz="5200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	</a:t>
            </a:r>
            <a:r>
              <a:rPr dirty="0" sz="5200" spc="-25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관계가</a:t>
            </a:r>
            <a:r>
              <a:rPr dirty="0" sz="5200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	</a:t>
            </a:r>
            <a:r>
              <a:rPr dirty="0" sz="5200" spc="-20">
                <a:solidFill>
                  <a:srgbClr val="FFFFFF"/>
                </a:solidFill>
                <a:latin typeface="나눔손글씨 암스테르담"/>
                <a:cs typeface="나눔손글씨 암스테르담"/>
              </a:rPr>
              <a:t>있을까?</a:t>
            </a:r>
            <a:endParaRPr sz="5200">
              <a:latin typeface="나눔손글씨 암스테르담"/>
              <a:cs typeface="나눔손글씨 암스테르담"/>
            </a:endParaRPr>
          </a:p>
          <a:p>
            <a:pPr algn="just" marL="12700" marR="338455">
              <a:lnSpc>
                <a:spcPct val="129099"/>
              </a:lnSpc>
              <a:spcBef>
                <a:spcPts val="5595"/>
              </a:spcBef>
            </a:pP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서로</a:t>
            </a:r>
            <a:r>
              <a:rPr dirty="0" sz="5200" spc="-6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다른</a:t>
            </a:r>
            <a:r>
              <a:rPr dirty="0" sz="5200" spc="-6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5200" spc="-6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r>
              <a:rPr dirty="0" sz="5200" spc="935">
                <a:solidFill>
                  <a:srgbClr val="FFFFFF"/>
                </a:solidFill>
                <a:latin typeface="KBIZforSMEsmjo R"/>
                <a:cs typeface="KBIZforSMEsmjo R"/>
              </a:rPr>
              <a:t>    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가</a:t>
            </a:r>
            <a:r>
              <a:rPr dirty="0" sz="5200" spc="-5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만나면</a:t>
            </a:r>
            <a:r>
              <a:rPr dirty="0" sz="5200" spc="-6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5200" spc="-6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평면은</a:t>
            </a:r>
            <a:r>
              <a:rPr dirty="0" sz="5200" spc="-6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한</a:t>
            </a:r>
            <a:r>
              <a:rPr dirty="0" sz="5200" spc="-6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직선을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공유한다.</a:t>
            </a:r>
            <a:r>
              <a:rPr dirty="0" sz="5200" spc="-75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이때</a:t>
            </a:r>
            <a:r>
              <a:rPr dirty="0" sz="5200" spc="-7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공유하는</a:t>
            </a:r>
            <a:r>
              <a:rPr dirty="0" sz="5200" spc="-7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직선을</a:t>
            </a:r>
            <a:r>
              <a:rPr dirty="0" sz="5200" spc="-7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5200" spc="-7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r>
              <a:rPr dirty="0" sz="5200" spc="915">
                <a:solidFill>
                  <a:srgbClr val="FFFFFF"/>
                </a:solidFill>
                <a:latin typeface="KBIZforSMEsmjo R"/>
                <a:cs typeface="KBIZforSMEsmjo R"/>
              </a:rPr>
              <a:t>    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의</a:t>
            </a:r>
            <a:r>
              <a:rPr dirty="0" sz="5200" spc="-5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교선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이라</a:t>
            </a:r>
            <a:r>
              <a:rPr dirty="0" sz="5200" spc="-11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한다.</a:t>
            </a:r>
            <a:endParaRPr sz="5200">
              <a:latin typeface="KBIZforSMEsmjo R"/>
              <a:cs typeface="KBIZforSMEsmjo R"/>
            </a:endParaRPr>
          </a:p>
          <a:p>
            <a:pPr algn="just" marL="12700" marR="466725">
              <a:lnSpc>
                <a:spcPct val="143100"/>
              </a:lnSpc>
              <a:spcBef>
                <a:spcPts val="1260"/>
              </a:spcBef>
              <a:tabLst>
                <a:tab pos="7374890" algn="l"/>
              </a:tabLst>
            </a:pP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5200" spc="-35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r>
              <a:rPr dirty="0" sz="5200" spc="980">
                <a:solidFill>
                  <a:srgbClr val="FFFFFF"/>
                </a:solidFill>
                <a:latin typeface="KBIZforSMEsmjo R"/>
                <a:cs typeface="KBIZforSMEsmjo R"/>
              </a:rPr>
              <a:t>    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가</a:t>
            </a:r>
            <a:r>
              <a:rPr dirty="0" sz="5200" spc="-15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만나지</a:t>
            </a:r>
            <a:r>
              <a:rPr dirty="0" sz="5200" spc="-3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않을</a:t>
            </a:r>
            <a:r>
              <a:rPr dirty="0" sz="5200" spc="-3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때,</a:t>
            </a:r>
            <a:r>
              <a:rPr dirty="0" sz="5200" spc="-20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5200" spc="-15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r>
              <a:rPr dirty="0" sz="5200" spc="1005">
                <a:solidFill>
                  <a:srgbClr val="FFFFFF"/>
                </a:solidFill>
                <a:latin typeface="KBIZforSMEsmjo R"/>
                <a:cs typeface="KBIZforSMEsmjo R"/>
              </a:rPr>
              <a:t>    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는</a:t>
            </a:r>
            <a:r>
              <a:rPr dirty="0" sz="5200" spc="-5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평행 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하다고 하고, </a:t>
            </a:r>
            <a:r>
              <a:rPr dirty="0" sz="5200" spc="-25">
                <a:solidFill>
                  <a:srgbClr val="FFFFFF"/>
                </a:solidFill>
                <a:latin typeface="KBIZforSMEsmjo R"/>
                <a:cs typeface="KBIZforSMEsmjo R"/>
              </a:rPr>
              <a:t>기호로</a:t>
            </a:r>
            <a:r>
              <a:rPr dirty="0" sz="5200">
                <a:solidFill>
                  <a:srgbClr val="FFFFFF"/>
                </a:solidFill>
                <a:latin typeface="KBIZforSMEsmjo R"/>
                <a:cs typeface="KBIZforSMEsmjo R"/>
              </a:rPr>
              <a:t>	와 같이 </a:t>
            </a:r>
            <a:r>
              <a:rPr dirty="0" sz="5200" spc="-10">
                <a:solidFill>
                  <a:srgbClr val="FFFFFF"/>
                </a:solidFill>
                <a:latin typeface="KBIZforSMEsmjo R"/>
                <a:cs typeface="KBIZforSMEsmjo R"/>
              </a:rPr>
              <a:t>나타낸다.</a:t>
            </a:r>
            <a:endParaRPr sz="5200">
              <a:latin typeface="KBIZforSMEsmjo R"/>
              <a:cs typeface="KBIZforSMEsmjo 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9694" y="652780"/>
            <a:ext cx="10577195" cy="10560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6750" b="1">
                <a:latin typeface="Hakgyoansim Dunggeunmiso OTF B"/>
                <a:cs typeface="Hakgyoansim Dunggeunmiso OTF B"/>
              </a:rPr>
              <a:t>서로 다른 두 평면의 </a:t>
            </a:r>
            <a:r>
              <a:rPr dirty="0" sz="6750" spc="-20" b="1">
                <a:latin typeface="Hakgyoansim Dunggeunmiso OTF B"/>
                <a:cs typeface="Hakgyoansim Dunggeunmiso OTF B"/>
              </a:rPr>
              <a:t>위치관계</a:t>
            </a:r>
            <a:endParaRPr sz="6750">
              <a:latin typeface="Hakgyoansim Dunggeunmiso OTF B"/>
              <a:cs typeface="Hakgyoansim Dunggeunmiso OTF B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0" y="2425700"/>
            <a:ext cx="1447800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0" y="393700"/>
            <a:ext cx="8128000" cy="83566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0900" y="736600"/>
            <a:ext cx="12350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Bagel Fat One"/>
                <a:cs typeface="Bagel Fat One"/>
              </a:rPr>
              <a:t>문제8</a:t>
            </a:r>
            <a:endParaRPr sz="4000">
              <a:latin typeface="Bagel Fat One"/>
              <a:cs typeface="Bagel Fat On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00" y="2042160"/>
            <a:ext cx="6741159" cy="2600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3900">
                <a:latin typeface="KBIZforSMEsmjo R"/>
                <a:cs typeface="KBIZforSMEsmjo R"/>
              </a:rPr>
              <a:t>오른쪽</a:t>
            </a:r>
            <a:r>
              <a:rPr dirty="0" sz="3900" spc="-15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그림의</a:t>
            </a:r>
            <a:r>
              <a:rPr dirty="0" sz="3900" spc="-155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정육각기둥에서</a:t>
            </a:r>
            <a:r>
              <a:rPr dirty="0" sz="3900" spc="-150">
                <a:latin typeface="KBIZforSMEsmjo R"/>
                <a:cs typeface="KBIZforSMEsmjo R"/>
              </a:rPr>
              <a:t> </a:t>
            </a:r>
            <a:r>
              <a:rPr dirty="0" sz="3900" spc="-50">
                <a:latin typeface="KBIZforSMEsmjo R"/>
                <a:cs typeface="KBIZforSMEsmjo R"/>
              </a:rPr>
              <a:t>다 </a:t>
            </a:r>
            <a:r>
              <a:rPr dirty="0" sz="3900">
                <a:latin typeface="KBIZforSMEsmjo R"/>
                <a:cs typeface="KBIZforSMEsmjo R"/>
              </a:rPr>
              <a:t>음을</a:t>
            </a:r>
            <a:r>
              <a:rPr dirty="0" sz="3900" spc="-95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구하시오.</a:t>
            </a:r>
            <a:r>
              <a:rPr dirty="0" sz="3900" spc="-95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(단,</a:t>
            </a:r>
            <a:r>
              <a:rPr dirty="0" sz="3900" spc="-95">
                <a:latin typeface="KBIZforSMEsmjo R"/>
                <a:cs typeface="KBIZforSMEsmjo R"/>
              </a:rPr>
              <a:t> </a:t>
            </a:r>
            <a:r>
              <a:rPr dirty="0" sz="3900" spc="-10">
                <a:latin typeface="KBIZforSMEsmjo R"/>
                <a:cs typeface="KBIZforSMEsmjo R"/>
              </a:rPr>
              <a:t>정육각기둥의 </a:t>
            </a:r>
            <a:r>
              <a:rPr dirty="0" sz="3900">
                <a:latin typeface="KBIZforSMEsmjo R"/>
                <a:cs typeface="KBIZforSMEsmjo R"/>
              </a:rPr>
              <a:t>각</a:t>
            </a:r>
            <a:r>
              <a:rPr dirty="0" sz="3900" spc="-10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면을</a:t>
            </a:r>
            <a:r>
              <a:rPr dirty="0" sz="3900" spc="-95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포함하는</a:t>
            </a:r>
            <a:r>
              <a:rPr dirty="0" sz="3900" spc="-95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평면만을</a:t>
            </a:r>
            <a:r>
              <a:rPr dirty="0" sz="3900" spc="-95">
                <a:latin typeface="KBIZforSMEsmjo R"/>
                <a:cs typeface="KBIZforSMEsmjo R"/>
              </a:rPr>
              <a:t> </a:t>
            </a:r>
            <a:r>
              <a:rPr dirty="0" sz="3900" spc="-25">
                <a:latin typeface="KBIZforSMEsmjo R"/>
                <a:cs typeface="KBIZforSMEsmjo R"/>
              </a:rPr>
              <a:t>생각한 다.)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605508" y="5012887"/>
            <a:ext cx="1819910" cy="462915"/>
            <a:chOff x="2605508" y="5012887"/>
            <a:chExt cx="1819910" cy="4629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5508" y="5026862"/>
              <a:ext cx="1345369" cy="43448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982319" y="5013205"/>
              <a:ext cx="443230" cy="462280"/>
            </a:xfrm>
            <a:custGeom>
              <a:avLst/>
              <a:gdLst/>
              <a:ahLst/>
              <a:cxnLst/>
              <a:rect l="l" t="t" r="r" b="b"/>
              <a:pathLst>
                <a:path w="443229" h="462279">
                  <a:moveTo>
                    <a:pt x="442639" y="0"/>
                  </a:moveTo>
                  <a:lnTo>
                    <a:pt x="438293" y="0"/>
                  </a:lnTo>
                  <a:lnTo>
                    <a:pt x="428765" y="9528"/>
                  </a:lnTo>
                  <a:lnTo>
                    <a:pt x="427918" y="10798"/>
                  </a:lnTo>
                  <a:lnTo>
                    <a:pt x="425801" y="13127"/>
                  </a:lnTo>
                  <a:lnTo>
                    <a:pt x="408862" y="30065"/>
                  </a:lnTo>
                  <a:lnTo>
                    <a:pt x="402722" y="35571"/>
                  </a:lnTo>
                  <a:lnTo>
                    <a:pt x="392558" y="46582"/>
                  </a:lnTo>
                  <a:lnTo>
                    <a:pt x="386842" y="52086"/>
                  </a:lnTo>
                  <a:lnTo>
                    <a:pt x="385572" y="52086"/>
                  </a:lnTo>
                  <a:lnTo>
                    <a:pt x="384935" y="50181"/>
                  </a:lnTo>
                  <a:lnTo>
                    <a:pt x="384089" y="48911"/>
                  </a:lnTo>
                  <a:lnTo>
                    <a:pt x="352024" y="18857"/>
                  </a:lnTo>
                  <a:lnTo>
                    <a:pt x="306606" y="2659"/>
                  </a:lnTo>
                  <a:lnTo>
                    <a:pt x="279491" y="635"/>
                  </a:lnTo>
                  <a:lnTo>
                    <a:pt x="247095" y="3374"/>
                  </a:lnTo>
                  <a:lnTo>
                    <a:pt x="182305" y="23383"/>
                  </a:lnTo>
                  <a:lnTo>
                    <a:pt x="118903" y="62091"/>
                  </a:lnTo>
                  <a:lnTo>
                    <a:pt x="65228" y="115449"/>
                  </a:lnTo>
                  <a:lnTo>
                    <a:pt x="42558" y="147368"/>
                  </a:lnTo>
                  <a:lnTo>
                    <a:pt x="23939" y="181391"/>
                  </a:lnTo>
                  <a:lnTo>
                    <a:pt x="2660" y="251581"/>
                  </a:lnTo>
                  <a:lnTo>
                    <a:pt x="0" y="287748"/>
                  </a:lnTo>
                  <a:lnTo>
                    <a:pt x="3096" y="325186"/>
                  </a:lnTo>
                  <a:lnTo>
                    <a:pt x="27870" y="388389"/>
                  </a:lnTo>
                  <a:lnTo>
                    <a:pt x="75709" y="434997"/>
                  </a:lnTo>
                  <a:lnTo>
                    <a:pt x="136371" y="458818"/>
                  </a:lnTo>
                  <a:lnTo>
                    <a:pt x="170870" y="461796"/>
                  </a:lnTo>
                  <a:lnTo>
                    <a:pt x="204934" y="458739"/>
                  </a:lnTo>
                  <a:lnTo>
                    <a:pt x="269725" y="434283"/>
                  </a:lnTo>
                  <a:lnTo>
                    <a:pt x="328006" y="387238"/>
                  </a:lnTo>
                  <a:lnTo>
                    <a:pt x="367388" y="328798"/>
                  </a:lnTo>
                  <a:lnTo>
                    <a:pt x="379854" y="292407"/>
                  </a:lnTo>
                  <a:lnTo>
                    <a:pt x="353175" y="295371"/>
                  </a:lnTo>
                  <a:lnTo>
                    <a:pt x="343965" y="320303"/>
                  </a:lnTo>
                  <a:lnTo>
                    <a:pt x="314110" y="367308"/>
                  </a:lnTo>
                  <a:lnTo>
                    <a:pt x="270122" y="408279"/>
                  </a:lnTo>
                  <a:lnTo>
                    <a:pt x="218670" y="429876"/>
                  </a:lnTo>
                  <a:lnTo>
                    <a:pt x="190562" y="432575"/>
                  </a:lnTo>
                  <a:lnTo>
                    <a:pt x="169203" y="431226"/>
                  </a:lnTo>
                  <a:lnTo>
                    <a:pt x="131726" y="420428"/>
                  </a:lnTo>
                  <a:lnTo>
                    <a:pt x="94487" y="392558"/>
                  </a:lnTo>
                  <a:lnTo>
                    <a:pt x="70350" y="340471"/>
                  </a:lnTo>
                  <a:lnTo>
                    <a:pt x="67332" y="306805"/>
                  </a:lnTo>
                  <a:lnTo>
                    <a:pt x="68087" y="290448"/>
                  </a:lnTo>
                  <a:lnTo>
                    <a:pt x="74121" y="251065"/>
                  </a:lnTo>
                  <a:lnTo>
                    <a:pt x="85951" y="204656"/>
                  </a:lnTo>
                  <a:lnTo>
                    <a:pt x="102149" y="162414"/>
                  </a:lnTo>
                  <a:lnTo>
                    <a:pt x="122317" y="127001"/>
                  </a:lnTo>
                  <a:lnTo>
                    <a:pt x="158167" y="84482"/>
                  </a:lnTo>
                  <a:lnTo>
                    <a:pt x="197589" y="55183"/>
                  </a:lnTo>
                  <a:lnTo>
                    <a:pt x="235662" y="39700"/>
                  </a:lnTo>
                  <a:lnTo>
                    <a:pt x="275045" y="30331"/>
                  </a:lnTo>
                  <a:lnTo>
                    <a:pt x="292196" y="29218"/>
                  </a:lnTo>
                  <a:lnTo>
                    <a:pt x="314865" y="31601"/>
                  </a:lnTo>
                  <a:lnTo>
                    <a:pt x="349483" y="48752"/>
                  </a:lnTo>
                  <a:lnTo>
                    <a:pt x="370326" y="81068"/>
                  </a:lnTo>
                  <a:lnTo>
                    <a:pt x="380490" y="120451"/>
                  </a:lnTo>
                  <a:lnTo>
                    <a:pt x="381760" y="142286"/>
                  </a:lnTo>
                  <a:lnTo>
                    <a:pt x="381548" y="156684"/>
                  </a:lnTo>
                  <a:lnTo>
                    <a:pt x="380278" y="172775"/>
                  </a:lnTo>
                  <a:lnTo>
                    <a:pt x="379431" y="177858"/>
                  </a:lnTo>
                  <a:lnTo>
                    <a:pt x="379219" y="181033"/>
                  </a:lnTo>
                  <a:lnTo>
                    <a:pt x="380489" y="182939"/>
                  </a:lnTo>
                  <a:lnTo>
                    <a:pt x="383030" y="185480"/>
                  </a:lnTo>
                  <a:lnTo>
                    <a:pt x="393194" y="185480"/>
                  </a:lnTo>
                  <a:lnTo>
                    <a:pt x="430670" y="91469"/>
                  </a:lnTo>
                  <a:lnTo>
                    <a:pt x="442639" y="41335"/>
                  </a:lnTo>
                  <a:lnTo>
                    <a:pt x="442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982320" y="5013205"/>
              <a:ext cx="443230" cy="462280"/>
            </a:xfrm>
            <a:custGeom>
              <a:avLst/>
              <a:gdLst/>
              <a:ahLst/>
              <a:cxnLst/>
              <a:rect l="l" t="t" r="r" b="b"/>
              <a:pathLst>
                <a:path w="443229" h="462279">
                  <a:moveTo>
                    <a:pt x="442639" y="41335"/>
                  </a:moveTo>
                  <a:lnTo>
                    <a:pt x="439563" y="54349"/>
                  </a:lnTo>
                  <a:lnTo>
                    <a:pt x="430670" y="91469"/>
                  </a:lnTo>
                  <a:lnTo>
                    <a:pt x="420666" y="130138"/>
                  </a:lnTo>
                  <a:lnTo>
                    <a:pt x="413519" y="157849"/>
                  </a:lnTo>
                  <a:lnTo>
                    <a:pt x="409232" y="174602"/>
                  </a:lnTo>
                  <a:lnTo>
                    <a:pt x="407803" y="180398"/>
                  </a:lnTo>
                  <a:lnTo>
                    <a:pt x="406956" y="182516"/>
                  </a:lnTo>
                  <a:lnTo>
                    <a:pt x="393193" y="185480"/>
                  </a:lnTo>
                  <a:lnTo>
                    <a:pt x="383030" y="185480"/>
                  </a:lnTo>
                  <a:lnTo>
                    <a:pt x="380489" y="182939"/>
                  </a:lnTo>
                  <a:lnTo>
                    <a:pt x="379218" y="181034"/>
                  </a:lnTo>
                  <a:lnTo>
                    <a:pt x="379218" y="179763"/>
                  </a:lnTo>
                  <a:lnTo>
                    <a:pt x="379218" y="179340"/>
                  </a:lnTo>
                  <a:lnTo>
                    <a:pt x="379430" y="177858"/>
                  </a:lnTo>
                  <a:lnTo>
                    <a:pt x="379853" y="175317"/>
                  </a:lnTo>
                  <a:lnTo>
                    <a:pt x="380277" y="172776"/>
                  </a:lnTo>
                  <a:lnTo>
                    <a:pt x="380700" y="168541"/>
                  </a:lnTo>
                  <a:lnTo>
                    <a:pt x="381124" y="162613"/>
                  </a:lnTo>
                  <a:lnTo>
                    <a:pt x="381547" y="156684"/>
                  </a:lnTo>
                  <a:lnTo>
                    <a:pt x="381759" y="149908"/>
                  </a:lnTo>
                  <a:lnTo>
                    <a:pt x="381759" y="142286"/>
                  </a:lnTo>
                  <a:lnTo>
                    <a:pt x="380489" y="120451"/>
                  </a:lnTo>
                  <a:lnTo>
                    <a:pt x="370325" y="81068"/>
                  </a:lnTo>
                  <a:lnTo>
                    <a:pt x="349483" y="48752"/>
                  </a:lnTo>
                  <a:lnTo>
                    <a:pt x="314864" y="31601"/>
                  </a:lnTo>
                  <a:lnTo>
                    <a:pt x="292195" y="29219"/>
                  </a:lnTo>
                  <a:lnTo>
                    <a:pt x="283778" y="29497"/>
                  </a:lnTo>
                  <a:lnTo>
                    <a:pt x="235661" y="39700"/>
                  </a:lnTo>
                  <a:lnTo>
                    <a:pt x="197589" y="55183"/>
                  </a:lnTo>
                  <a:lnTo>
                    <a:pt x="158166" y="84482"/>
                  </a:lnTo>
                  <a:lnTo>
                    <a:pt x="122317" y="127001"/>
                  </a:lnTo>
                  <a:lnTo>
                    <a:pt x="102149" y="162414"/>
                  </a:lnTo>
                  <a:lnTo>
                    <a:pt x="85951" y="204655"/>
                  </a:lnTo>
                  <a:lnTo>
                    <a:pt x="74120" y="251065"/>
                  </a:lnTo>
                  <a:lnTo>
                    <a:pt x="68086" y="290448"/>
                  </a:lnTo>
                  <a:lnTo>
                    <a:pt x="67331" y="306805"/>
                  </a:lnTo>
                  <a:lnTo>
                    <a:pt x="70349" y="340471"/>
                  </a:lnTo>
                  <a:lnTo>
                    <a:pt x="94487" y="392558"/>
                  </a:lnTo>
                  <a:lnTo>
                    <a:pt x="131726" y="420427"/>
                  </a:lnTo>
                  <a:lnTo>
                    <a:pt x="169203" y="431226"/>
                  </a:lnTo>
                  <a:lnTo>
                    <a:pt x="190562" y="432576"/>
                  </a:lnTo>
                  <a:lnTo>
                    <a:pt x="218670" y="429876"/>
                  </a:lnTo>
                  <a:lnTo>
                    <a:pt x="270121" y="408279"/>
                  </a:lnTo>
                  <a:lnTo>
                    <a:pt x="314110" y="367308"/>
                  </a:lnTo>
                  <a:lnTo>
                    <a:pt x="343964" y="320303"/>
                  </a:lnTo>
                  <a:lnTo>
                    <a:pt x="354869" y="289866"/>
                  </a:lnTo>
                  <a:lnTo>
                    <a:pt x="356139" y="286690"/>
                  </a:lnTo>
                  <a:lnTo>
                    <a:pt x="356986" y="285843"/>
                  </a:lnTo>
                  <a:lnTo>
                    <a:pt x="357833" y="284996"/>
                  </a:lnTo>
                  <a:lnTo>
                    <a:pt x="361221" y="284572"/>
                  </a:lnTo>
                  <a:lnTo>
                    <a:pt x="367149" y="284572"/>
                  </a:lnTo>
                  <a:lnTo>
                    <a:pt x="375619" y="284572"/>
                  </a:lnTo>
                  <a:lnTo>
                    <a:pt x="379853" y="286478"/>
                  </a:lnTo>
                  <a:lnTo>
                    <a:pt x="379853" y="290289"/>
                  </a:lnTo>
                  <a:lnTo>
                    <a:pt x="379853" y="292407"/>
                  </a:lnTo>
                  <a:lnTo>
                    <a:pt x="367388" y="328799"/>
                  </a:lnTo>
                  <a:lnTo>
                    <a:pt x="328005" y="387238"/>
                  </a:lnTo>
                  <a:lnTo>
                    <a:pt x="269724" y="434283"/>
                  </a:lnTo>
                  <a:lnTo>
                    <a:pt x="204933" y="458738"/>
                  </a:lnTo>
                  <a:lnTo>
                    <a:pt x="170870" y="461795"/>
                  </a:lnTo>
                  <a:lnTo>
                    <a:pt x="136371" y="458818"/>
                  </a:lnTo>
                  <a:lnTo>
                    <a:pt x="75708" y="434997"/>
                  </a:lnTo>
                  <a:lnTo>
                    <a:pt x="27869" y="388389"/>
                  </a:lnTo>
                  <a:lnTo>
                    <a:pt x="3096" y="325186"/>
                  </a:lnTo>
                  <a:lnTo>
                    <a:pt x="0" y="287748"/>
                  </a:lnTo>
                  <a:lnTo>
                    <a:pt x="2659" y="251581"/>
                  </a:lnTo>
                  <a:lnTo>
                    <a:pt x="23939" y="181391"/>
                  </a:lnTo>
                  <a:lnTo>
                    <a:pt x="42558" y="147368"/>
                  </a:lnTo>
                  <a:lnTo>
                    <a:pt x="65227" y="115448"/>
                  </a:lnTo>
                  <a:lnTo>
                    <a:pt x="90675" y="87023"/>
                  </a:lnTo>
                  <a:lnTo>
                    <a:pt x="149908" y="40653"/>
                  </a:lnTo>
                  <a:lnTo>
                    <a:pt x="214700" y="10957"/>
                  </a:lnTo>
                  <a:lnTo>
                    <a:pt x="279491" y="635"/>
                  </a:lnTo>
                  <a:lnTo>
                    <a:pt x="306606" y="2659"/>
                  </a:lnTo>
                  <a:lnTo>
                    <a:pt x="352023" y="18857"/>
                  </a:lnTo>
                  <a:lnTo>
                    <a:pt x="379853" y="43829"/>
                  </a:lnTo>
                  <a:lnTo>
                    <a:pt x="382394" y="46793"/>
                  </a:lnTo>
                  <a:lnTo>
                    <a:pt x="384088" y="48910"/>
                  </a:lnTo>
                  <a:lnTo>
                    <a:pt x="384935" y="50181"/>
                  </a:lnTo>
                  <a:lnTo>
                    <a:pt x="385570" y="52087"/>
                  </a:lnTo>
                  <a:lnTo>
                    <a:pt x="386841" y="52087"/>
                  </a:lnTo>
                  <a:lnTo>
                    <a:pt x="392558" y="46581"/>
                  </a:lnTo>
                  <a:lnTo>
                    <a:pt x="402721" y="35571"/>
                  </a:lnTo>
                  <a:lnTo>
                    <a:pt x="405685" y="33030"/>
                  </a:lnTo>
                  <a:lnTo>
                    <a:pt x="408861" y="30066"/>
                  </a:lnTo>
                  <a:lnTo>
                    <a:pt x="412249" y="26678"/>
                  </a:lnTo>
                  <a:lnTo>
                    <a:pt x="415637" y="23290"/>
                  </a:lnTo>
                  <a:lnTo>
                    <a:pt x="419025" y="19903"/>
                  </a:lnTo>
                  <a:lnTo>
                    <a:pt x="422412" y="16515"/>
                  </a:lnTo>
                  <a:lnTo>
                    <a:pt x="425800" y="13127"/>
                  </a:lnTo>
                  <a:lnTo>
                    <a:pt x="427918" y="10798"/>
                  </a:lnTo>
                  <a:lnTo>
                    <a:pt x="428764" y="9528"/>
                  </a:lnTo>
                  <a:lnTo>
                    <a:pt x="438293" y="0"/>
                  </a:lnTo>
                  <a:lnTo>
                    <a:pt x="442104" y="0"/>
                  </a:lnTo>
                  <a:lnTo>
                    <a:pt x="442639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25500" y="4852669"/>
            <a:ext cx="6543675" cy="1412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36370" marR="5080" indent="-1424305">
              <a:lnSpc>
                <a:spcPct val="116700"/>
              </a:lnSpc>
              <a:spcBef>
                <a:spcPts val="95"/>
              </a:spcBef>
              <a:tabLst>
                <a:tab pos="725170" algn="l"/>
                <a:tab pos="3611879" algn="l"/>
                <a:tab pos="4192270" algn="l"/>
                <a:tab pos="5651500" algn="l"/>
              </a:tabLst>
            </a:pP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(1)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와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평행한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 평면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301317" y="5720278"/>
            <a:ext cx="1940560" cy="435609"/>
            <a:chOff x="3301317" y="5720278"/>
            <a:chExt cx="1940560" cy="435609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1317" y="5720278"/>
              <a:ext cx="867708" cy="435322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0314" y="5720278"/>
              <a:ext cx="1030959" cy="43448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825500" y="6628130"/>
            <a:ext cx="166878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6605" algn="l"/>
              </a:tabLst>
            </a:pP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(2)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656952" y="6682300"/>
            <a:ext cx="1985010" cy="469900"/>
            <a:chOff x="2656952" y="6682300"/>
            <a:chExt cx="1985010" cy="469900"/>
          </a:xfrm>
        </p:grpSpPr>
        <p:sp>
          <p:nvSpPr>
            <p:cNvPr id="15" name="object 15" descr=""/>
            <p:cNvSpPr/>
            <p:nvPr/>
          </p:nvSpPr>
          <p:spPr>
            <a:xfrm>
              <a:off x="2657269" y="6682618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19" h="455295">
                  <a:moveTo>
                    <a:pt x="146733" y="425589"/>
                  </a:moveTo>
                  <a:lnTo>
                    <a:pt x="8257" y="425589"/>
                  </a:lnTo>
                  <a:lnTo>
                    <a:pt x="3600" y="428976"/>
                  </a:lnTo>
                  <a:lnTo>
                    <a:pt x="847" y="436387"/>
                  </a:lnTo>
                  <a:lnTo>
                    <a:pt x="78" y="446763"/>
                  </a:lnTo>
                  <a:lnTo>
                    <a:pt x="0" y="449515"/>
                  </a:lnTo>
                  <a:lnTo>
                    <a:pt x="1482" y="451844"/>
                  </a:lnTo>
                  <a:lnTo>
                    <a:pt x="4446" y="454808"/>
                  </a:lnTo>
                  <a:lnTo>
                    <a:pt x="9528" y="454808"/>
                  </a:lnTo>
                  <a:lnTo>
                    <a:pt x="17905" y="454252"/>
                  </a:lnTo>
                  <a:lnTo>
                    <a:pt x="27026" y="453961"/>
                  </a:lnTo>
                  <a:lnTo>
                    <a:pt x="23024" y="453961"/>
                  </a:lnTo>
                  <a:lnTo>
                    <a:pt x="41298" y="453697"/>
                  </a:lnTo>
                  <a:lnTo>
                    <a:pt x="144390" y="453697"/>
                  </a:lnTo>
                  <a:lnTo>
                    <a:pt x="146733" y="450574"/>
                  </a:lnTo>
                  <a:lnTo>
                    <a:pt x="148003" y="446763"/>
                  </a:lnTo>
                  <a:lnTo>
                    <a:pt x="149274" y="440834"/>
                  </a:lnTo>
                  <a:lnTo>
                    <a:pt x="150014" y="436387"/>
                  </a:lnTo>
                  <a:lnTo>
                    <a:pt x="150544" y="433000"/>
                  </a:lnTo>
                  <a:lnTo>
                    <a:pt x="150544" y="427918"/>
                  </a:lnTo>
                  <a:lnTo>
                    <a:pt x="146733" y="425589"/>
                  </a:lnTo>
                  <a:close/>
                </a:path>
                <a:path w="439419" h="455295">
                  <a:moveTo>
                    <a:pt x="144390" y="453697"/>
                  </a:moveTo>
                  <a:lnTo>
                    <a:pt x="90199" y="453697"/>
                  </a:lnTo>
                  <a:lnTo>
                    <a:pt x="102874" y="453961"/>
                  </a:lnTo>
                  <a:lnTo>
                    <a:pt x="101677" y="453961"/>
                  </a:lnTo>
                  <a:lnTo>
                    <a:pt x="110341" y="454252"/>
                  </a:lnTo>
                  <a:lnTo>
                    <a:pt x="109888" y="454252"/>
                  </a:lnTo>
                  <a:lnTo>
                    <a:pt x="118149" y="454596"/>
                  </a:lnTo>
                  <a:lnTo>
                    <a:pt x="125347" y="454808"/>
                  </a:lnTo>
                  <a:lnTo>
                    <a:pt x="141439" y="454808"/>
                  </a:lnTo>
                  <a:lnTo>
                    <a:pt x="144191" y="453961"/>
                  </a:lnTo>
                  <a:lnTo>
                    <a:pt x="144390" y="453697"/>
                  </a:lnTo>
                  <a:close/>
                </a:path>
                <a:path w="439419" h="455295">
                  <a:moveTo>
                    <a:pt x="433635" y="425589"/>
                  </a:moveTo>
                  <a:lnTo>
                    <a:pt x="262976" y="425589"/>
                  </a:lnTo>
                  <a:lnTo>
                    <a:pt x="260435" y="427494"/>
                  </a:lnTo>
                  <a:lnTo>
                    <a:pt x="255353" y="450362"/>
                  </a:lnTo>
                  <a:lnTo>
                    <a:pt x="256623" y="452268"/>
                  </a:lnTo>
                  <a:lnTo>
                    <a:pt x="259165" y="454808"/>
                  </a:lnTo>
                  <a:lnTo>
                    <a:pt x="266787" y="454808"/>
                  </a:lnTo>
                  <a:lnTo>
                    <a:pt x="278578" y="454252"/>
                  </a:lnTo>
                  <a:lnTo>
                    <a:pt x="291021" y="453961"/>
                  </a:lnTo>
                  <a:lnTo>
                    <a:pt x="285723" y="453961"/>
                  </a:lnTo>
                  <a:lnTo>
                    <a:pt x="310249" y="453697"/>
                  </a:lnTo>
                  <a:lnTo>
                    <a:pt x="432894" y="453697"/>
                  </a:lnTo>
                  <a:lnTo>
                    <a:pt x="434694" y="450997"/>
                  </a:lnTo>
                  <a:lnTo>
                    <a:pt x="435752" y="447186"/>
                  </a:lnTo>
                  <a:lnTo>
                    <a:pt x="437023" y="440834"/>
                  </a:lnTo>
                  <a:lnTo>
                    <a:pt x="438293" y="435752"/>
                  </a:lnTo>
                  <a:lnTo>
                    <a:pt x="438883" y="433000"/>
                  </a:lnTo>
                  <a:lnTo>
                    <a:pt x="438928" y="427706"/>
                  </a:lnTo>
                  <a:lnTo>
                    <a:pt x="433635" y="425589"/>
                  </a:lnTo>
                  <a:close/>
                </a:path>
                <a:path w="439419" h="455295">
                  <a:moveTo>
                    <a:pt x="432444" y="453697"/>
                  </a:moveTo>
                  <a:lnTo>
                    <a:pt x="370802" y="453697"/>
                  </a:lnTo>
                  <a:lnTo>
                    <a:pt x="385325" y="453961"/>
                  </a:lnTo>
                  <a:lnTo>
                    <a:pt x="383978" y="453961"/>
                  </a:lnTo>
                  <a:lnTo>
                    <a:pt x="394017" y="454252"/>
                  </a:lnTo>
                  <a:lnTo>
                    <a:pt x="393508" y="454252"/>
                  </a:lnTo>
                  <a:lnTo>
                    <a:pt x="411402" y="454808"/>
                  </a:lnTo>
                  <a:lnTo>
                    <a:pt x="424953" y="454808"/>
                  </a:lnTo>
                  <a:lnTo>
                    <a:pt x="430035" y="454385"/>
                  </a:lnTo>
                  <a:lnTo>
                    <a:pt x="432444" y="453697"/>
                  </a:lnTo>
                  <a:close/>
                </a:path>
                <a:path w="439419" h="455295">
                  <a:moveTo>
                    <a:pt x="341106" y="0"/>
                  </a:moveTo>
                  <a:lnTo>
                    <a:pt x="318027" y="0"/>
                  </a:lnTo>
                  <a:lnTo>
                    <a:pt x="312945" y="2541"/>
                  </a:lnTo>
                  <a:lnTo>
                    <a:pt x="309981" y="7622"/>
                  </a:lnTo>
                  <a:lnTo>
                    <a:pt x="302200" y="20604"/>
                  </a:lnTo>
                  <a:lnTo>
                    <a:pt x="148043" y="283422"/>
                  </a:lnTo>
                  <a:lnTo>
                    <a:pt x="112590" y="343488"/>
                  </a:lnTo>
                  <a:lnTo>
                    <a:pt x="90556" y="380290"/>
                  </a:lnTo>
                  <a:lnTo>
                    <a:pt x="55581" y="416696"/>
                  </a:lnTo>
                  <a:lnTo>
                    <a:pt x="17151" y="425589"/>
                  </a:lnTo>
                  <a:lnTo>
                    <a:pt x="139110" y="425589"/>
                  </a:lnTo>
                  <a:lnTo>
                    <a:pt x="126327" y="423525"/>
                  </a:lnTo>
                  <a:lnTo>
                    <a:pt x="117195" y="419872"/>
                  </a:lnTo>
                  <a:lnTo>
                    <a:pt x="111716" y="414632"/>
                  </a:lnTo>
                  <a:lnTo>
                    <a:pt x="109890" y="407803"/>
                  </a:lnTo>
                  <a:lnTo>
                    <a:pt x="111518" y="401729"/>
                  </a:lnTo>
                  <a:lnTo>
                    <a:pt x="116401" y="391129"/>
                  </a:lnTo>
                  <a:lnTo>
                    <a:pt x="124540" y="376003"/>
                  </a:lnTo>
                  <a:lnTo>
                    <a:pt x="135934" y="356351"/>
                  </a:lnTo>
                  <a:lnTo>
                    <a:pt x="157532" y="319509"/>
                  </a:lnTo>
                  <a:lnTo>
                    <a:pt x="372191" y="319509"/>
                  </a:lnTo>
                  <a:lnTo>
                    <a:pt x="370564" y="301406"/>
                  </a:lnTo>
                  <a:lnTo>
                    <a:pt x="369591" y="290290"/>
                  </a:lnTo>
                  <a:lnTo>
                    <a:pt x="240108" y="290290"/>
                  </a:lnTo>
                  <a:lnTo>
                    <a:pt x="174682" y="289655"/>
                  </a:lnTo>
                  <a:lnTo>
                    <a:pt x="231851" y="193103"/>
                  </a:lnTo>
                  <a:lnTo>
                    <a:pt x="271868" y="125135"/>
                  </a:lnTo>
                  <a:lnTo>
                    <a:pt x="289020" y="97821"/>
                  </a:lnTo>
                  <a:lnTo>
                    <a:pt x="352846" y="97821"/>
                  </a:lnTo>
                  <a:lnTo>
                    <a:pt x="345028" y="7622"/>
                  </a:lnTo>
                  <a:lnTo>
                    <a:pt x="344918" y="5928"/>
                  </a:lnTo>
                  <a:lnTo>
                    <a:pt x="343648" y="3811"/>
                  </a:lnTo>
                  <a:lnTo>
                    <a:pt x="341106" y="0"/>
                  </a:lnTo>
                  <a:close/>
                </a:path>
                <a:path w="439419" h="455295">
                  <a:moveTo>
                    <a:pt x="372191" y="319509"/>
                  </a:moveTo>
                  <a:lnTo>
                    <a:pt x="308711" y="319509"/>
                  </a:lnTo>
                  <a:lnTo>
                    <a:pt x="316321" y="414632"/>
                  </a:lnTo>
                  <a:lnTo>
                    <a:pt x="316334" y="414790"/>
                  </a:lnTo>
                  <a:lnTo>
                    <a:pt x="311410" y="418800"/>
                  </a:lnTo>
                  <a:lnTo>
                    <a:pt x="302994" y="421936"/>
                  </a:lnTo>
                  <a:lnTo>
                    <a:pt x="291084" y="424199"/>
                  </a:lnTo>
                  <a:lnTo>
                    <a:pt x="275680" y="425589"/>
                  </a:lnTo>
                  <a:lnTo>
                    <a:pt x="423048" y="425589"/>
                  </a:lnTo>
                  <a:lnTo>
                    <a:pt x="381759" y="418602"/>
                  </a:lnTo>
                  <a:lnTo>
                    <a:pt x="376360" y="365879"/>
                  </a:lnTo>
                  <a:lnTo>
                    <a:pt x="372191" y="319509"/>
                  </a:lnTo>
                  <a:close/>
                </a:path>
                <a:path w="439419" h="455295">
                  <a:moveTo>
                    <a:pt x="352846" y="97821"/>
                  </a:moveTo>
                  <a:lnTo>
                    <a:pt x="289020" y="97821"/>
                  </a:lnTo>
                  <a:lnTo>
                    <a:pt x="290051" y="103856"/>
                  </a:lnTo>
                  <a:lnTo>
                    <a:pt x="291877" y="121324"/>
                  </a:lnTo>
                  <a:lnTo>
                    <a:pt x="297912" y="190562"/>
                  </a:lnTo>
                  <a:lnTo>
                    <a:pt x="301247" y="231294"/>
                  </a:lnTo>
                  <a:lnTo>
                    <a:pt x="305058" y="280841"/>
                  </a:lnTo>
                  <a:lnTo>
                    <a:pt x="305535" y="289655"/>
                  </a:lnTo>
                  <a:lnTo>
                    <a:pt x="301446" y="289932"/>
                  </a:lnTo>
                  <a:lnTo>
                    <a:pt x="279356" y="290290"/>
                  </a:lnTo>
                  <a:lnTo>
                    <a:pt x="369591" y="290290"/>
                  </a:lnTo>
                  <a:lnTo>
                    <a:pt x="362703" y="211524"/>
                  </a:lnTo>
                  <a:lnTo>
                    <a:pt x="352846" y="978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57270" y="6682618"/>
              <a:ext cx="439420" cy="455295"/>
            </a:xfrm>
            <a:custGeom>
              <a:avLst/>
              <a:gdLst/>
              <a:ahLst/>
              <a:cxnLst/>
              <a:rect l="l" t="t" r="r" b="b"/>
              <a:pathLst>
                <a:path w="439419" h="455295">
                  <a:moveTo>
                    <a:pt x="109890" y="407803"/>
                  </a:moveTo>
                  <a:lnTo>
                    <a:pt x="111717" y="414631"/>
                  </a:lnTo>
                  <a:lnTo>
                    <a:pt x="117195" y="419872"/>
                  </a:lnTo>
                  <a:lnTo>
                    <a:pt x="126326" y="423524"/>
                  </a:lnTo>
                  <a:lnTo>
                    <a:pt x="139110" y="425588"/>
                  </a:lnTo>
                  <a:lnTo>
                    <a:pt x="146732" y="425588"/>
                  </a:lnTo>
                  <a:lnTo>
                    <a:pt x="150544" y="427918"/>
                  </a:lnTo>
                  <a:lnTo>
                    <a:pt x="150544" y="432576"/>
                  </a:lnTo>
                  <a:lnTo>
                    <a:pt x="150544" y="432999"/>
                  </a:lnTo>
                  <a:lnTo>
                    <a:pt x="150120" y="435752"/>
                  </a:lnTo>
                  <a:lnTo>
                    <a:pt x="149273" y="440833"/>
                  </a:lnTo>
                  <a:lnTo>
                    <a:pt x="148003" y="446762"/>
                  </a:lnTo>
                  <a:lnTo>
                    <a:pt x="146732" y="450573"/>
                  </a:lnTo>
                  <a:lnTo>
                    <a:pt x="145462" y="452267"/>
                  </a:lnTo>
                  <a:lnTo>
                    <a:pt x="144192" y="453961"/>
                  </a:lnTo>
                  <a:lnTo>
                    <a:pt x="141439" y="454808"/>
                  </a:lnTo>
                  <a:lnTo>
                    <a:pt x="137204" y="454808"/>
                  </a:lnTo>
                  <a:lnTo>
                    <a:pt x="136357" y="454808"/>
                  </a:lnTo>
                  <a:lnTo>
                    <a:pt x="133817" y="454808"/>
                  </a:lnTo>
                  <a:lnTo>
                    <a:pt x="129582" y="454808"/>
                  </a:lnTo>
                  <a:lnTo>
                    <a:pt x="125347" y="454808"/>
                  </a:lnTo>
                  <a:lnTo>
                    <a:pt x="118148" y="454596"/>
                  </a:lnTo>
                  <a:lnTo>
                    <a:pt x="79400" y="453577"/>
                  </a:lnTo>
                  <a:lnTo>
                    <a:pt x="67331" y="453538"/>
                  </a:lnTo>
                  <a:lnTo>
                    <a:pt x="46806" y="453617"/>
                  </a:lnTo>
                  <a:lnTo>
                    <a:pt x="30331" y="453855"/>
                  </a:lnTo>
                  <a:lnTo>
                    <a:pt x="17904" y="454252"/>
                  </a:lnTo>
                  <a:lnTo>
                    <a:pt x="9528" y="454808"/>
                  </a:lnTo>
                  <a:lnTo>
                    <a:pt x="4446" y="454808"/>
                  </a:lnTo>
                  <a:lnTo>
                    <a:pt x="1482" y="451844"/>
                  </a:lnTo>
                  <a:lnTo>
                    <a:pt x="0" y="449515"/>
                  </a:lnTo>
                  <a:lnTo>
                    <a:pt x="0" y="447821"/>
                  </a:lnTo>
                  <a:lnTo>
                    <a:pt x="846" y="436387"/>
                  </a:lnTo>
                  <a:lnTo>
                    <a:pt x="3599" y="428976"/>
                  </a:lnTo>
                  <a:lnTo>
                    <a:pt x="8257" y="425588"/>
                  </a:lnTo>
                  <a:lnTo>
                    <a:pt x="17150" y="425588"/>
                  </a:lnTo>
                  <a:lnTo>
                    <a:pt x="37874" y="422889"/>
                  </a:lnTo>
                  <a:lnTo>
                    <a:pt x="81941" y="393828"/>
                  </a:lnTo>
                  <a:lnTo>
                    <a:pt x="112590" y="343488"/>
                  </a:lnTo>
                  <a:lnTo>
                    <a:pt x="148043" y="283421"/>
                  </a:lnTo>
                  <a:lnTo>
                    <a:pt x="196914" y="200090"/>
                  </a:lnTo>
                  <a:lnTo>
                    <a:pt x="245666" y="116838"/>
                  </a:lnTo>
                  <a:lnTo>
                    <a:pt x="280761" y="57009"/>
                  </a:lnTo>
                  <a:lnTo>
                    <a:pt x="302199" y="20604"/>
                  </a:lnTo>
                  <a:lnTo>
                    <a:pt x="309981" y="7622"/>
                  </a:lnTo>
                  <a:lnTo>
                    <a:pt x="312945" y="2540"/>
                  </a:lnTo>
                  <a:lnTo>
                    <a:pt x="318027" y="0"/>
                  </a:lnTo>
                  <a:lnTo>
                    <a:pt x="325226" y="0"/>
                  </a:lnTo>
                  <a:lnTo>
                    <a:pt x="330307" y="0"/>
                  </a:lnTo>
                  <a:lnTo>
                    <a:pt x="341106" y="0"/>
                  </a:lnTo>
                  <a:lnTo>
                    <a:pt x="343647" y="3811"/>
                  </a:lnTo>
                  <a:lnTo>
                    <a:pt x="344917" y="5928"/>
                  </a:lnTo>
                  <a:lnTo>
                    <a:pt x="344917" y="6352"/>
                  </a:lnTo>
                  <a:lnTo>
                    <a:pt x="362703" y="211524"/>
                  </a:lnTo>
                  <a:lnTo>
                    <a:pt x="370564" y="301405"/>
                  </a:lnTo>
                  <a:lnTo>
                    <a:pt x="376360" y="365879"/>
                  </a:lnTo>
                  <a:lnTo>
                    <a:pt x="380092" y="404944"/>
                  </a:lnTo>
                  <a:lnTo>
                    <a:pt x="423048" y="425588"/>
                  </a:lnTo>
                  <a:lnTo>
                    <a:pt x="433634" y="425588"/>
                  </a:lnTo>
                  <a:lnTo>
                    <a:pt x="438928" y="427706"/>
                  </a:lnTo>
                  <a:lnTo>
                    <a:pt x="438928" y="431941"/>
                  </a:lnTo>
                  <a:lnTo>
                    <a:pt x="438928" y="432787"/>
                  </a:lnTo>
                  <a:lnTo>
                    <a:pt x="438293" y="435752"/>
                  </a:lnTo>
                  <a:lnTo>
                    <a:pt x="437022" y="440833"/>
                  </a:lnTo>
                  <a:lnTo>
                    <a:pt x="435752" y="447185"/>
                  </a:lnTo>
                  <a:lnTo>
                    <a:pt x="434693" y="450997"/>
                  </a:lnTo>
                  <a:lnTo>
                    <a:pt x="433846" y="452267"/>
                  </a:lnTo>
                  <a:lnTo>
                    <a:pt x="432999" y="453538"/>
                  </a:lnTo>
                  <a:lnTo>
                    <a:pt x="430035" y="454385"/>
                  </a:lnTo>
                  <a:lnTo>
                    <a:pt x="424953" y="454808"/>
                  </a:lnTo>
                  <a:lnTo>
                    <a:pt x="423683" y="454808"/>
                  </a:lnTo>
                  <a:lnTo>
                    <a:pt x="420719" y="454808"/>
                  </a:lnTo>
                  <a:lnTo>
                    <a:pt x="416060" y="454808"/>
                  </a:lnTo>
                  <a:lnTo>
                    <a:pt x="411402" y="454808"/>
                  </a:lnTo>
                  <a:lnTo>
                    <a:pt x="403144" y="454596"/>
                  </a:lnTo>
                  <a:lnTo>
                    <a:pt x="358534" y="453577"/>
                  </a:lnTo>
                  <a:lnTo>
                    <a:pt x="344917" y="453538"/>
                  </a:lnTo>
                  <a:lnTo>
                    <a:pt x="317643" y="453617"/>
                  </a:lnTo>
                  <a:lnTo>
                    <a:pt x="295530" y="453855"/>
                  </a:lnTo>
                  <a:lnTo>
                    <a:pt x="278578" y="454252"/>
                  </a:lnTo>
                  <a:lnTo>
                    <a:pt x="266787" y="454808"/>
                  </a:lnTo>
                  <a:lnTo>
                    <a:pt x="259164" y="454808"/>
                  </a:lnTo>
                  <a:lnTo>
                    <a:pt x="256623" y="452267"/>
                  </a:lnTo>
                  <a:lnTo>
                    <a:pt x="255353" y="450362"/>
                  </a:lnTo>
                  <a:lnTo>
                    <a:pt x="255353" y="449091"/>
                  </a:lnTo>
                  <a:lnTo>
                    <a:pt x="255353" y="447821"/>
                  </a:lnTo>
                  <a:lnTo>
                    <a:pt x="262975" y="425588"/>
                  </a:lnTo>
                  <a:lnTo>
                    <a:pt x="275680" y="425588"/>
                  </a:lnTo>
                  <a:lnTo>
                    <a:pt x="291083" y="424199"/>
                  </a:lnTo>
                  <a:lnTo>
                    <a:pt x="302993" y="421936"/>
                  </a:lnTo>
                  <a:lnTo>
                    <a:pt x="311410" y="418800"/>
                  </a:lnTo>
                  <a:lnTo>
                    <a:pt x="316333" y="414790"/>
                  </a:lnTo>
                  <a:lnTo>
                    <a:pt x="308710" y="319509"/>
                  </a:lnTo>
                  <a:lnTo>
                    <a:pt x="157531" y="319509"/>
                  </a:lnTo>
                  <a:lnTo>
                    <a:pt x="135934" y="356351"/>
                  </a:lnTo>
                  <a:lnTo>
                    <a:pt x="124540" y="376003"/>
                  </a:lnTo>
                  <a:lnTo>
                    <a:pt x="116401" y="391128"/>
                  </a:lnTo>
                  <a:lnTo>
                    <a:pt x="111518" y="401728"/>
                  </a:lnTo>
                  <a:lnTo>
                    <a:pt x="109890" y="40780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31634" y="6780122"/>
              <a:ext cx="131487" cy="193103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3357" y="6703262"/>
              <a:ext cx="1025224" cy="434481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190024" y="6689605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5" h="462279">
                  <a:moveTo>
                    <a:pt x="448033" y="0"/>
                  </a:moveTo>
                  <a:lnTo>
                    <a:pt x="438293" y="0"/>
                  </a:lnTo>
                  <a:lnTo>
                    <a:pt x="428764" y="9527"/>
                  </a:lnTo>
                  <a:lnTo>
                    <a:pt x="427918" y="10798"/>
                  </a:lnTo>
                  <a:lnTo>
                    <a:pt x="425800" y="13127"/>
                  </a:lnTo>
                  <a:lnTo>
                    <a:pt x="408862" y="30065"/>
                  </a:lnTo>
                  <a:lnTo>
                    <a:pt x="402722" y="35571"/>
                  </a:lnTo>
                  <a:lnTo>
                    <a:pt x="392558" y="46582"/>
                  </a:lnTo>
                  <a:lnTo>
                    <a:pt x="386841" y="52086"/>
                  </a:lnTo>
                  <a:lnTo>
                    <a:pt x="385570" y="52086"/>
                  </a:lnTo>
                  <a:lnTo>
                    <a:pt x="384935" y="50181"/>
                  </a:lnTo>
                  <a:lnTo>
                    <a:pt x="384088" y="48911"/>
                  </a:lnTo>
                  <a:lnTo>
                    <a:pt x="352024" y="18857"/>
                  </a:lnTo>
                  <a:lnTo>
                    <a:pt x="306606" y="2659"/>
                  </a:lnTo>
                  <a:lnTo>
                    <a:pt x="279491" y="635"/>
                  </a:lnTo>
                  <a:lnTo>
                    <a:pt x="247095" y="3374"/>
                  </a:lnTo>
                  <a:lnTo>
                    <a:pt x="182305" y="23383"/>
                  </a:lnTo>
                  <a:lnTo>
                    <a:pt x="118903" y="62091"/>
                  </a:lnTo>
                  <a:lnTo>
                    <a:pt x="65228" y="115449"/>
                  </a:lnTo>
                  <a:lnTo>
                    <a:pt x="42558" y="147368"/>
                  </a:lnTo>
                  <a:lnTo>
                    <a:pt x="23939" y="181391"/>
                  </a:lnTo>
                  <a:lnTo>
                    <a:pt x="2660" y="251581"/>
                  </a:lnTo>
                  <a:lnTo>
                    <a:pt x="0" y="287748"/>
                  </a:lnTo>
                  <a:lnTo>
                    <a:pt x="3255" y="324154"/>
                  </a:lnTo>
                  <a:lnTo>
                    <a:pt x="27393" y="386722"/>
                  </a:lnTo>
                  <a:lnTo>
                    <a:pt x="73922" y="434283"/>
                  </a:lnTo>
                  <a:lnTo>
                    <a:pt x="136173" y="458739"/>
                  </a:lnTo>
                  <a:lnTo>
                    <a:pt x="172777" y="461796"/>
                  </a:lnTo>
                  <a:lnTo>
                    <a:pt x="210730" y="459056"/>
                  </a:lnTo>
                  <a:lnTo>
                    <a:pt x="244555" y="450838"/>
                  </a:lnTo>
                  <a:lnTo>
                    <a:pt x="274251" y="437141"/>
                  </a:lnTo>
                  <a:lnTo>
                    <a:pt x="299817" y="417965"/>
                  </a:lnTo>
                  <a:lnTo>
                    <a:pt x="302781" y="415213"/>
                  </a:lnTo>
                  <a:lnTo>
                    <a:pt x="304476" y="414366"/>
                  </a:lnTo>
                  <a:lnTo>
                    <a:pt x="304900" y="414366"/>
                  </a:lnTo>
                  <a:lnTo>
                    <a:pt x="304900" y="414790"/>
                  </a:lnTo>
                  <a:lnTo>
                    <a:pt x="307017" y="419447"/>
                  </a:lnTo>
                  <a:lnTo>
                    <a:pt x="311886" y="426012"/>
                  </a:lnTo>
                  <a:lnTo>
                    <a:pt x="327131" y="442951"/>
                  </a:lnTo>
                  <a:lnTo>
                    <a:pt x="333061" y="447186"/>
                  </a:lnTo>
                  <a:lnTo>
                    <a:pt x="338565" y="447186"/>
                  </a:lnTo>
                  <a:lnTo>
                    <a:pt x="358256" y="379218"/>
                  </a:lnTo>
                  <a:lnTo>
                    <a:pt x="370961" y="330902"/>
                  </a:lnTo>
                  <a:lnTo>
                    <a:pt x="402682" y="303748"/>
                  </a:lnTo>
                  <a:lnTo>
                    <a:pt x="414155" y="303629"/>
                  </a:lnTo>
                  <a:lnTo>
                    <a:pt x="417330" y="303416"/>
                  </a:lnTo>
                  <a:lnTo>
                    <a:pt x="420719" y="302146"/>
                  </a:lnTo>
                  <a:lnTo>
                    <a:pt x="422836" y="297700"/>
                  </a:lnTo>
                  <a:lnTo>
                    <a:pt x="424953" y="289653"/>
                  </a:lnTo>
                  <a:lnTo>
                    <a:pt x="426224" y="281608"/>
                  </a:lnTo>
                  <a:lnTo>
                    <a:pt x="426224" y="276950"/>
                  </a:lnTo>
                  <a:lnTo>
                    <a:pt x="423260" y="275045"/>
                  </a:lnTo>
                  <a:lnTo>
                    <a:pt x="417330" y="275045"/>
                  </a:lnTo>
                  <a:lnTo>
                    <a:pt x="416907" y="274620"/>
                  </a:lnTo>
                  <a:lnTo>
                    <a:pt x="414366" y="274620"/>
                  </a:lnTo>
                  <a:lnTo>
                    <a:pt x="405051" y="275468"/>
                  </a:lnTo>
                  <a:lnTo>
                    <a:pt x="397428" y="275680"/>
                  </a:lnTo>
                  <a:lnTo>
                    <a:pt x="316174" y="275600"/>
                  </a:lnTo>
                  <a:lnTo>
                    <a:pt x="271710" y="274964"/>
                  </a:lnTo>
                  <a:lnTo>
                    <a:pt x="256623" y="274408"/>
                  </a:lnTo>
                  <a:lnTo>
                    <a:pt x="245825" y="274408"/>
                  </a:lnTo>
                  <a:lnTo>
                    <a:pt x="238202" y="299394"/>
                  </a:lnTo>
                  <a:lnTo>
                    <a:pt x="239473" y="301087"/>
                  </a:lnTo>
                  <a:lnTo>
                    <a:pt x="242013" y="303629"/>
                  </a:lnTo>
                  <a:lnTo>
                    <a:pt x="265516" y="303629"/>
                  </a:lnTo>
                  <a:lnTo>
                    <a:pt x="279094" y="303986"/>
                  </a:lnTo>
                  <a:lnTo>
                    <a:pt x="307599" y="332253"/>
                  </a:lnTo>
                  <a:lnTo>
                    <a:pt x="298071" y="369214"/>
                  </a:lnTo>
                  <a:lnTo>
                    <a:pt x="268534" y="410145"/>
                  </a:lnTo>
                  <a:lnTo>
                    <a:pt x="225340" y="428923"/>
                  </a:lnTo>
                  <a:lnTo>
                    <a:pt x="192468" y="432575"/>
                  </a:lnTo>
                  <a:lnTo>
                    <a:pt x="178652" y="431623"/>
                  </a:lnTo>
                  <a:lnTo>
                    <a:pt x="139587" y="423246"/>
                  </a:lnTo>
                  <a:lnTo>
                    <a:pt x="106317" y="403753"/>
                  </a:lnTo>
                  <a:lnTo>
                    <a:pt x="80989" y="372509"/>
                  </a:lnTo>
                  <a:lnTo>
                    <a:pt x="67888" y="322248"/>
                  </a:lnTo>
                  <a:lnTo>
                    <a:pt x="67332" y="307440"/>
                  </a:lnTo>
                  <a:lnTo>
                    <a:pt x="67332" y="298547"/>
                  </a:lnTo>
                  <a:lnTo>
                    <a:pt x="71738" y="259958"/>
                  </a:lnTo>
                  <a:lnTo>
                    <a:pt x="81584" y="217399"/>
                  </a:lnTo>
                  <a:lnTo>
                    <a:pt x="95638" y="178969"/>
                  </a:lnTo>
                  <a:lnTo>
                    <a:pt x="118149" y="132758"/>
                  </a:lnTo>
                  <a:lnTo>
                    <a:pt x="144589" y="97623"/>
                  </a:lnTo>
                  <a:lnTo>
                    <a:pt x="175794" y="70508"/>
                  </a:lnTo>
                  <a:lnTo>
                    <a:pt x="213906" y="47005"/>
                  </a:lnTo>
                  <a:lnTo>
                    <a:pt x="252336" y="34142"/>
                  </a:lnTo>
                  <a:lnTo>
                    <a:pt x="284572" y="29218"/>
                  </a:lnTo>
                  <a:lnTo>
                    <a:pt x="292195" y="29218"/>
                  </a:lnTo>
                  <a:lnTo>
                    <a:pt x="333960" y="38112"/>
                  </a:lnTo>
                  <a:lnTo>
                    <a:pt x="370325" y="81068"/>
                  </a:lnTo>
                  <a:lnTo>
                    <a:pt x="380489" y="120451"/>
                  </a:lnTo>
                  <a:lnTo>
                    <a:pt x="381759" y="142286"/>
                  </a:lnTo>
                  <a:lnTo>
                    <a:pt x="381548" y="156684"/>
                  </a:lnTo>
                  <a:lnTo>
                    <a:pt x="380277" y="172775"/>
                  </a:lnTo>
                  <a:lnTo>
                    <a:pt x="379430" y="177858"/>
                  </a:lnTo>
                  <a:lnTo>
                    <a:pt x="379219" y="181033"/>
                  </a:lnTo>
                  <a:lnTo>
                    <a:pt x="380489" y="182939"/>
                  </a:lnTo>
                  <a:lnTo>
                    <a:pt x="383030" y="185480"/>
                  </a:lnTo>
                  <a:lnTo>
                    <a:pt x="393193" y="185480"/>
                  </a:lnTo>
                  <a:lnTo>
                    <a:pt x="430670" y="91469"/>
                  </a:lnTo>
                  <a:lnTo>
                    <a:pt x="449726" y="10838"/>
                  </a:lnTo>
                  <a:lnTo>
                    <a:pt x="450997" y="4446"/>
                  </a:lnTo>
                  <a:lnTo>
                    <a:pt x="450997" y="1482"/>
                  </a:lnTo>
                  <a:lnTo>
                    <a:pt x="448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190024" y="6689605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5" h="462279">
                  <a:moveTo>
                    <a:pt x="0" y="287748"/>
                  </a:moveTo>
                  <a:lnTo>
                    <a:pt x="10639" y="216129"/>
                  </a:lnTo>
                  <a:lnTo>
                    <a:pt x="42558" y="147368"/>
                  </a:lnTo>
                  <a:lnTo>
                    <a:pt x="65227" y="115448"/>
                  </a:lnTo>
                  <a:lnTo>
                    <a:pt x="90675" y="87023"/>
                  </a:lnTo>
                  <a:lnTo>
                    <a:pt x="149908" y="40653"/>
                  </a:lnTo>
                  <a:lnTo>
                    <a:pt x="214700" y="10957"/>
                  </a:lnTo>
                  <a:lnTo>
                    <a:pt x="279491" y="635"/>
                  </a:lnTo>
                  <a:lnTo>
                    <a:pt x="306606" y="2659"/>
                  </a:lnTo>
                  <a:lnTo>
                    <a:pt x="352023" y="18857"/>
                  </a:lnTo>
                  <a:lnTo>
                    <a:pt x="379854" y="43829"/>
                  </a:lnTo>
                  <a:lnTo>
                    <a:pt x="382394" y="46793"/>
                  </a:lnTo>
                  <a:lnTo>
                    <a:pt x="384088" y="48910"/>
                  </a:lnTo>
                  <a:lnTo>
                    <a:pt x="384935" y="50181"/>
                  </a:lnTo>
                  <a:lnTo>
                    <a:pt x="385570" y="52087"/>
                  </a:lnTo>
                  <a:lnTo>
                    <a:pt x="386841" y="52087"/>
                  </a:lnTo>
                  <a:lnTo>
                    <a:pt x="392558" y="46581"/>
                  </a:lnTo>
                  <a:lnTo>
                    <a:pt x="402721" y="35571"/>
                  </a:lnTo>
                  <a:lnTo>
                    <a:pt x="405685" y="33030"/>
                  </a:lnTo>
                  <a:lnTo>
                    <a:pt x="408861" y="30066"/>
                  </a:lnTo>
                  <a:lnTo>
                    <a:pt x="412249" y="26678"/>
                  </a:lnTo>
                  <a:lnTo>
                    <a:pt x="415637" y="23290"/>
                  </a:lnTo>
                  <a:lnTo>
                    <a:pt x="419025" y="19903"/>
                  </a:lnTo>
                  <a:lnTo>
                    <a:pt x="422412" y="16515"/>
                  </a:lnTo>
                  <a:lnTo>
                    <a:pt x="425800" y="13127"/>
                  </a:lnTo>
                  <a:lnTo>
                    <a:pt x="427918" y="10798"/>
                  </a:lnTo>
                  <a:lnTo>
                    <a:pt x="428764" y="9528"/>
                  </a:lnTo>
                  <a:lnTo>
                    <a:pt x="438293" y="0"/>
                  </a:lnTo>
                  <a:lnTo>
                    <a:pt x="442104" y="0"/>
                  </a:lnTo>
                  <a:lnTo>
                    <a:pt x="448032" y="0"/>
                  </a:lnTo>
                  <a:lnTo>
                    <a:pt x="450997" y="1482"/>
                  </a:lnTo>
                  <a:lnTo>
                    <a:pt x="450997" y="4446"/>
                  </a:lnTo>
                  <a:lnTo>
                    <a:pt x="439563" y="54349"/>
                  </a:lnTo>
                  <a:lnTo>
                    <a:pt x="430670" y="91469"/>
                  </a:lnTo>
                  <a:lnTo>
                    <a:pt x="420666" y="130138"/>
                  </a:lnTo>
                  <a:lnTo>
                    <a:pt x="413520" y="157849"/>
                  </a:lnTo>
                  <a:lnTo>
                    <a:pt x="409232" y="174602"/>
                  </a:lnTo>
                  <a:lnTo>
                    <a:pt x="407803" y="180398"/>
                  </a:lnTo>
                  <a:lnTo>
                    <a:pt x="406956" y="182516"/>
                  </a:lnTo>
                  <a:lnTo>
                    <a:pt x="405897" y="183786"/>
                  </a:lnTo>
                  <a:lnTo>
                    <a:pt x="404627" y="184210"/>
                  </a:lnTo>
                  <a:lnTo>
                    <a:pt x="403356" y="184633"/>
                  </a:lnTo>
                  <a:lnTo>
                    <a:pt x="399545" y="185057"/>
                  </a:lnTo>
                  <a:lnTo>
                    <a:pt x="393193" y="185480"/>
                  </a:lnTo>
                  <a:lnTo>
                    <a:pt x="383030" y="185480"/>
                  </a:lnTo>
                  <a:lnTo>
                    <a:pt x="380489" y="182939"/>
                  </a:lnTo>
                  <a:lnTo>
                    <a:pt x="379218" y="181034"/>
                  </a:lnTo>
                  <a:lnTo>
                    <a:pt x="379218" y="179763"/>
                  </a:lnTo>
                  <a:lnTo>
                    <a:pt x="379218" y="179340"/>
                  </a:lnTo>
                  <a:lnTo>
                    <a:pt x="379430" y="177858"/>
                  </a:lnTo>
                  <a:lnTo>
                    <a:pt x="379854" y="175317"/>
                  </a:lnTo>
                  <a:lnTo>
                    <a:pt x="380277" y="172776"/>
                  </a:lnTo>
                  <a:lnTo>
                    <a:pt x="380700" y="168541"/>
                  </a:lnTo>
                  <a:lnTo>
                    <a:pt x="381124" y="162613"/>
                  </a:lnTo>
                  <a:lnTo>
                    <a:pt x="381547" y="156684"/>
                  </a:lnTo>
                  <a:lnTo>
                    <a:pt x="381759" y="149908"/>
                  </a:lnTo>
                  <a:lnTo>
                    <a:pt x="381759" y="142286"/>
                  </a:lnTo>
                  <a:lnTo>
                    <a:pt x="380489" y="120451"/>
                  </a:lnTo>
                  <a:lnTo>
                    <a:pt x="370325" y="81068"/>
                  </a:lnTo>
                  <a:lnTo>
                    <a:pt x="349483" y="48752"/>
                  </a:lnTo>
                  <a:lnTo>
                    <a:pt x="314864" y="31601"/>
                  </a:lnTo>
                  <a:lnTo>
                    <a:pt x="292195" y="29219"/>
                  </a:lnTo>
                  <a:lnTo>
                    <a:pt x="284572" y="29219"/>
                  </a:lnTo>
                  <a:lnTo>
                    <a:pt x="243482" y="36484"/>
                  </a:lnTo>
                  <a:lnTo>
                    <a:pt x="204338" y="51769"/>
                  </a:lnTo>
                  <a:lnTo>
                    <a:pt x="165590" y="78606"/>
                  </a:lnTo>
                  <a:lnTo>
                    <a:pt x="134981" y="108461"/>
                  </a:lnTo>
                  <a:lnTo>
                    <a:pt x="110565" y="146574"/>
                  </a:lnTo>
                  <a:lnTo>
                    <a:pt x="88293" y="197549"/>
                  </a:lnTo>
                  <a:lnTo>
                    <a:pt x="76066" y="238202"/>
                  </a:lnTo>
                  <a:lnTo>
                    <a:pt x="68602" y="282667"/>
                  </a:lnTo>
                  <a:lnTo>
                    <a:pt x="67331" y="298547"/>
                  </a:lnTo>
                  <a:lnTo>
                    <a:pt x="67331" y="307440"/>
                  </a:lnTo>
                  <a:lnTo>
                    <a:pt x="72334" y="349244"/>
                  </a:lnTo>
                  <a:lnTo>
                    <a:pt x="92422" y="390612"/>
                  </a:lnTo>
                  <a:lnTo>
                    <a:pt x="122198" y="414552"/>
                  </a:lnTo>
                  <a:lnTo>
                    <a:pt x="163883" y="430035"/>
                  </a:lnTo>
                  <a:lnTo>
                    <a:pt x="192467" y="432576"/>
                  </a:lnTo>
                  <a:lnTo>
                    <a:pt x="209261" y="431663"/>
                  </a:lnTo>
                  <a:lnTo>
                    <a:pt x="255353" y="417966"/>
                  </a:lnTo>
                  <a:lnTo>
                    <a:pt x="288225" y="391406"/>
                  </a:lnTo>
                  <a:lnTo>
                    <a:pt x="304264" y="345552"/>
                  </a:lnTo>
                  <a:lnTo>
                    <a:pt x="309134" y="306381"/>
                  </a:lnTo>
                  <a:lnTo>
                    <a:pt x="265516" y="303629"/>
                  </a:lnTo>
                  <a:lnTo>
                    <a:pt x="242014" y="303629"/>
                  </a:lnTo>
                  <a:lnTo>
                    <a:pt x="239473" y="301088"/>
                  </a:lnTo>
                  <a:lnTo>
                    <a:pt x="238202" y="299394"/>
                  </a:lnTo>
                  <a:lnTo>
                    <a:pt x="238202" y="298547"/>
                  </a:lnTo>
                  <a:lnTo>
                    <a:pt x="238202" y="297700"/>
                  </a:lnTo>
                  <a:lnTo>
                    <a:pt x="245825" y="274409"/>
                  </a:lnTo>
                  <a:lnTo>
                    <a:pt x="256623" y="274409"/>
                  </a:lnTo>
                  <a:lnTo>
                    <a:pt x="271709" y="274965"/>
                  </a:lnTo>
                  <a:lnTo>
                    <a:pt x="291560" y="275362"/>
                  </a:lnTo>
                  <a:lnTo>
                    <a:pt x="316174" y="275600"/>
                  </a:lnTo>
                  <a:lnTo>
                    <a:pt x="345552" y="275680"/>
                  </a:lnTo>
                  <a:lnTo>
                    <a:pt x="357661" y="275680"/>
                  </a:lnTo>
                  <a:lnTo>
                    <a:pt x="368579" y="275680"/>
                  </a:lnTo>
                  <a:lnTo>
                    <a:pt x="378305" y="275680"/>
                  </a:lnTo>
                  <a:lnTo>
                    <a:pt x="386841" y="275680"/>
                  </a:lnTo>
                  <a:lnTo>
                    <a:pt x="397428" y="275680"/>
                  </a:lnTo>
                  <a:lnTo>
                    <a:pt x="405050" y="275468"/>
                  </a:lnTo>
                  <a:lnTo>
                    <a:pt x="409708" y="275044"/>
                  </a:lnTo>
                  <a:lnTo>
                    <a:pt x="414366" y="274621"/>
                  </a:lnTo>
                  <a:lnTo>
                    <a:pt x="416907" y="274621"/>
                  </a:lnTo>
                  <a:lnTo>
                    <a:pt x="417331" y="275044"/>
                  </a:lnTo>
                  <a:lnTo>
                    <a:pt x="423259" y="275044"/>
                  </a:lnTo>
                  <a:lnTo>
                    <a:pt x="426224" y="276950"/>
                  </a:lnTo>
                  <a:lnTo>
                    <a:pt x="426224" y="280761"/>
                  </a:lnTo>
                  <a:lnTo>
                    <a:pt x="426224" y="281608"/>
                  </a:lnTo>
                  <a:lnTo>
                    <a:pt x="414155" y="303629"/>
                  </a:lnTo>
                  <a:lnTo>
                    <a:pt x="409073" y="303629"/>
                  </a:lnTo>
                  <a:lnTo>
                    <a:pt x="402681" y="303748"/>
                  </a:lnTo>
                  <a:lnTo>
                    <a:pt x="370961" y="330903"/>
                  </a:lnTo>
                  <a:lnTo>
                    <a:pt x="367785" y="343647"/>
                  </a:lnTo>
                  <a:lnTo>
                    <a:pt x="365045" y="353731"/>
                  </a:lnTo>
                  <a:lnTo>
                    <a:pt x="362544" y="363021"/>
                  </a:lnTo>
                  <a:lnTo>
                    <a:pt x="360281" y="371516"/>
                  </a:lnTo>
                  <a:lnTo>
                    <a:pt x="358256" y="379218"/>
                  </a:lnTo>
                  <a:lnTo>
                    <a:pt x="351190" y="407684"/>
                  </a:lnTo>
                  <a:lnTo>
                    <a:pt x="345870" y="428288"/>
                  </a:lnTo>
                  <a:lnTo>
                    <a:pt x="342297" y="441032"/>
                  </a:lnTo>
                  <a:lnTo>
                    <a:pt x="340471" y="445915"/>
                  </a:lnTo>
                  <a:lnTo>
                    <a:pt x="339624" y="446762"/>
                  </a:lnTo>
                  <a:lnTo>
                    <a:pt x="338565" y="447185"/>
                  </a:lnTo>
                  <a:lnTo>
                    <a:pt x="337295" y="447185"/>
                  </a:lnTo>
                  <a:lnTo>
                    <a:pt x="333060" y="447185"/>
                  </a:lnTo>
                  <a:lnTo>
                    <a:pt x="304899" y="414790"/>
                  </a:lnTo>
                  <a:lnTo>
                    <a:pt x="304899" y="414366"/>
                  </a:lnTo>
                  <a:lnTo>
                    <a:pt x="304476" y="414366"/>
                  </a:lnTo>
                  <a:lnTo>
                    <a:pt x="303629" y="414790"/>
                  </a:lnTo>
                  <a:lnTo>
                    <a:pt x="302782" y="415213"/>
                  </a:lnTo>
                  <a:lnTo>
                    <a:pt x="301511" y="416272"/>
                  </a:lnTo>
                  <a:lnTo>
                    <a:pt x="299817" y="417966"/>
                  </a:lnTo>
                  <a:lnTo>
                    <a:pt x="274250" y="437141"/>
                  </a:lnTo>
                  <a:lnTo>
                    <a:pt x="244554" y="450838"/>
                  </a:lnTo>
                  <a:lnTo>
                    <a:pt x="210730" y="459056"/>
                  </a:lnTo>
                  <a:lnTo>
                    <a:pt x="172776" y="461795"/>
                  </a:lnTo>
                  <a:lnTo>
                    <a:pt x="136172" y="458738"/>
                  </a:lnTo>
                  <a:lnTo>
                    <a:pt x="73922" y="434283"/>
                  </a:lnTo>
                  <a:lnTo>
                    <a:pt x="27393" y="386722"/>
                  </a:lnTo>
                  <a:lnTo>
                    <a:pt x="3255" y="324154"/>
                  </a:lnTo>
                  <a:lnTo>
                    <a:pt x="0" y="28774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882503" y="7399218"/>
            <a:ext cx="2731770" cy="462915"/>
            <a:chOff x="882503" y="7399218"/>
            <a:chExt cx="2731770" cy="462915"/>
          </a:xfrm>
        </p:grpSpPr>
        <p:sp>
          <p:nvSpPr>
            <p:cNvPr id="22" name="object 22" descr=""/>
            <p:cNvSpPr/>
            <p:nvPr/>
          </p:nvSpPr>
          <p:spPr>
            <a:xfrm>
              <a:off x="882820" y="7399535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4" h="462279">
                  <a:moveTo>
                    <a:pt x="448033" y="0"/>
                  </a:moveTo>
                  <a:lnTo>
                    <a:pt x="438292" y="0"/>
                  </a:lnTo>
                  <a:lnTo>
                    <a:pt x="428765" y="9528"/>
                  </a:lnTo>
                  <a:lnTo>
                    <a:pt x="427918" y="10798"/>
                  </a:lnTo>
                  <a:lnTo>
                    <a:pt x="425801" y="13127"/>
                  </a:lnTo>
                  <a:lnTo>
                    <a:pt x="408861" y="30065"/>
                  </a:lnTo>
                  <a:lnTo>
                    <a:pt x="402721" y="35571"/>
                  </a:lnTo>
                  <a:lnTo>
                    <a:pt x="392558" y="46582"/>
                  </a:lnTo>
                  <a:lnTo>
                    <a:pt x="386841" y="52087"/>
                  </a:lnTo>
                  <a:lnTo>
                    <a:pt x="385570" y="52087"/>
                  </a:lnTo>
                  <a:lnTo>
                    <a:pt x="384935" y="50181"/>
                  </a:lnTo>
                  <a:lnTo>
                    <a:pt x="384088" y="48911"/>
                  </a:lnTo>
                  <a:lnTo>
                    <a:pt x="352024" y="18857"/>
                  </a:lnTo>
                  <a:lnTo>
                    <a:pt x="306606" y="2659"/>
                  </a:lnTo>
                  <a:lnTo>
                    <a:pt x="279491" y="635"/>
                  </a:lnTo>
                  <a:lnTo>
                    <a:pt x="247095" y="3374"/>
                  </a:lnTo>
                  <a:lnTo>
                    <a:pt x="182304" y="23383"/>
                  </a:lnTo>
                  <a:lnTo>
                    <a:pt x="118902" y="62091"/>
                  </a:lnTo>
                  <a:lnTo>
                    <a:pt x="65227" y="115449"/>
                  </a:lnTo>
                  <a:lnTo>
                    <a:pt x="42558" y="147368"/>
                  </a:lnTo>
                  <a:lnTo>
                    <a:pt x="23939" y="181391"/>
                  </a:lnTo>
                  <a:lnTo>
                    <a:pt x="2659" y="251581"/>
                  </a:lnTo>
                  <a:lnTo>
                    <a:pt x="0" y="287748"/>
                  </a:lnTo>
                  <a:lnTo>
                    <a:pt x="3255" y="324154"/>
                  </a:lnTo>
                  <a:lnTo>
                    <a:pt x="27393" y="386722"/>
                  </a:lnTo>
                  <a:lnTo>
                    <a:pt x="73922" y="434283"/>
                  </a:lnTo>
                  <a:lnTo>
                    <a:pt x="136172" y="458739"/>
                  </a:lnTo>
                  <a:lnTo>
                    <a:pt x="172776" y="461796"/>
                  </a:lnTo>
                  <a:lnTo>
                    <a:pt x="210730" y="459056"/>
                  </a:lnTo>
                  <a:lnTo>
                    <a:pt x="244554" y="450838"/>
                  </a:lnTo>
                  <a:lnTo>
                    <a:pt x="274250" y="437142"/>
                  </a:lnTo>
                  <a:lnTo>
                    <a:pt x="299817" y="417967"/>
                  </a:lnTo>
                  <a:lnTo>
                    <a:pt x="302782" y="415213"/>
                  </a:lnTo>
                  <a:lnTo>
                    <a:pt x="304476" y="414366"/>
                  </a:lnTo>
                  <a:lnTo>
                    <a:pt x="304899" y="414366"/>
                  </a:lnTo>
                  <a:lnTo>
                    <a:pt x="304899" y="414790"/>
                  </a:lnTo>
                  <a:lnTo>
                    <a:pt x="307016" y="419449"/>
                  </a:lnTo>
                  <a:lnTo>
                    <a:pt x="311886" y="426012"/>
                  </a:lnTo>
                  <a:lnTo>
                    <a:pt x="327131" y="442951"/>
                  </a:lnTo>
                  <a:lnTo>
                    <a:pt x="333060" y="447186"/>
                  </a:lnTo>
                  <a:lnTo>
                    <a:pt x="338565" y="447186"/>
                  </a:lnTo>
                  <a:lnTo>
                    <a:pt x="358256" y="379219"/>
                  </a:lnTo>
                  <a:lnTo>
                    <a:pt x="370961" y="330902"/>
                  </a:lnTo>
                  <a:lnTo>
                    <a:pt x="402681" y="303748"/>
                  </a:lnTo>
                  <a:lnTo>
                    <a:pt x="414155" y="303629"/>
                  </a:lnTo>
                  <a:lnTo>
                    <a:pt x="417331" y="303416"/>
                  </a:lnTo>
                  <a:lnTo>
                    <a:pt x="420718" y="302146"/>
                  </a:lnTo>
                  <a:lnTo>
                    <a:pt x="422836" y="297700"/>
                  </a:lnTo>
                  <a:lnTo>
                    <a:pt x="424953" y="289655"/>
                  </a:lnTo>
                  <a:lnTo>
                    <a:pt x="426223" y="281608"/>
                  </a:lnTo>
                  <a:lnTo>
                    <a:pt x="426223" y="276950"/>
                  </a:lnTo>
                  <a:lnTo>
                    <a:pt x="423259" y="275045"/>
                  </a:lnTo>
                  <a:lnTo>
                    <a:pt x="417331" y="275045"/>
                  </a:lnTo>
                  <a:lnTo>
                    <a:pt x="416908" y="274620"/>
                  </a:lnTo>
                  <a:lnTo>
                    <a:pt x="414367" y="274620"/>
                  </a:lnTo>
                  <a:lnTo>
                    <a:pt x="405050" y="275468"/>
                  </a:lnTo>
                  <a:lnTo>
                    <a:pt x="397427" y="275680"/>
                  </a:lnTo>
                  <a:lnTo>
                    <a:pt x="316174" y="275600"/>
                  </a:lnTo>
                  <a:lnTo>
                    <a:pt x="271709" y="274965"/>
                  </a:lnTo>
                  <a:lnTo>
                    <a:pt x="256623" y="274410"/>
                  </a:lnTo>
                  <a:lnTo>
                    <a:pt x="245825" y="274410"/>
                  </a:lnTo>
                  <a:lnTo>
                    <a:pt x="238202" y="299394"/>
                  </a:lnTo>
                  <a:lnTo>
                    <a:pt x="239473" y="301087"/>
                  </a:lnTo>
                  <a:lnTo>
                    <a:pt x="242013" y="303629"/>
                  </a:lnTo>
                  <a:lnTo>
                    <a:pt x="265516" y="303629"/>
                  </a:lnTo>
                  <a:lnTo>
                    <a:pt x="279094" y="303986"/>
                  </a:lnTo>
                  <a:lnTo>
                    <a:pt x="307599" y="332253"/>
                  </a:lnTo>
                  <a:lnTo>
                    <a:pt x="298071" y="369214"/>
                  </a:lnTo>
                  <a:lnTo>
                    <a:pt x="268533" y="410145"/>
                  </a:lnTo>
                  <a:lnTo>
                    <a:pt x="225339" y="428923"/>
                  </a:lnTo>
                  <a:lnTo>
                    <a:pt x="192467" y="432575"/>
                  </a:lnTo>
                  <a:lnTo>
                    <a:pt x="178652" y="431623"/>
                  </a:lnTo>
                  <a:lnTo>
                    <a:pt x="139586" y="423246"/>
                  </a:lnTo>
                  <a:lnTo>
                    <a:pt x="106317" y="403753"/>
                  </a:lnTo>
                  <a:lnTo>
                    <a:pt x="80988" y="372509"/>
                  </a:lnTo>
                  <a:lnTo>
                    <a:pt x="67887" y="322248"/>
                  </a:lnTo>
                  <a:lnTo>
                    <a:pt x="67331" y="307440"/>
                  </a:lnTo>
                  <a:lnTo>
                    <a:pt x="67331" y="298547"/>
                  </a:lnTo>
                  <a:lnTo>
                    <a:pt x="71738" y="259959"/>
                  </a:lnTo>
                  <a:lnTo>
                    <a:pt x="81584" y="217400"/>
                  </a:lnTo>
                  <a:lnTo>
                    <a:pt x="95638" y="178969"/>
                  </a:lnTo>
                  <a:lnTo>
                    <a:pt x="118148" y="132758"/>
                  </a:lnTo>
                  <a:lnTo>
                    <a:pt x="144589" y="97623"/>
                  </a:lnTo>
                  <a:lnTo>
                    <a:pt x="175793" y="70508"/>
                  </a:lnTo>
                  <a:lnTo>
                    <a:pt x="213906" y="47005"/>
                  </a:lnTo>
                  <a:lnTo>
                    <a:pt x="252336" y="34142"/>
                  </a:lnTo>
                  <a:lnTo>
                    <a:pt x="284572" y="29220"/>
                  </a:lnTo>
                  <a:lnTo>
                    <a:pt x="292195" y="29220"/>
                  </a:lnTo>
                  <a:lnTo>
                    <a:pt x="333960" y="38112"/>
                  </a:lnTo>
                  <a:lnTo>
                    <a:pt x="370325" y="81068"/>
                  </a:lnTo>
                  <a:lnTo>
                    <a:pt x="380489" y="120451"/>
                  </a:lnTo>
                  <a:lnTo>
                    <a:pt x="381759" y="142286"/>
                  </a:lnTo>
                  <a:lnTo>
                    <a:pt x="381547" y="156684"/>
                  </a:lnTo>
                  <a:lnTo>
                    <a:pt x="380277" y="172775"/>
                  </a:lnTo>
                  <a:lnTo>
                    <a:pt x="379430" y="177858"/>
                  </a:lnTo>
                  <a:lnTo>
                    <a:pt x="379218" y="181034"/>
                  </a:lnTo>
                  <a:lnTo>
                    <a:pt x="380489" y="182939"/>
                  </a:lnTo>
                  <a:lnTo>
                    <a:pt x="383030" y="185480"/>
                  </a:lnTo>
                  <a:lnTo>
                    <a:pt x="393193" y="185480"/>
                  </a:lnTo>
                  <a:lnTo>
                    <a:pt x="430670" y="91470"/>
                  </a:lnTo>
                  <a:lnTo>
                    <a:pt x="449727" y="10838"/>
                  </a:lnTo>
                  <a:lnTo>
                    <a:pt x="450997" y="4446"/>
                  </a:lnTo>
                  <a:lnTo>
                    <a:pt x="450997" y="1482"/>
                  </a:lnTo>
                  <a:lnTo>
                    <a:pt x="448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82820" y="7399535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4" h="462279">
                  <a:moveTo>
                    <a:pt x="0" y="287748"/>
                  </a:moveTo>
                  <a:lnTo>
                    <a:pt x="10639" y="216129"/>
                  </a:lnTo>
                  <a:lnTo>
                    <a:pt x="42558" y="147368"/>
                  </a:lnTo>
                  <a:lnTo>
                    <a:pt x="65227" y="115448"/>
                  </a:lnTo>
                  <a:lnTo>
                    <a:pt x="90675" y="87023"/>
                  </a:lnTo>
                  <a:lnTo>
                    <a:pt x="149908" y="40653"/>
                  </a:lnTo>
                  <a:lnTo>
                    <a:pt x="214700" y="10957"/>
                  </a:lnTo>
                  <a:lnTo>
                    <a:pt x="279491" y="635"/>
                  </a:lnTo>
                  <a:lnTo>
                    <a:pt x="306606" y="2659"/>
                  </a:lnTo>
                  <a:lnTo>
                    <a:pt x="352023" y="18857"/>
                  </a:lnTo>
                  <a:lnTo>
                    <a:pt x="379854" y="43829"/>
                  </a:lnTo>
                  <a:lnTo>
                    <a:pt x="382394" y="46793"/>
                  </a:lnTo>
                  <a:lnTo>
                    <a:pt x="384088" y="48910"/>
                  </a:lnTo>
                  <a:lnTo>
                    <a:pt x="384935" y="50181"/>
                  </a:lnTo>
                  <a:lnTo>
                    <a:pt x="385570" y="52087"/>
                  </a:lnTo>
                  <a:lnTo>
                    <a:pt x="386841" y="52087"/>
                  </a:lnTo>
                  <a:lnTo>
                    <a:pt x="392558" y="46581"/>
                  </a:lnTo>
                  <a:lnTo>
                    <a:pt x="402721" y="35571"/>
                  </a:lnTo>
                  <a:lnTo>
                    <a:pt x="405685" y="33030"/>
                  </a:lnTo>
                  <a:lnTo>
                    <a:pt x="408861" y="30066"/>
                  </a:lnTo>
                  <a:lnTo>
                    <a:pt x="412249" y="26678"/>
                  </a:lnTo>
                  <a:lnTo>
                    <a:pt x="415637" y="23290"/>
                  </a:lnTo>
                  <a:lnTo>
                    <a:pt x="419025" y="19903"/>
                  </a:lnTo>
                  <a:lnTo>
                    <a:pt x="422412" y="16515"/>
                  </a:lnTo>
                  <a:lnTo>
                    <a:pt x="425800" y="13127"/>
                  </a:lnTo>
                  <a:lnTo>
                    <a:pt x="427918" y="10798"/>
                  </a:lnTo>
                  <a:lnTo>
                    <a:pt x="428764" y="9528"/>
                  </a:lnTo>
                  <a:lnTo>
                    <a:pt x="438293" y="0"/>
                  </a:lnTo>
                  <a:lnTo>
                    <a:pt x="442104" y="0"/>
                  </a:lnTo>
                  <a:lnTo>
                    <a:pt x="448032" y="0"/>
                  </a:lnTo>
                  <a:lnTo>
                    <a:pt x="450997" y="1482"/>
                  </a:lnTo>
                  <a:lnTo>
                    <a:pt x="450997" y="4446"/>
                  </a:lnTo>
                  <a:lnTo>
                    <a:pt x="439563" y="54349"/>
                  </a:lnTo>
                  <a:lnTo>
                    <a:pt x="430670" y="91469"/>
                  </a:lnTo>
                  <a:lnTo>
                    <a:pt x="420666" y="130138"/>
                  </a:lnTo>
                  <a:lnTo>
                    <a:pt x="413520" y="157849"/>
                  </a:lnTo>
                  <a:lnTo>
                    <a:pt x="409232" y="174602"/>
                  </a:lnTo>
                  <a:lnTo>
                    <a:pt x="407803" y="180398"/>
                  </a:lnTo>
                  <a:lnTo>
                    <a:pt x="406956" y="182516"/>
                  </a:lnTo>
                  <a:lnTo>
                    <a:pt x="405897" y="183786"/>
                  </a:lnTo>
                  <a:lnTo>
                    <a:pt x="404627" y="184210"/>
                  </a:lnTo>
                  <a:lnTo>
                    <a:pt x="403356" y="184633"/>
                  </a:lnTo>
                  <a:lnTo>
                    <a:pt x="399545" y="185057"/>
                  </a:lnTo>
                  <a:lnTo>
                    <a:pt x="393193" y="185480"/>
                  </a:lnTo>
                  <a:lnTo>
                    <a:pt x="383030" y="185480"/>
                  </a:lnTo>
                  <a:lnTo>
                    <a:pt x="380489" y="182939"/>
                  </a:lnTo>
                  <a:lnTo>
                    <a:pt x="379218" y="181034"/>
                  </a:lnTo>
                  <a:lnTo>
                    <a:pt x="379218" y="179763"/>
                  </a:lnTo>
                  <a:lnTo>
                    <a:pt x="379218" y="179340"/>
                  </a:lnTo>
                  <a:lnTo>
                    <a:pt x="379430" y="177858"/>
                  </a:lnTo>
                  <a:lnTo>
                    <a:pt x="379854" y="175317"/>
                  </a:lnTo>
                  <a:lnTo>
                    <a:pt x="380277" y="172776"/>
                  </a:lnTo>
                  <a:lnTo>
                    <a:pt x="380700" y="168541"/>
                  </a:lnTo>
                  <a:lnTo>
                    <a:pt x="381124" y="162613"/>
                  </a:lnTo>
                  <a:lnTo>
                    <a:pt x="381547" y="156684"/>
                  </a:lnTo>
                  <a:lnTo>
                    <a:pt x="381759" y="149908"/>
                  </a:lnTo>
                  <a:lnTo>
                    <a:pt x="381759" y="142286"/>
                  </a:lnTo>
                  <a:lnTo>
                    <a:pt x="380489" y="120451"/>
                  </a:lnTo>
                  <a:lnTo>
                    <a:pt x="370325" y="81068"/>
                  </a:lnTo>
                  <a:lnTo>
                    <a:pt x="349483" y="48752"/>
                  </a:lnTo>
                  <a:lnTo>
                    <a:pt x="314864" y="31601"/>
                  </a:lnTo>
                  <a:lnTo>
                    <a:pt x="292195" y="29219"/>
                  </a:lnTo>
                  <a:lnTo>
                    <a:pt x="284572" y="29219"/>
                  </a:lnTo>
                  <a:lnTo>
                    <a:pt x="243482" y="36484"/>
                  </a:lnTo>
                  <a:lnTo>
                    <a:pt x="204338" y="51769"/>
                  </a:lnTo>
                  <a:lnTo>
                    <a:pt x="165590" y="78606"/>
                  </a:lnTo>
                  <a:lnTo>
                    <a:pt x="134981" y="108461"/>
                  </a:lnTo>
                  <a:lnTo>
                    <a:pt x="110565" y="146574"/>
                  </a:lnTo>
                  <a:lnTo>
                    <a:pt x="88293" y="197549"/>
                  </a:lnTo>
                  <a:lnTo>
                    <a:pt x="76066" y="238202"/>
                  </a:lnTo>
                  <a:lnTo>
                    <a:pt x="68602" y="282667"/>
                  </a:lnTo>
                  <a:lnTo>
                    <a:pt x="67331" y="298547"/>
                  </a:lnTo>
                  <a:lnTo>
                    <a:pt x="67331" y="307440"/>
                  </a:lnTo>
                  <a:lnTo>
                    <a:pt x="72334" y="349244"/>
                  </a:lnTo>
                  <a:lnTo>
                    <a:pt x="92422" y="390612"/>
                  </a:lnTo>
                  <a:lnTo>
                    <a:pt x="122198" y="414552"/>
                  </a:lnTo>
                  <a:lnTo>
                    <a:pt x="163883" y="430035"/>
                  </a:lnTo>
                  <a:lnTo>
                    <a:pt x="192467" y="432576"/>
                  </a:lnTo>
                  <a:lnTo>
                    <a:pt x="209261" y="431663"/>
                  </a:lnTo>
                  <a:lnTo>
                    <a:pt x="255353" y="417966"/>
                  </a:lnTo>
                  <a:lnTo>
                    <a:pt x="288225" y="391406"/>
                  </a:lnTo>
                  <a:lnTo>
                    <a:pt x="304264" y="345552"/>
                  </a:lnTo>
                  <a:lnTo>
                    <a:pt x="309134" y="306381"/>
                  </a:lnTo>
                  <a:lnTo>
                    <a:pt x="265516" y="303629"/>
                  </a:lnTo>
                  <a:lnTo>
                    <a:pt x="242014" y="303629"/>
                  </a:lnTo>
                  <a:lnTo>
                    <a:pt x="239473" y="301088"/>
                  </a:lnTo>
                  <a:lnTo>
                    <a:pt x="238202" y="299394"/>
                  </a:lnTo>
                  <a:lnTo>
                    <a:pt x="238202" y="298547"/>
                  </a:lnTo>
                  <a:lnTo>
                    <a:pt x="238202" y="297700"/>
                  </a:lnTo>
                  <a:lnTo>
                    <a:pt x="245825" y="274409"/>
                  </a:lnTo>
                  <a:lnTo>
                    <a:pt x="256623" y="274409"/>
                  </a:lnTo>
                  <a:lnTo>
                    <a:pt x="271709" y="274965"/>
                  </a:lnTo>
                  <a:lnTo>
                    <a:pt x="291560" y="275362"/>
                  </a:lnTo>
                  <a:lnTo>
                    <a:pt x="316174" y="275600"/>
                  </a:lnTo>
                  <a:lnTo>
                    <a:pt x="345552" y="275680"/>
                  </a:lnTo>
                  <a:lnTo>
                    <a:pt x="357661" y="275680"/>
                  </a:lnTo>
                  <a:lnTo>
                    <a:pt x="368579" y="275680"/>
                  </a:lnTo>
                  <a:lnTo>
                    <a:pt x="378305" y="275680"/>
                  </a:lnTo>
                  <a:lnTo>
                    <a:pt x="386841" y="275680"/>
                  </a:lnTo>
                  <a:lnTo>
                    <a:pt x="397428" y="275680"/>
                  </a:lnTo>
                  <a:lnTo>
                    <a:pt x="405050" y="275468"/>
                  </a:lnTo>
                  <a:lnTo>
                    <a:pt x="409708" y="275044"/>
                  </a:lnTo>
                  <a:lnTo>
                    <a:pt x="414366" y="274621"/>
                  </a:lnTo>
                  <a:lnTo>
                    <a:pt x="416907" y="274621"/>
                  </a:lnTo>
                  <a:lnTo>
                    <a:pt x="417331" y="275044"/>
                  </a:lnTo>
                  <a:lnTo>
                    <a:pt x="423259" y="275044"/>
                  </a:lnTo>
                  <a:lnTo>
                    <a:pt x="426224" y="276950"/>
                  </a:lnTo>
                  <a:lnTo>
                    <a:pt x="426224" y="280761"/>
                  </a:lnTo>
                  <a:lnTo>
                    <a:pt x="426224" y="281608"/>
                  </a:lnTo>
                  <a:lnTo>
                    <a:pt x="414155" y="303629"/>
                  </a:lnTo>
                  <a:lnTo>
                    <a:pt x="409073" y="303629"/>
                  </a:lnTo>
                  <a:lnTo>
                    <a:pt x="402681" y="303748"/>
                  </a:lnTo>
                  <a:lnTo>
                    <a:pt x="370961" y="330903"/>
                  </a:lnTo>
                  <a:lnTo>
                    <a:pt x="367785" y="343647"/>
                  </a:lnTo>
                  <a:lnTo>
                    <a:pt x="365045" y="353731"/>
                  </a:lnTo>
                  <a:lnTo>
                    <a:pt x="362544" y="363021"/>
                  </a:lnTo>
                  <a:lnTo>
                    <a:pt x="360281" y="371516"/>
                  </a:lnTo>
                  <a:lnTo>
                    <a:pt x="358256" y="379218"/>
                  </a:lnTo>
                  <a:lnTo>
                    <a:pt x="351190" y="407684"/>
                  </a:lnTo>
                  <a:lnTo>
                    <a:pt x="345870" y="428288"/>
                  </a:lnTo>
                  <a:lnTo>
                    <a:pt x="342297" y="441032"/>
                  </a:lnTo>
                  <a:lnTo>
                    <a:pt x="340471" y="445915"/>
                  </a:lnTo>
                  <a:lnTo>
                    <a:pt x="339624" y="446762"/>
                  </a:lnTo>
                  <a:lnTo>
                    <a:pt x="338565" y="447185"/>
                  </a:lnTo>
                  <a:lnTo>
                    <a:pt x="337295" y="447185"/>
                  </a:lnTo>
                  <a:lnTo>
                    <a:pt x="333060" y="447185"/>
                  </a:lnTo>
                  <a:lnTo>
                    <a:pt x="304899" y="414790"/>
                  </a:lnTo>
                  <a:lnTo>
                    <a:pt x="304899" y="414366"/>
                  </a:lnTo>
                  <a:lnTo>
                    <a:pt x="304476" y="414366"/>
                  </a:lnTo>
                  <a:lnTo>
                    <a:pt x="303629" y="414790"/>
                  </a:lnTo>
                  <a:lnTo>
                    <a:pt x="302782" y="415213"/>
                  </a:lnTo>
                  <a:lnTo>
                    <a:pt x="301511" y="416272"/>
                  </a:lnTo>
                  <a:lnTo>
                    <a:pt x="299817" y="417966"/>
                  </a:lnTo>
                  <a:lnTo>
                    <a:pt x="274250" y="437141"/>
                  </a:lnTo>
                  <a:lnTo>
                    <a:pt x="244554" y="450838"/>
                  </a:lnTo>
                  <a:lnTo>
                    <a:pt x="210730" y="459056"/>
                  </a:lnTo>
                  <a:lnTo>
                    <a:pt x="172776" y="461795"/>
                  </a:lnTo>
                  <a:lnTo>
                    <a:pt x="136172" y="458738"/>
                  </a:lnTo>
                  <a:lnTo>
                    <a:pt x="73922" y="434283"/>
                  </a:lnTo>
                  <a:lnTo>
                    <a:pt x="27393" y="386722"/>
                  </a:lnTo>
                  <a:lnTo>
                    <a:pt x="3255" y="324154"/>
                  </a:lnTo>
                  <a:lnTo>
                    <a:pt x="0" y="28774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9707" y="7413192"/>
              <a:ext cx="865787" cy="43448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1066" y="7413192"/>
              <a:ext cx="1342828" cy="448456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3632200" y="6512559"/>
            <a:ext cx="2506980" cy="1445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21715">
              <a:lnSpc>
                <a:spcPct val="119400"/>
              </a:lnSpc>
              <a:spcBef>
                <a:spcPts val="100"/>
              </a:spcBef>
              <a:tabLst>
                <a:tab pos="593090" algn="l"/>
                <a:tab pos="1614805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와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35">
                <a:solidFill>
                  <a:srgbClr val="FFFFFF"/>
                </a:solidFill>
                <a:latin typeface="KBIZforSMEsmjo R"/>
                <a:cs typeface="KBIZforSMEsmjo R"/>
              </a:rPr>
              <a:t>평면 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교선</a:t>
            </a:r>
            <a:endParaRPr sz="3900">
              <a:latin typeface="KBIZforSMEsmjo R"/>
              <a:cs typeface="KBIZforSMEsmjo R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236660" y="8304530"/>
            <a:ext cx="904240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직선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313351" y="8365687"/>
            <a:ext cx="1022985" cy="462915"/>
            <a:chOff x="3313351" y="8365687"/>
            <a:chExt cx="1022985" cy="462915"/>
          </a:xfrm>
        </p:grpSpPr>
        <p:sp>
          <p:nvSpPr>
            <p:cNvPr id="29" name="object 29" descr=""/>
            <p:cNvSpPr/>
            <p:nvPr/>
          </p:nvSpPr>
          <p:spPr>
            <a:xfrm>
              <a:off x="3313668" y="8366005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5" h="462279">
                  <a:moveTo>
                    <a:pt x="448033" y="0"/>
                  </a:moveTo>
                  <a:lnTo>
                    <a:pt x="438292" y="0"/>
                  </a:lnTo>
                  <a:lnTo>
                    <a:pt x="428764" y="9528"/>
                  </a:lnTo>
                  <a:lnTo>
                    <a:pt x="427917" y="10798"/>
                  </a:lnTo>
                  <a:lnTo>
                    <a:pt x="425800" y="13127"/>
                  </a:lnTo>
                  <a:lnTo>
                    <a:pt x="408861" y="30066"/>
                  </a:lnTo>
                  <a:lnTo>
                    <a:pt x="402720" y="35571"/>
                  </a:lnTo>
                  <a:lnTo>
                    <a:pt x="392558" y="46581"/>
                  </a:lnTo>
                  <a:lnTo>
                    <a:pt x="386840" y="52087"/>
                  </a:lnTo>
                  <a:lnTo>
                    <a:pt x="385570" y="52087"/>
                  </a:lnTo>
                  <a:lnTo>
                    <a:pt x="384935" y="50181"/>
                  </a:lnTo>
                  <a:lnTo>
                    <a:pt x="384088" y="48911"/>
                  </a:lnTo>
                  <a:lnTo>
                    <a:pt x="352023" y="18857"/>
                  </a:lnTo>
                  <a:lnTo>
                    <a:pt x="306606" y="2659"/>
                  </a:lnTo>
                  <a:lnTo>
                    <a:pt x="279491" y="635"/>
                  </a:lnTo>
                  <a:lnTo>
                    <a:pt x="247095" y="3374"/>
                  </a:lnTo>
                  <a:lnTo>
                    <a:pt x="182303" y="23383"/>
                  </a:lnTo>
                  <a:lnTo>
                    <a:pt x="118902" y="62091"/>
                  </a:lnTo>
                  <a:lnTo>
                    <a:pt x="65227" y="115448"/>
                  </a:lnTo>
                  <a:lnTo>
                    <a:pt x="42558" y="147368"/>
                  </a:lnTo>
                  <a:lnTo>
                    <a:pt x="23939" y="181391"/>
                  </a:lnTo>
                  <a:lnTo>
                    <a:pt x="2659" y="251581"/>
                  </a:lnTo>
                  <a:lnTo>
                    <a:pt x="0" y="287748"/>
                  </a:lnTo>
                  <a:lnTo>
                    <a:pt x="3255" y="324154"/>
                  </a:lnTo>
                  <a:lnTo>
                    <a:pt x="27392" y="386722"/>
                  </a:lnTo>
                  <a:lnTo>
                    <a:pt x="73921" y="434283"/>
                  </a:lnTo>
                  <a:lnTo>
                    <a:pt x="136172" y="458738"/>
                  </a:lnTo>
                  <a:lnTo>
                    <a:pt x="172775" y="461795"/>
                  </a:lnTo>
                  <a:lnTo>
                    <a:pt x="210729" y="459056"/>
                  </a:lnTo>
                  <a:lnTo>
                    <a:pt x="244554" y="450838"/>
                  </a:lnTo>
                  <a:lnTo>
                    <a:pt x="274250" y="437141"/>
                  </a:lnTo>
                  <a:lnTo>
                    <a:pt x="299817" y="417966"/>
                  </a:lnTo>
                  <a:lnTo>
                    <a:pt x="302781" y="415213"/>
                  </a:lnTo>
                  <a:lnTo>
                    <a:pt x="304476" y="414366"/>
                  </a:lnTo>
                  <a:lnTo>
                    <a:pt x="304899" y="414366"/>
                  </a:lnTo>
                  <a:lnTo>
                    <a:pt x="304899" y="414790"/>
                  </a:lnTo>
                  <a:lnTo>
                    <a:pt x="307016" y="419448"/>
                  </a:lnTo>
                  <a:lnTo>
                    <a:pt x="311886" y="426012"/>
                  </a:lnTo>
                  <a:lnTo>
                    <a:pt x="327131" y="442951"/>
                  </a:lnTo>
                  <a:lnTo>
                    <a:pt x="333060" y="447186"/>
                  </a:lnTo>
                  <a:lnTo>
                    <a:pt x="338565" y="447186"/>
                  </a:lnTo>
                  <a:lnTo>
                    <a:pt x="358256" y="379218"/>
                  </a:lnTo>
                  <a:lnTo>
                    <a:pt x="370960" y="330903"/>
                  </a:lnTo>
                  <a:lnTo>
                    <a:pt x="402681" y="303748"/>
                  </a:lnTo>
                  <a:lnTo>
                    <a:pt x="414154" y="303629"/>
                  </a:lnTo>
                  <a:lnTo>
                    <a:pt x="417330" y="303417"/>
                  </a:lnTo>
                  <a:lnTo>
                    <a:pt x="420719" y="302146"/>
                  </a:lnTo>
                  <a:lnTo>
                    <a:pt x="422836" y="297700"/>
                  </a:lnTo>
                  <a:lnTo>
                    <a:pt x="424953" y="289654"/>
                  </a:lnTo>
                  <a:lnTo>
                    <a:pt x="426223" y="281608"/>
                  </a:lnTo>
                  <a:lnTo>
                    <a:pt x="426223" y="276950"/>
                  </a:lnTo>
                  <a:lnTo>
                    <a:pt x="423259" y="275044"/>
                  </a:lnTo>
                  <a:lnTo>
                    <a:pt x="417330" y="275044"/>
                  </a:lnTo>
                  <a:lnTo>
                    <a:pt x="416907" y="274621"/>
                  </a:lnTo>
                  <a:lnTo>
                    <a:pt x="414366" y="274621"/>
                  </a:lnTo>
                  <a:lnTo>
                    <a:pt x="405049" y="275468"/>
                  </a:lnTo>
                  <a:lnTo>
                    <a:pt x="397427" y="275680"/>
                  </a:lnTo>
                  <a:lnTo>
                    <a:pt x="316174" y="275600"/>
                  </a:lnTo>
                  <a:lnTo>
                    <a:pt x="271709" y="274965"/>
                  </a:lnTo>
                  <a:lnTo>
                    <a:pt x="256623" y="274409"/>
                  </a:lnTo>
                  <a:lnTo>
                    <a:pt x="245825" y="274409"/>
                  </a:lnTo>
                  <a:lnTo>
                    <a:pt x="238202" y="299394"/>
                  </a:lnTo>
                  <a:lnTo>
                    <a:pt x="239472" y="301088"/>
                  </a:lnTo>
                  <a:lnTo>
                    <a:pt x="242013" y="303629"/>
                  </a:lnTo>
                  <a:lnTo>
                    <a:pt x="265516" y="303629"/>
                  </a:lnTo>
                  <a:lnTo>
                    <a:pt x="279094" y="303986"/>
                  </a:lnTo>
                  <a:lnTo>
                    <a:pt x="307598" y="332253"/>
                  </a:lnTo>
                  <a:lnTo>
                    <a:pt x="298070" y="369214"/>
                  </a:lnTo>
                  <a:lnTo>
                    <a:pt x="268533" y="410145"/>
                  </a:lnTo>
                  <a:lnTo>
                    <a:pt x="225339" y="428923"/>
                  </a:lnTo>
                  <a:lnTo>
                    <a:pt x="192467" y="432576"/>
                  </a:lnTo>
                  <a:lnTo>
                    <a:pt x="178651" y="431623"/>
                  </a:lnTo>
                  <a:lnTo>
                    <a:pt x="139586" y="423246"/>
                  </a:lnTo>
                  <a:lnTo>
                    <a:pt x="106317" y="403753"/>
                  </a:lnTo>
                  <a:lnTo>
                    <a:pt x="80988" y="372509"/>
                  </a:lnTo>
                  <a:lnTo>
                    <a:pt x="67887" y="322248"/>
                  </a:lnTo>
                  <a:lnTo>
                    <a:pt x="67331" y="307440"/>
                  </a:lnTo>
                  <a:lnTo>
                    <a:pt x="67331" y="298547"/>
                  </a:lnTo>
                  <a:lnTo>
                    <a:pt x="71738" y="259958"/>
                  </a:lnTo>
                  <a:lnTo>
                    <a:pt x="81583" y="217399"/>
                  </a:lnTo>
                  <a:lnTo>
                    <a:pt x="95637" y="178969"/>
                  </a:lnTo>
                  <a:lnTo>
                    <a:pt x="118148" y="132758"/>
                  </a:lnTo>
                  <a:lnTo>
                    <a:pt x="144589" y="97623"/>
                  </a:lnTo>
                  <a:lnTo>
                    <a:pt x="175793" y="70508"/>
                  </a:lnTo>
                  <a:lnTo>
                    <a:pt x="213906" y="47005"/>
                  </a:lnTo>
                  <a:lnTo>
                    <a:pt x="252335" y="34142"/>
                  </a:lnTo>
                  <a:lnTo>
                    <a:pt x="284572" y="29219"/>
                  </a:lnTo>
                  <a:lnTo>
                    <a:pt x="292195" y="29219"/>
                  </a:lnTo>
                  <a:lnTo>
                    <a:pt x="333959" y="38112"/>
                  </a:lnTo>
                  <a:lnTo>
                    <a:pt x="370325" y="81068"/>
                  </a:lnTo>
                  <a:lnTo>
                    <a:pt x="380489" y="120451"/>
                  </a:lnTo>
                  <a:lnTo>
                    <a:pt x="381759" y="142286"/>
                  </a:lnTo>
                  <a:lnTo>
                    <a:pt x="381547" y="156684"/>
                  </a:lnTo>
                  <a:lnTo>
                    <a:pt x="380277" y="172776"/>
                  </a:lnTo>
                  <a:lnTo>
                    <a:pt x="379430" y="177858"/>
                  </a:lnTo>
                  <a:lnTo>
                    <a:pt x="379218" y="181034"/>
                  </a:lnTo>
                  <a:lnTo>
                    <a:pt x="380489" y="182939"/>
                  </a:lnTo>
                  <a:lnTo>
                    <a:pt x="383029" y="185480"/>
                  </a:lnTo>
                  <a:lnTo>
                    <a:pt x="393193" y="185480"/>
                  </a:lnTo>
                  <a:lnTo>
                    <a:pt x="430669" y="91469"/>
                  </a:lnTo>
                  <a:lnTo>
                    <a:pt x="449726" y="10838"/>
                  </a:lnTo>
                  <a:lnTo>
                    <a:pt x="450997" y="4446"/>
                  </a:lnTo>
                  <a:lnTo>
                    <a:pt x="450997" y="1482"/>
                  </a:lnTo>
                  <a:lnTo>
                    <a:pt x="448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313668" y="8366005"/>
              <a:ext cx="451484" cy="462280"/>
            </a:xfrm>
            <a:custGeom>
              <a:avLst/>
              <a:gdLst/>
              <a:ahLst/>
              <a:cxnLst/>
              <a:rect l="l" t="t" r="r" b="b"/>
              <a:pathLst>
                <a:path w="451485" h="462279">
                  <a:moveTo>
                    <a:pt x="0" y="287748"/>
                  </a:moveTo>
                  <a:lnTo>
                    <a:pt x="10639" y="216129"/>
                  </a:lnTo>
                  <a:lnTo>
                    <a:pt x="42558" y="147368"/>
                  </a:lnTo>
                  <a:lnTo>
                    <a:pt x="65227" y="115448"/>
                  </a:lnTo>
                  <a:lnTo>
                    <a:pt x="90675" y="87023"/>
                  </a:lnTo>
                  <a:lnTo>
                    <a:pt x="149908" y="40653"/>
                  </a:lnTo>
                  <a:lnTo>
                    <a:pt x="214700" y="10957"/>
                  </a:lnTo>
                  <a:lnTo>
                    <a:pt x="279491" y="635"/>
                  </a:lnTo>
                  <a:lnTo>
                    <a:pt x="306606" y="2659"/>
                  </a:lnTo>
                  <a:lnTo>
                    <a:pt x="352023" y="18857"/>
                  </a:lnTo>
                  <a:lnTo>
                    <a:pt x="379854" y="43829"/>
                  </a:lnTo>
                  <a:lnTo>
                    <a:pt x="382394" y="46793"/>
                  </a:lnTo>
                  <a:lnTo>
                    <a:pt x="384088" y="48910"/>
                  </a:lnTo>
                  <a:lnTo>
                    <a:pt x="384935" y="50181"/>
                  </a:lnTo>
                  <a:lnTo>
                    <a:pt x="385570" y="52087"/>
                  </a:lnTo>
                  <a:lnTo>
                    <a:pt x="386841" y="52087"/>
                  </a:lnTo>
                  <a:lnTo>
                    <a:pt x="392558" y="46581"/>
                  </a:lnTo>
                  <a:lnTo>
                    <a:pt x="402721" y="35571"/>
                  </a:lnTo>
                  <a:lnTo>
                    <a:pt x="405685" y="33030"/>
                  </a:lnTo>
                  <a:lnTo>
                    <a:pt x="408861" y="30066"/>
                  </a:lnTo>
                  <a:lnTo>
                    <a:pt x="412249" y="26678"/>
                  </a:lnTo>
                  <a:lnTo>
                    <a:pt x="415637" y="23290"/>
                  </a:lnTo>
                  <a:lnTo>
                    <a:pt x="419025" y="19903"/>
                  </a:lnTo>
                  <a:lnTo>
                    <a:pt x="422412" y="16515"/>
                  </a:lnTo>
                  <a:lnTo>
                    <a:pt x="425800" y="13127"/>
                  </a:lnTo>
                  <a:lnTo>
                    <a:pt x="427918" y="10798"/>
                  </a:lnTo>
                  <a:lnTo>
                    <a:pt x="428764" y="9528"/>
                  </a:lnTo>
                  <a:lnTo>
                    <a:pt x="438293" y="0"/>
                  </a:lnTo>
                  <a:lnTo>
                    <a:pt x="442104" y="0"/>
                  </a:lnTo>
                  <a:lnTo>
                    <a:pt x="448032" y="0"/>
                  </a:lnTo>
                  <a:lnTo>
                    <a:pt x="450997" y="1482"/>
                  </a:lnTo>
                  <a:lnTo>
                    <a:pt x="450997" y="4446"/>
                  </a:lnTo>
                  <a:lnTo>
                    <a:pt x="439563" y="54349"/>
                  </a:lnTo>
                  <a:lnTo>
                    <a:pt x="430670" y="91469"/>
                  </a:lnTo>
                  <a:lnTo>
                    <a:pt x="420666" y="130138"/>
                  </a:lnTo>
                  <a:lnTo>
                    <a:pt x="413520" y="157849"/>
                  </a:lnTo>
                  <a:lnTo>
                    <a:pt x="409232" y="174602"/>
                  </a:lnTo>
                  <a:lnTo>
                    <a:pt x="407803" y="180398"/>
                  </a:lnTo>
                  <a:lnTo>
                    <a:pt x="406956" y="182516"/>
                  </a:lnTo>
                  <a:lnTo>
                    <a:pt x="405897" y="183786"/>
                  </a:lnTo>
                  <a:lnTo>
                    <a:pt x="404627" y="184210"/>
                  </a:lnTo>
                  <a:lnTo>
                    <a:pt x="403356" y="184633"/>
                  </a:lnTo>
                  <a:lnTo>
                    <a:pt x="399545" y="185057"/>
                  </a:lnTo>
                  <a:lnTo>
                    <a:pt x="393193" y="185480"/>
                  </a:lnTo>
                  <a:lnTo>
                    <a:pt x="383030" y="185480"/>
                  </a:lnTo>
                  <a:lnTo>
                    <a:pt x="380489" y="182939"/>
                  </a:lnTo>
                  <a:lnTo>
                    <a:pt x="379218" y="181034"/>
                  </a:lnTo>
                  <a:lnTo>
                    <a:pt x="379218" y="179763"/>
                  </a:lnTo>
                  <a:lnTo>
                    <a:pt x="379218" y="179340"/>
                  </a:lnTo>
                  <a:lnTo>
                    <a:pt x="379430" y="177858"/>
                  </a:lnTo>
                  <a:lnTo>
                    <a:pt x="379854" y="175317"/>
                  </a:lnTo>
                  <a:lnTo>
                    <a:pt x="380277" y="172776"/>
                  </a:lnTo>
                  <a:lnTo>
                    <a:pt x="380700" y="168541"/>
                  </a:lnTo>
                  <a:lnTo>
                    <a:pt x="381124" y="162613"/>
                  </a:lnTo>
                  <a:lnTo>
                    <a:pt x="381547" y="156684"/>
                  </a:lnTo>
                  <a:lnTo>
                    <a:pt x="381759" y="149908"/>
                  </a:lnTo>
                  <a:lnTo>
                    <a:pt x="381759" y="142286"/>
                  </a:lnTo>
                  <a:lnTo>
                    <a:pt x="380489" y="120451"/>
                  </a:lnTo>
                  <a:lnTo>
                    <a:pt x="370325" y="81068"/>
                  </a:lnTo>
                  <a:lnTo>
                    <a:pt x="349483" y="48752"/>
                  </a:lnTo>
                  <a:lnTo>
                    <a:pt x="314864" y="31601"/>
                  </a:lnTo>
                  <a:lnTo>
                    <a:pt x="292195" y="29219"/>
                  </a:lnTo>
                  <a:lnTo>
                    <a:pt x="284572" y="29219"/>
                  </a:lnTo>
                  <a:lnTo>
                    <a:pt x="243482" y="36484"/>
                  </a:lnTo>
                  <a:lnTo>
                    <a:pt x="204338" y="51769"/>
                  </a:lnTo>
                  <a:lnTo>
                    <a:pt x="165590" y="78606"/>
                  </a:lnTo>
                  <a:lnTo>
                    <a:pt x="134981" y="108461"/>
                  </a:lnTo>
                  <a:lnTo>
                    <a:pt x="110565" y="146574"/>
                  </a:lnTo>
                  <a:lnTo>
                    <a:pt x="88293" y="197549"/>
                  </a:lnTo>
                  <a:lnTo>
                    <a:pt x="76066" y="238202"/>
                  </a:lnTo>
                  <a:lnTo>
                    <a:pt x="68602" y="282667"/>
                  </a:lnTo>
                  <a:lnTo>
                    <a:pt x="67331" y="298547"/>
                  </a:lnTo>
                  <a:lnTo>
                    <a:pt x="67331" y="307440"/>
                  </a:lnTo>
                  <a:lnTo>
                    <a:pt x="72334" y="349244"/>
                  </a:lnTo>
                  <a:lnTo>
                    <a:pt x="92422" y="390612"/>
                  </a:lnTo>
                  <a:lnTo>
                    <a:pt x="122198" y="414552"/>
                  </a:lnTo>
                  <a:lnTo>
                    <a:pt x="163883" y="430035"/>
                  </a:lnTo>
                  <a:lnTo>
                    <a:pt x="192467" y="432576"/>
                  </a:lnTo>
                  <a:lnTo>
                    <a:pt x="209261" y="431663"/>
                  </a:lnTo>
                  <a:lnTo>
                    <a:pt x="255353" y="417966"/>
                  </a:lnTo>
                  <a:lnTo>
                    <a:pt x="288225" y="391406"/>
                  </a:lnTo>
                  <a:lnTo>
                    <a:pt x="304264" y="345552"/>
                  </a:lnTo>
                  <a:lnTo>
                    <a:pt x="309134" y="306381"/>
                  </a:lnTo>
                  <a:lnTo>
                    <a:pt x="265516" y="303629"/>
                  </a:lnTo>
                  <a:lnTo>
                    <a:pt x="242014" y="303629"/>
                  </a:lnTo>
                  <a:lnTo>
                    <a:pt x="239473" y="301088"/>
                  </a:lnTo>
                  <a:lnTo>
                    <a:pt x="238202" y="299394"/>
                  </a:lnTo>
                  <a:lnTo>
                    <a:pt x="238202" y="298547"/>
                  </a:lnTo>
                  <a:lnTo>
                    <a:pt x="238202" y="297700"/>
                  </a:lnTo>
                  <a:lnTo>
                    <a:pt x="245825" y="274409"/>
                  </a:lnTo>
                  <a:lnTo>
                    <a:pt x="256623" y="274409"/>
                  </a:lnTo>
                  <a:lnTo>
                    <a:pt x="271709" y="274965"/>
                  </a:lnTo>
                  <a:lnTo>
                    <a:pt x="291560" y="275362"/>
                  </a:lnTo>
                  <a:lnTo>
                    <a:pt x="316174" y="275600"/>
                  </a:lnTo>
                  <a:lnTo>
                    <a:pt x="345552" y="275680"/>
                  </a:lnTo>
                  <a:lnTo>
                    <a:pt x="357661" y="275680"/>
                  </a:lnTo>
                  <a:lnTo>
                    <a:pt x="368579" y="275680"/>
                  </a:lnTo>
                  <a:lnTo>
                    <a:pt x="378305" y="275680"/>
                  </a:lnTo>
                  <a:lnTo>
                    <a:pt x="386841" y="275680"/>
                  </a:lnTo>
                  <a:lnTo>
                    <a:pt x="397428" y="275680"/>
                  </a:lnTo>
                  <a:lnTo>
                    <a:pt x="405050" y="275468"/>
                  </a:lnTo>
                  <a:lnTo>
                    <a:pt x="409708" y="275044"/>
                  </a:lnTo>
                  <a:lnTo>
                    <a:pt x="414366" y="274621"/>
                  </a:lnTo>
                  <a:lnTo>
                    <a:pt x="416907" y="274621"/>
                  </a:lnTo>
                  <a:lnTo>
                    <a:pt x="417331" y="275044"/>
                  </a:lnTo>
                  <a:lnTo>
                    <a:pt x="423259" y="275044"/>
                  </a:lnTo>
                  <a:lnTo>
                    <a:pt x="426224" y="276950"/>
                  </a:lnTo>
                  <a:lnTo>
                    <a:pt x="426224" y="280761"/>
                  </a:lnTo>
                  <a:lnTo>
                    <a:pt x="426224" y="281608"/>
                  </a:lnTo>
                  <a:lnTo>
                    <a:pt x="414155" y="303629"/>
                  </a:lnTo>
                  <a:lnTo>
                    <a:pt x="409073" y="303629"/>
                  </a:lnTo>
                  <a:lnTo>
                    <a:pt x="402681" y="303748"/>
                  </a:lnTo>
                  <a:lnTo>
                    <a:pt x="370961" y="330903"/>
                  </a:lnTo>
                  <a:lnTo>
                    <a:pt x="367785" y="343647"/>
                  </a:lnTo>
                  <a:lnTo>
                    <a:pt x="365045" y="353731"/>
                  </a:lnTo>
                  <a:lnTo>
                    <a:pt x="362544" y="363021"/>
                  </a:lnTo>
                  <a:lnTo>
                    <a:pt x="360281" y="371516"/>
                  </a:lnTo>
                  <a:lnTo>
                    <a:pt x="358256" y="379218"/>
                  </a:lnTo>
                  <a:lnTo>
                    <a:pt x="351190" y="407684"/>
                  </a:lnTo>
                  <a:lnTo>
                    <a:pt x="345870" y="428288"/>
                  </a:lnTo>
                  <a:lnTo>
                    <a:pt x="342297" y="441032"/>
                  </a:lnTo>
                  <a:lnTo>
                    <a:pt x="340471" y="445915"/>
                  </a:lnTo>
                  <a:lnTo>
                    <a:pt x="339624" y="446762"/>
                  </a:lnTo>
                  <a:lnTo>
                    <a:pt x="338565" y="447185"/>
                  </a:lnTo>
                  <a:lnTo>
                    <a:pt x="337295" y="447185"/>
                  </a:lnTo>
                  <a:lnTo>
                    <a:pt x="333060" y="447185"/>
                  </a:lnTo>
                  <a:lnTo>
                    <a:pt x="304899" y="414790"/>
                  </a:lnTo>
                  <a:lnTo>
                    <a:pt x="304899" y="414366"/>
                  </a:lnTo>
                  <a:lnTo>
                    <a:pt x="304476" y="414366"/>
                  </a:lnTo>
                  <a:lnTo>
                    <a:pt x="303629" y="414790"/>
                  </a:lnTo>
                  <a:lnTo>
                    <a:pt x="302782" y="415213"/>
                  </a:lnTo>
                  <a:lnTo>
                    <a:pt x="301511" y="416272"/>
                  </a:lnTo>
                  <a:lnTo>
                    <a:pt x="299817" y="417966"/>
                  </a:lnTo>
                  <a:lnTo>
                    <a:pt x="274250" y="437141"/>
                  </a:lnTo>
                  <a:lnTo>
                    <a:pt x="244554" y="450838"/>
                  </a:lnTo>
                  <a:lnTo>
                    <a:pt x="210730" y="459056"/>
                  </a:lnTo>
                  <a:lnTo>
                    <a:pt x="172776" y="461795"/>
                  </a:lnTo>
                  <a:lnTo>
                    <a:pt x="136172" y="458738"/>
                  </a:lnTo>
                  <a:lnTo>
                    <a:pt x="73922" y="434283"/>
                  </a:lnTo>
                  <a:lnTo>
                    <a:pt x="27393" y="386722"/>
                  </a:lnTo>
                  <a:lnTo>
                    <a:pt x="3255" y="324154"/>
                  </a:lnTo>
                  <a:lnTo>
                    <a:pt x="0" y="28774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800872" y="8379979"/>
              <a:ext cx="535305" cy="434340"/>
            </a:xfrm>
            <a:custGeom>
              <a:avLst/>
              <a:gdLst/>
              <a:ahLst/>
              <a:cxnLst/>
              <a:rect l="l" t="t" r="r" b="b"/>
              <a:pathLst>
                <a:path w="535304" h="434340">
                  <a:moveTo>
                    <a:pt x="119419" y="0"/>
                  </a:moveTo>
                  <a:lnTo>
                    <a:pt x="113066" y="0"/>
                  </a:lnTo>
                  <a:lnTo>
                    <a:pt x="109467" y="211"/>
                  </a:lnTo>
                  <a:lnTo>
                    <a:pt x="108620" y="635"/>
                  </a:lnTo>
                  <a:lnTo>
                    <a:pt x="103962" y="4446"/>
                  </a:lnTo>
                  <a:lnTo>
                    <a:pt x="101633" y="11433"/>
                  </a:lnTo>
                  <a:lnTo>
                    <a:pt x="101633" y="24137"/>
                  </a:lnTo>
                  <a:lnTo>
                    <a:pt x="101845" y="25831"/>
                  </a:lnTo>
                  <a:lnTo>
                    <a:pt x="103115" y="28372"/>
                  </a:lnTo>
                  <a:lnTo>
                    <a:pt x="110737" y="29219"/>
                  </a:lnTo>
                  <a:lnTo>
                    <a:pt x="125135" y="29219"/>
                  </a:lnTo>
                  <a:lnTo>
                    <a:pt x="140975" y="30053"/>
                  </a:lnTo>
                  <a:lnTo>
                    <a:pt x="152290" y="31283"/>
                  </a:lnTo>
                  <a:lnTo>
                    <a:pt x="159079" y="32911"/>
                  </a:lnTo>
                  <a:lnTo>
                    <a:pt x="161342" y="34936"/>
                  </a:lnTo>
                  <a:lnTo>
                    <a:pt x="158602" y="49982"/>
                  </a:lnTo>
                  <a:lnTo>
                    <a:pt x="136688" y="141770"/>
                  </a:lnTo>
                  <a:lnTo>
                    <a:pt x="117513" y="218511"/>
                  </a:lnTo>
                  <a:lnTo>
                    <a:pt x="84165" y="349681"/>
                  </a:lnTo>
                  <a:lnTo>
                    <a:pt x="71777" y="395099"/>
                  </a:lnTo>
                  <a:lnTo>
                    <a:pt x="30410" y="404507"/>
                  </a:lnTo>
                  <a:lnTo>
                    <a:pt x="9951" y="404838"/>
                  </a:lnTo>
                  <a:lnTo>
                    <a:pt x="8257" y="405262"/>
                  </a:lnTo>
                  <a:lnTo>
                    <a:pt x="6140" y="406109"/>
                  </a:lnTo>
                  <a:lnTo>
                    <a:pt x="4023" y="410555"/>
                  </a:lnTo>
                  <a:lnTo>
                    <a:pt x="0" y="426647"/>
                  </a:lnTo>
                  <a:lnTo>
                    <a:pt x="0" y="431305"/>
                  </a:lnTo>
                  <a:lnTo>
                    <a:pt x="3599" y="433211"/>
                  </a:lnTo>
                  <a:lnTo>
                    <a:pt x="10798" y="433211"/>
                  </a:lnTo>
                  <a:lnTo>
                    <a:pt x="12491" y="432788"/>
                  </a:lnTo>
                  <a:lnTo>
                    <a:pt x="16939" y="432576"/>
                  </a:lnTo>
                  <a:lnTo>
                    <a:pt x="121800" y="432655"/>
                  </a:lnTo>
                  <a:lnTo>
                    <a:pt x="164359" y="433290"/>
                  </a:lnTo>
                  <a:lnTo>
                    <a:pt x="178493" y="433846"/>
                  </a:lnTo>
                  <a:lnTo>
                    <a:pt x="188020" y="433846"/>
                  </a:lnTo>
                  <a:lnTo>
                    <a:pt x="190562" y="431305"/>
                  </a:lnTo>
                  <a:lnTo>
                    <a:pt x="192679" y="427282"/>
                  </a:lnTo>
                  <a:lnTo>
                    <a:pt x="194373" y="421777"/>
                  </a:lnTo>
                  <a:lnTo>
                    <a:pt x="196278" y="409920"/>
                  </a:lnTo>
                  <a:lnTo>
                    <a:pt x="192467" y="404627"/>
                  </a:lnTo>
                  <a:lnTo>
                    <a:pt x="172775" y="404627"/>
                  </a:lnTo>
                  <a:lnTo>
                    <a:pt x="160786" y="404269"/>
                  </a:lnTo>
                  <a:lnTo>
                    <a:pt x="144906" y="403317"/>
                  </a:lnTo>
                  <a:lnTo>
                    <a:pt x="141015" y="402721"/>
                  </a:lnTo>
                  <a:lnTo>
                    <a:pt x="137628" y="401874"/>
                  </a:lnTo>
                  <a:lnTo>
                    <a:pt x="135934" y="399968"/>
                  </a:lnTo>
                  <a:lnTo>
                    <a:pt x="135934" y="397004"/>
                  </a:lnTo>
                  <a:lnTo>
                    <a:pt x="137284" y="390295"/>
                  </a:lnTo>
                  <a:lnTo>
                    <a:pt x="141333" y="373343"/>
                  </a:lnTo>
                  <a:lnTo>
                    <a:pt x="157530" y="308710"/>
                  </a:lnTo>
                  <a:lnTo>
                    <a:pt x="178493" y="222957"/>
                  </a:lnTo>
                  <a:lnTo>
                    <a:pt x="310894" y="222997"/>
                  </a:lnTo>
                  <a:lnTo>
                    <a:pt x="356946" y="223315"/>
                  </a:lnTo>
                  <a:lnTo>
                    <a:pt x="362703" y="223593"/>
                  </a:lnTo>
                  <a:lnTo>
                    <a:pt x="330466" y="352698"/>
                  </a:lnTo>
                  <a:lnTo>
                    <a:pt x="325014" y="375831"/>
                  </a:lnTo>
                  <a:lnTo>
                    <a:pt x="296562" y="403555"/>
                  </a:lnTo>
                  <a:lnTo>
                    <a:pt x="257046" y="404838"/>
                  </a:lnTo>
                  <a:lnTo>
                    <a:pt x="255353" y="405262"/>
                  </a:lnTo>
                  <a:lnTo>
                    <a:pt x="253235" y="406109"/>
                  </a:lnTo>
                  <a:lnTo>
                    <a:pt x="251118" y="410555"/>
                  </a:lnTo>
                  <a:lnTo>
                    <a:pt x="249001" y="418601"/>
                  </a:lnTo>
                  <a:lnTo>
                    <a:pt x="247731" y="422412"/>
                  </a:lnTo>
                  <a:lnTo>
                    <a:pt x="247095" y="425377"/>
                  </a:lnTo>
                  <a:lnTo>
                    <a:pt x="247095" y="431305"/>
                  </a:lnTo>
                  <a:lnTo>
                    <a:pt x="250695" y="433211"/>
                  </a:lnTo>
                  <a:lnTo>
                    <a:pt x="257893" y="433211"/>
                  </a:lnTo>
                  <a:lnTo>
                    <a:pt x="259587" y="432788"/>
                  </a:lnTo>
                  <a:lnTo>
                    <a:pt x="264034" y="432576"/>
                  </a:lnTo>
                  <a:lnTo>
                    <a:pt x="368896" y="432655"/>
                  </a:lnTo>
                  <a:lnTo>
                    <a:pt x="411455" y="433290"/>
                  </a:lnTo>
                  <a:lnTo>
                    <a:pt x="425588" y="433846"/>
                  </a:lnTo>
                  <a:lnTo>
                    <a:pt x="435117" y="433846"/>
                  </a:lnTo>
                  <a:lnTo>
                    <a:pt x="437657" y="431305"/>
                  </a:lnTo>
                  <a:lnTo>
                    <a:pt x="439775" y="427282"/>
                  </a:lnTo>
                  <a:lnTo>
                    <a:pt x="441468" y="421777"/>
                  </a:lnTo>
                  <a:lnTo>
                    <a:pt x="443374" y="409920"/>
                  </a:lnTo>
                  <a:lnTo>
                    <a:pt x="439563" y="404627"/>
                  </a:lnTo>
                  <a:lnTo>
                    <a:pt x="419872" y="404627"/>
                  </a:lnTo>
                  <a:lnTo>
                    <a:pt x="406771" y="403952"/>
                  </a:lnTo>
                  <a:lnTo>
                    <a:pt x="396687" y="403197"/>
                  </a:lnTo>
                  <a:lnTo>
                    <a:pt x="389620" y="402364"/>
                  </a:lnTo>
                  <a:lnTo>
                    <a:pt x="385570" y="401451"/>
                  </a:lnTo>
                  <a:lnTo>
                    <a:pt x="383876" y="401451"/>
                  </a:lnTo>
                  <a:lnTo>
                    <a:pt x="383029" y="399968"/>
                  </a:lnTo>
                  <a:lnTo>
                    <a:pt x="383029" y="397004"/>
                  </a:lnTo>
                  <a:lnTo>
                    <a:pt x="460842" y="84641"/>
                  </a:lnTo>
                  <a:lnTo>
                    <a:pt x="473229" y="38112"/>
                  </a:lnTo>
                  <a:lnTo>
                    <a:pt x="516423" y="29219"/>
                  </a:lnTo>
                  <a:lnTo>
                    <a:pt x="518116" y="29642"/>
                  </a:lnTo>
                  <a:lnTo>
                    <a:pt x="520023" y="29642"/>
                  </a:lnTo>
                  <a:lnTo>
                    <a:pt x="526163" y="28584"/>
                  </a:lnTo>
                  <a:lnTo>
                    <a:pt x="535110" y="28584"/>
                  </a:lnTo>
                  <a:lnTo>
                    <a:pt x="535110" y="635"/>
                  </a:lnTo>
                  <a:lnTo>
                    <a:pt x="485139" y="1746"/>
                  </a:lnTo>
                  <a:lnTo>
                    <a:pt x="417331" y="1746"/>
                  </a:lnTo>
                  <a:lnTo>
                    <a:pt x="363974" y="635"/>
                  </a:lnTo>
                  <a:lnTo>
                    <a:pt x="358044" y="1058"/>
                  </a:lnTo>
                  <a:lnTo>
                    <a:pt x="348729" y="21385"/>
                  </a:lnTo>
                  <a:lnTo>
                    <a:pt x="348729" y="25196"/>
                  </a:lnTo>
                  <a:lnTo>
                    <a:pt x="350211" y="27102"/>
                  </a:lnTo>
                  <a:lnTo>
                    <a:pt x="356139" y="28796"/>
                  </a:lnTo>
                  <a:lnTo>
                    <a:pt x="362491" y="29219"/>
                  </a:lnTo>
                  <a:lnTo>
                    <a:pt x="372231" y="29219"/>
                  </a:lnTo>
                  <a:lnTo>
                    <a:pt x="388072" y="30092"/>
                  </a:lnTo>
                  <a:lnTo>
                    <a:pt x="399386" y="31442"/>
                  </a:lnTo>
                  <a:lnTo>
                    <a:pt x="406175" y="33268"/>
                  </a:lnTo>
                  <a:lnTo>
                    <a:pt x="408438" y="35571"/>
                  </a:lnTo>
                  <a:lnTo>
                    <a:pt x="407326" y="42360"/>
                  </a:lnTo>
                  <a:lnTo>
                    <a:pt x="403991" y="57645"/>
                  </a:lnTo>
                  <a:lnTo>
                    <a:pt x="390651" y="113702"/>
                  </a:lnTo>
                  <a:lnTo>
                    <a:pt x="375883" y="171347"/>
                  </a:lnTo>
                  <a:lnTo>
                    <a:pt x="370960" y="191832"/>
                  </a:lnTo>
                  <a:lnTo>
                    <a:pt x="370325" y="193738"/>
                  </a:lnTo>
                  <a:lnTo>
                    <a:pt x="278220" y="193738"/>
                  </a:lnTo>
                  <a:lnTo>
                    <a:pt x="209141" y="193420"/>
                  </a:lnTo>
                  <a:lnTo>
                    <a:pt x="191872" y="193023"/>
                  </a:lnTo>
                  <a:lnTo>
                    <a:pt x="186115" y="192467"/>
                  </a:lnTo>
                  <a:lnTo>
                    <a:pt x="220099" y="58915"/>
                  </a:lnTo>
                  <a:lnTo>
                    <a:pt x="249001" y="30013"/>
                  </a:lnTo>
                  <a:lnTo>
                    <a:pt x="269327" y="29219"/>
                  </a:lnTo>
                  <a:lnTo>
                    <a:pt x="271021" y="29642"/>
                  </a:lnTo>
                  <a:lnTo>
                    <a:pt x="272926" y="29642"/>
                  </a:lnTo>
                  <a:lnTo>
                    <a:pt x="279067" y="28584"/>
                  </a:lnTo>
                  <a:lnTo>
                    <a:pt x="289653" y="28584"/>
                  </a:lnTo>
                  <a:lnTo>
                    <a:pt x="291772" y="27313"/>
                  </a:lnTo>
                  <a:lnTo>
                    <a:pt x="293889" y="23079"/>
                  </a:lnTo>
                  <a:lnTo>
                    <a:pt x="296006" y="15880"/>
                  </a:lnTo>
                  <a:lnTo>
                    <a:pt x="297276" y="7834"/>
                  </a:lnTo>
                  <a:lnTo>
                    <a:pt x="297276" y="2752"/>
                  </a:lnTo>
                  <a:lnTo>
                    <a:pt x="293889" y="635"/>
                  </a:lnTo>
                  <a:lnTo>
                    <a:pt x="287113" y="635"/>
                  </a:lnTo>
                  <a:lnTo>
                    <a:pt x="285419" y="211"/>
                  </a:lnTo>
                  <a:lnTo>
                    <a:pt x="281185" y="211"/>
                  </a:lnTo>
                  <a:lnTo>
                    <a:pt x="262181" y="1111"/>
                  </a:lnTo>
                  <a:lnTo>
                    <a:pt x="177778" y="1190"/>
                  </a:lnTo>
                  <a:lnTo>
                    <a:pt x="134584" y="555"/>
                  </a:lnTo>
                  <a:lnTo>
                    <a:pt x="1194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800872" y="8379980"/>
              <a:ext cx="535305" cy="434340"/>
            </a:xfrm>
            <a:custGeom>
              <a:avLst/>
              <a:gdLst/>
              <a:ahLst/>
              <a:cxnLst/>
              <a:rect l="l" t="t" r="r" b="b"/>
              <a:pathLst>
                <a:path w="535304" h="434340">
                  <a:moveTo>
                    <a:pt x="535110" y="28584"/>
                  </a:moveTo>
                  <a:lnTo>
                    <a:pt x="535110" y="28584"/>
                  </a:lnTo>
                  <a:lnTo>
                    <a:pt x="526163" y="28584"/>
                  </a:lnTo>
                  <a:lnTo>
                    <a:pt x="524257" y="28796"/>
                  </a:lnTo>
                  <a:lnTo>
                    <a:pt x="522140" y="29219"/>
                  </a:lnTo>
                  <a:lnTo>
                    <a:pt x="520023" y="29642"/>
                  </a:lnTo>
                  <a:lnTo>
                    <a:pt x="518117" y="29642"/>
                  </a:lnTo>
                  <a:lnTo>
                    <a:pt x="516423" y="29219"/>
                  </a:lnTo>
                  <a:lnTo>
                    <a:pt x="505148" y="29576"/>
                  </a:lnTo>
                  <a:lnTo>
                    <a:pt x="469656" y="50538"/>
                  </a:lnTo>
                  <a:lnTo>
                    <a:pt x="446788" y="140420"/>
                  </a:lnTo>
                  <a:lnTo>
                    <a:pt x="427494" y="217876"/>
                  </a:lnTo>
                  <a:lnTo>
                    <a:pt x="408279" y="295291"/>
                  </a:lnTo>
                  <a:lnTo>
                    <a:pt x="394463" y="350952"/>
                  </a:lnTo>
                  <a:lnTo>
                    <a:pt x="386047" y="384856"/>
                  </a:lnTo>
                  <a:lnTo>
                    <a:pt x="383030" y="397004"/>
                  </a:lnTo>
                  <a:lnTo>
                    <a:pt x="383030" y="399968"/>
                  </a:lnTo>
                  <a:lnTo>
                    <a:pt x="383877" y="401451"/>
                  </a:lnTo>
                  <a:lnTo>
                    <a:pt x="385570" y="401451"/>
                  </a:lnTo>
                  <a:lnTo>
                    <a:pt x="389620" y="402364"/>
                  </a:lnTo>
                  <a:lnTo>
                    <a:pt x="396687" y="403197"/>
                  </a:lnTo>
                  <a:lnTo>
                    <a:pt x="406770" y="403952"/>
                  </a:lnTo>
                  <a:lnTo>
                    <a:pt x="419872" y="404627"/>
                  </a:lnTo>
                  <a:lnTo>
                    <a:pt x="439563" y="404627"/>
                  </a:lnTo>
                  <a:lnTo>
                    <a:pt x="442104" y="408014"/>
                  </a:lnTo>
                  <a:lnTo>
                    <a:pt x="443374" y="409920"/>
                  </a:lnTo>
                  <a:lnTo>
                    <a:pt x="443374" y="410343"/>
                  </a:lnTo>
                  <a:lnTo>
                    <a:pt x="443374" y="410767"/>
                  </a:lnTo>
                  <a:lnTo>
                    <a:pt x="435117" y="433846"/>
                  </a:lnTo>
                  <a:lnTo>
                    <a:pt x="425588" y="433846"/>
                  </a:lnTo>
                  <a:lnTo>
                    <a:pt x="411455" y="433290"/>
                  </a:lnTo>
                  <a:lnTo>
                    <a:pt x="392558" y="432893"/>
                  </a:lnTo>
                  <a:lnTo>
                    <a:pt x="368896" y="432655"/>
                  </a:lnTo>
                  <a:lnTo>
                    <a:pt x="340471" y="432576"/>
                  </a:lnTo>
                  <a:lnTo>
                    <a:pt x="329871" y="432576"/>
                  </a:lnTo>
                  <a:lnTo>
                    <a:pt x="319668" y="432576"/>
                  </a:lnTo>
                  <a:lnTo>
                    <a:pt x="264034" y="432576"/>
                  </a:lnTo>
                  <a:lnTo>
                    <a:pt x="259588" y="432787"/>
                  </a:lnTo>
                  <a:lnTo>
                    <a:pt x="257894" y="433211"/>
                  </a:lnTo>
                  <a:lnTo>
                    <a:pt x="250695" y="433211"/>
                  </a:lnTo>
                  <a:lnTo>
                    <a:pt x="247095" y="431305"/>
                  </a:lnTo>
                  <a:lnTo>
                    <a:pt x="247095" y="427494"/>
                  </a:lnTo>
                  <a:lnTo>
                    <a:pt x="247095" y="425377"/>
                  </a:lnTo>
                  <a:lnTo>
                    <a:pt x="247730" y="422412"/>
                  </a:lnTo>
                  <a:lnTo>
                    <a:pt x="249001" y="418601"/>
                  </a:lnTo>
                  <a:lnTo>
                    <a:pt x="251118" y="410555"/>
                  </a:lnTo>
                  <a:lnTo>
                    <a:pt x="253236" y="406109"/>
                  </a:lnTo>
                  <a:lnTo>
                    <a:pt x="255353" y="405262"/>
                  </a:lnTo>
                  <a:lnTo>
                    <a:pt x="257047" y="404838"/>
                  </a:lnTo>
                  <a:lnTo>
                    <a:pt x="260223" y="404627"/>
                  </a:lnTo>
                  <a:lnTo>
                    <a:pt x="264881" y="404627"/>
                  </a:lnTo>
                  <a:lnTo>
                    <a:pt x="268692" y="404627"/>
                  </a:lnTo>
                  <a:lnTo>
                    <a:pt x="306805" y="402721"/>
                  </a:lnTo>
                  <a:lnTo>
                    <a:pt x="309345" y="402297"/>
                  </a:lnTo>
                  <a:lnTo>
                    <a:pt x="311039" y="402086"/>
                  </a:lnTo>
                  <a:lnTo>
                    <a:pt x="311886" y="402086"/>
                  </a:lnTo>
                  <a:lnTo>
                    <a:pt x="312733" y="402086"/>
                  </a:lnTo>
                  <a:lnTo>
                    <a:pt x="314004" y="401027"/>
                  </a:lnTo>
                  <a:lnTo>
                    <a:pt x="315698" y="398910"/>
                  </a:lnTo>
                  <a:lnTo>
                    <a:pt x="317391" y="396792"/>
                  </a:lnTo>
                  <a:lnTo>
                    <a:pt x="318662" y="394887"/>
                  </a:lnTo>
                  <a:lnTo>
                    <a:pt x="319509" y="393193"/>
                  </a:lnTo>
                  <a:lnTo>
                    <a:pt x="320356" y="391499"/>
                  </a:lnTo>
                  <a:lnTo>
                    <a:pt x="321626" y="387688"/>
                  </a:lnTo>
                  <a:lnTo>
                    <a:pt x="323320" y="381759"/>
                  </a:lnTo>
                  <a:lnTo>
                    <a:pt x="325014" y="375830"/>
                  </a:lnTo>
                  <a:lnTo>
                    <a:pt x="326496" y="369902"/>
                  </a:lnTo>
                  <a:lnTo>
                    <a:pt x="334754" y="336659"/>
                  </a:lnTo>
                  <a:lnTo>
                    <a:pt x="336858" y="328203"/>
                  </a:lnTo>
                  <a:lnTo>
                    <a:pt x="338724" y="320620"/>
                  </a:lnTo>
                  <a:lnTo>
                    <a:pt x="340352" y="313911"/>
                  </a:lnTo>
                  <a:lnTo>
                    <a:pt x="341741" y="308075"/>
                  </a:lnTo>
                  <a:lnTo>
                    <a:pt x="350912" y="271352"/>
                  </a:lnTo>
                  <a:lnTo>
                    <a:pt x="357462" y="245031"/>
                  </a:lnTo>
                  <a:lnTo>
                    <a:pt x="361393" y="229111"/>
                  </a:lnTo>
                  <a:lnTo>
                    <a:pt x="362703" y="223592"/>
                  </a:lnTo>
                  <a:lnTo>
                    <a:pt x="356946" y="223315"/>
                  </a:lnTo>
                  <a:lnTo>
                    <a:pt x="339677" y="223116"/>
                  </a:lnTo>
                  <a:lnTo>
                    <a:pt x="310894" y="222997"/>
                  </a:lnTo>
                  <a:lnTo>
                    <a:pt x="270598" y="222957"/>
                  </a:lnTo>
                  <a:lnTo>
                    <a:pt x="178493" y="222957"/>
                  </a:lnTo>
                  <a:lnTo>
                    <a:pt x="157531" y="308710"/>
                  </a:lnTo>
                  <a:lnTo>
                    <a:pt x="148082" y="346148"/>
                  </a:lnTo>
                  <a:lnTo>
                    <a:pt x="141333" y="373343"/>
                  </a:lnTo>
                  <a:lnTo>
                    <a:pt x="137284" y="390295"/>
                  </a:lnTo>
                  <a:lnTo>
                    <a:pt x="135934" y="397004"/>
                  </a:lnTo>
                  <a:lnTo>
                    <a:pt x="135934" y="399968"/>
                  </a:lnTo>
                  <a:lnTo>
                    <a:pt x="172776" y="404627"/>
                  </a:lnTo>
                  <a:lnTo>
                    <a:pt x="192467" y="404627"/>
                  </a:lnTo>
                  <a:lnTo>
                    <a:pt x="195008" y="408014"/>
                  </a:lnTo>
                  <a:lnTo>
                    <a:pt x="196279" y="409920"/>
                  </a:lnTo>
                  <a:lnTo>
                    <a:pt x="196279" y="410343"/>
                  </a:lnTo>
                  <a:lnTo>
                    <a:pt x="196279" y="410767"/>
                  </a:lnTo>
                  <a:lnTo>
                    <a:pt x="188021" y="433846"/>
                  </a:lnTo>
                  <a:lnTo>
                    <a:pt x="178493" y="433846"/>
                  </a:lnTo>
                  <a:lnTo>
                    <a:pt x="164359" y="433290"/>
                  </a:lnTo>
                  <a:lnTo>
                    <a:pt x="145462" y="432893"/>
                  </a:lnTo>
                  <a:lnTo>
                    <a:pt x="121801" y="432655"/>
                  </a:lnTo>
                  <a:lnTo>
                    <a:pt x="93375" y="432576"/>
                  </a:lnTo>
                  <a:lnTo>
                    <a:pt x="82775" y="432576"/>
                  </a:lnTo>
                  <a:lnTo>
                    <a:pt x="72572" y="432576"/>
                  </a:lnTo>
                  <a:lnTo>
                    <a:pt x="16938" y="432576"/>
                  </a:lnTo>
                  <a:lnTo>
                    <a:pt x="12492" y="432787"/>
                  </a:lnTo>
                  <a:lnTo>
                    <a:pt x="10798" y="433211"/>
                  </a:lnTo>
                  <a:lnTo>
                    <a:pt x="3599" y="433211"/>
                  </a:lnTo>
                  <a:lnTo>
                    <a:pt x="0" y="431305"/>
                  </a:lnTo>
                  <a:lnTo>
                    <a:pt x="0" y="427494"/>
                  </a:lnTo>
                  <a:lnTo>
                    <a:pt x="0" y="426647"/>
                  </a:lnTo>
                  <a:lnTo>
                    <a:pt x="13127" y="404627"/>
                  </a:lnTo>
                  <a:lnTo>
                    <a:pt x="17785" y="404627"/>
                  </a:lnTo>
                  <a:lnTo>
                    <a:pt x="21597" y="404627"/>
                  </a:lnTo>
                  <a:lnTo>
                    <a:pt x="59709" y="402721"/>
                  </a:lnTo>
                  <a:lnTo>
                    <a:pt x="84164" y="349681"/>
                  </a:lnTo>
                  <a:lnTo>
                    <a:pt x="98218" y="294815"/>
                  </a:lnTo>
                  <a:lnTo>
                    <a:pt x="117513" y="218511"/>
                  </a:lnTo>
                  <a:lnTo>
                    <a:pt x="136688" y="141770"/>
                  </a:lnTo>
                  <a:lnTo>
                    <a:pt x="150385" y="85594"/>
                  </a:lnTo>
                  <a:lnTo>
                    <a:pt x="161342" y="34936"/>
                  </a:lnTo>
                  <a:lnTo>
                    <a:pt x="159079" y="32911"/>
                  </a:lnTo>
                  <a:lnTo>
                    <a:pt x="152290" y="31283"/>
                  </a:lnTo>
                  <a:lnTo>
                    <a:pt x="140976" y="30053"/>
                  </a:lnTo>
                  <a:lnTo>
                    <a:pt x="125135" y="29219"/>
                  </a:lnTo>
                  <a:lnTo>
                    <a:pt x="110737" y="29219"/>
                  </a:lnTo>
                  <a:lnTo>
                    <a:pt x="103115" y="28372"/>
                  </a:lnTo>
                  <a:lnTo>
                    <a:pt x="102268" y="26678"/>
                  </a:lnTo>
                  <a:lnTo>
                    <a:pt x="101844" y="25831"/>
                  </a:lnTo>
                  <a:lnTo>
                    <a:pt x="101633" y="24137"/>
                  </a:lnTo>
                  <a:lnTo>
                    <a:pt x="101633" y="21597"/>
                  </a:lnTo>
                  <a:lnTo>
                    <a:pt x="101633" y="11433"/>
                  </a:lnTo>
                  <a:lnTo>
                    <a:pt x="103962" y="4446"/>
                  </a:lnTo>
                  <a:lnTo>
                    <a:pt x="108620" y="635"/>
                  </a:lnTo>
                  <a:lnTo>
                    <a:pt x="109467" y="211"/>
                  </a:lnTo>
                  <a:lnTo>
                    <a:pt x="113066" y="0"/>
                  </a:lnTo>
                  <a:lnTo>
                    <a:pt x="119418" y="0"/>
                  </a:lnTo>
                  <a:lnTo>
                    <a:pt x="134584" y="555"/>
                  </a:lnTo>
                  <a:lnTo>
                    <a:pt x="154037" y="952"/>
                  </a:lnTo>
                  <a:lnTo>
                    <a:pt x="177778" y="1191"/>
                  </a:lnTo>
                  <a:lnTo>
                    <a:pt x="205807" y="1270"/>
                  </a:lnTo>
                  <a:lnTo>
                    <a:pt x="216407" y="1270"/>
                  </a:lnTo>
                  <a:lnTo>
                    <a:pt x="226610" y="1270"/>
                  </a:lnTo>
                  <a:lnTo>
                    <a:pt x="236416" y="1270"/>
                  </a:lnTo>
                  <a:lnTo>
                    <a:pt x="245825" y="1270"/>
                  </a:lnTo>
                  <a:lnTo>
                    <a:pt x="254519" y="1230"/>
                  </a:lnTo>
                  <a:lnTo>
                    <a:pt x="262181" y="1111"/>
                  </a:lnTo>
                  <a:lnTo>
                    <a:pt x="268811" y="913"/>
                  </a:lnTo>
                  <a:lnTo>
                    <a:pt x="274409" y="635"/>
                  </a:lnTo>
                  <a:lnTo>
                    <a:pt x="281185" y="211"/>
                  </a:lnTo>
                  <a:lnTo>
                    <a:pt x="285419" y="211"/>
                  </a:lnTo>
                  <a:lnTo>
                    <a:pt x="287113" y="635"/>
                  </a:lnTo>
                  <a:lnTo>
                    <a:pt x="293889" y="635"/>
                  </a:lnTo>
                  <a:lnTo>
                    <a:pt x="297277" y="2752"/>
                  </a:lnTo>
                  <a:lnTo>
                    <a:pt x="297277" y="6987"/>
                  </a:lnTo>
                  <a:lnTo>
                    <a:pt x="297277" y="7834"/>
                  </a:lnTo>
                  <a:lnTo>
                    <a:pt x="296853" y="10798"/>
                  </a:lnTo>
                  <a:lnTo>
                    <a:pt x="296006" y="15880"/>
                  </a:lnTo>
                  <a:lnTo>
                    <a:pt x="293889" y="23079"/>
                  </a:lnTo>
                  <a:lnTo>
                    <a:pt x="291771" y="27313"/>
                  </a:lnTo>
                  <a:lnTo>
                    <a:pt x="289654" y="28584"/>
                  </a:lnTo>
                  <a:lnTo>
                    <a:pt x="288384" y="28584"/>
                  </a:lnTo>
                  <a:lnTo>
                    <a:pt x="287537" y="28584"/>
                  </a:lnTo>
                  <a:lnTo>
                    <a:pt x="279067" y="28584"/>
                  </a:lnTo>
                  <a:lnTo>
                    <a:pt x="277162" y="28796"/>
                  </a:lnTo>
                  <a:lnTo>
                    <a:pt x="275044" y="29219"/>
                  </a:lnTo>
                  <a:lnTo>
                    <a:pt x="272927" y="29642"/>
                  </a:lnTo>
                  <a:lnTo>
                    <a:pt x="271021" y="29642"/>
                  </a:lnTo>
                  <a:lnTo>
                    <a:pt x="269327" y="29219"/>
                  </a:lnTo>
                  <a:lnTo>
                    <a:pt x="258052" y="29576"/>
                  </a:lnTo>
                  <a:lnTo>
                    <a:pt x="220099" y="58915"/>
                  </a:lnTo>
                  <a:lnTo>
                    <a:pt x="205807" y="116242"/>
                  </a:lnTo>
                  <a:lnTo>
                    <a:pt x="203544" y="124738"/>
                  </a:lnTo>
                  <a:lnTo>
                    <a:pt x="201201" y="133711"/>
                  </a:lnTo>
                  <a:lnTo>
                    <a:pt x="198780" y="143159"/>
                  </a:lnTo>
                  <a:lnTo>
                    <a:pt x="196279" y="153084"/>
                  </a:lnTo>
                  <a:lnTo>
                    <a:pt x="193897" y="162573"/>
                  </a:lnTo>
                  <a:lnTo>
                    <a:pt x="191832" y="170711"/>
                  </a:lnTo>
                  <a:lnTo>
                    <a:pt x="190085" y="177500"/>
                  </a:lnTo>
                  <a:lnTo>
                    <a:pt x="188656" y="182939"/>
                  </a:lnTo>
                  <a:lnTo>
                    <a:pt x="186115" y="192467"/>
                  </a:lnTo>
                  <a:lnTo>
                    <a:pt x="191872" y="193023"/>
                  </a:lnTo>
                  <a:lnTo>
                    <a:pt x="209142" y="193420"/>
                  </a:lnTo>
                  <a:lnTo>
                    <a:pt x="237924" y="193658"/>
                  </a:lnTo>
                  <a:lnTo>
                    <a:pt x="278220" y="193738"/>
                  </a:lnTo>
                  <a:lnTo>
                    <a:pt x="370325" y="193738"/>
                  </a:lnTo>
                  <a:lnTo>
                    <a:pt x="370961" y="191832"/>
                  </a:lnTo>
                  <a:lnTo>
                    <a:pt x="372191" y="186234"/>
                  </a:lnTo>
                  <a:lnTo>
                    <a:pt x="375883" y="171347"/>
                  </a:lnTo>
                  <a:lnTo>
                    <a:pt x="382037" y="147169"/>
                  </a:lnTo>
                  <a:lnTo>
                    <a:pt x="390652" y="113702"/>
                  </a:lnTo>
                  <a:lnTo>
                    <a:pt x="398433" y="81425"/>
                  </a:lnTo>
                  <a:lnTo>
                    <a:pt x="403991" y="57645"/>
                  </a:lnTo>
                  <a:lnTo>
                    <a:pt x="407326" y="42360"/>
                  </a:lnTo>
                  <a:lnTo>
                    <a:pt x="408438" y="35571"/>
                  </a:lnTo>
                  <a:lnTo>
                    <a:pt x="406175" y="33268"/>
                  </a:lnTo>
                  <a:lnTo>
                    <a:pt x="399386" y="31442"/>
                  </a:lnTo>
                  <a:lnTo>
                    <a:pt x="388071" y="30092"/>
                  </a:lnTo>
                  <a:lnTo>
                    <a:pt x="372231" y="29219"/>
                  </a:lnTo>
                  <a:lnTo>
                    <a:pt x="362491" y="29219"/>
                  </a:lnTo>
                  <a:lnTo>
                    <a:pt x="356139" y="28796"/>
                  </a:lnTo>
                  <a:lnTo>
                    <a:pt x="353175" y="27949"/>
                  </a:lnTo>
                  <a:lnTo>
                    <a:pt x="350211" y="27102"/>
                  </a:lnTo>
                  <a:lnTo>
                    <a:pt x="348728" y="25196"/>
                  </a:lnTo>
                  <a:lnTo>
                    <a:pt x="348728" y="22232"/>
                  </a:lnTo>
                  <a:lnTo>
                    <a:pt x="348728" y="21385"/>
                  </a:lnTo>
                  <a:lnTo>
                    <a:pt x="353810" y="2540"/>
                  </a:lnTo>
                  <a:lnTo>
                    <a:pt x="354657" y="1693"/>
                  </a:lnTo>
                  <a:lnTo>
                    <a:pt x="358045" y="1058"/>
                  </a:lnTo>
                  <a:lnTo>
                    <a:pt x="363973" y="635"/>
                  </a:lnTo>
                  <a:lnTo>
                    <a:pt x="366832" y="674"/>
                  </a:lnTo>
                  <a:lnTo>
                    <a:pt x="372231" y="794"/>
                  </a:lnTo>
                  <a:lnTo>
                    <a:pt x="380171" y="992"/>
                  </a:lnTo>
                  <a:lnTo>
                    <a:pt x="390652" y="1270"/>
                  </a:lnTo>
                  <a:lnTo>
                    <a:pt x="403197" y="1548"/>
                  </a:lnTo>
                  <a:lnTo>
                    <a:pt x="417331" y="1746"/>
                  </a:lnTo>
                  <a:lnTo>
                    <a:pt x="433052" y="1865"/>
                  </a:lnTo>
                  <a:lnTo>
                    <a:pt x="450361" y="1905"/>
                  </a:lnTo>
                  <a:lnTo>
                    <a:pt x="468902" y="1865"/>
                  </a:lnTo>
                  <a:lnTo>
                    <a:pt x="485139" y="1746"/>
                  </a:lnTo>
                  <a:lnTo>
                    <a:pt x="499074" y="1548"/>
                  </a:lnTo>
                  <a:lnTo>
                    <a:pt x="510706" y="1270"/>
                  </a:lnTo>
                  <a:lnTo>
                    <a:pt x="524681" y="846"/>
                  </a:lnTo>
                  <a:lnTo>
                    <a:pt x="532303" y="635"/>
                  </a:lnTo>
                  <a:lnTo>
                    <a:pt x="533574" y="635"/>
                  </a:lnTo>
                  <a:lnTo>
                    <a:pt x="535110" y="63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0" y="749300"/>
            <a:ext cx="8128000" cy="76454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0900" y="736600"/>
            <a:ext cx="121031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Bagel Fat One"/>
                <a:cs typeface="Bagel Fat One"/>
              </a:rPr>
              <a:t>문제9</a:t>
            </a:r>
            <a:endParaRPr sz="4000">
              <a:latin typeface="Bagel Fat One"/>
              <a:cs typeface="Bagel Fat On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5500" y="2042160"/>
            <a:ext cx="6725284" cy="195707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8300"/>
              </a:lnSpc>
              <a:spcBef>
                <a:spcPts val="100"/>
              </a:spcBef>
            </a:pPr>
            <a:r>
              <a:rPr dirty="0" sz="3900">
                <a:latin typeface="KBIZforSMEsmjo R"/>
                <a:cs typeface="KBIZforSMEsmjo R"/>
              </a:rPr>
              <a:t>오른쪽</a:t>
            </a:r>
            <a:r>
              <a:rPr dirty="0" sz="3900" spc="-14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그림의</a:t>
            </a:r>
            <a:r>
              <a:rPr dirty="0" sz="3900" spc="-14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정사각뿔에서</a:t>
            </a:r>
            <a:r>
              <a:rPr dirty="0" sz="3900" spc="-140">
                <a:latin typeface="KBIZforSMEsmjo R"/>
                <a:cs typeface="KBIZforSMEsmjo R"/>
              </a:rPr>
              <a:t> </a:t>
            </a:r>
            <a:r>
              <a:rPr dirty="0" sz="3900" spc="-25">
                <a:latin typeface="KBIZforSMEsmjo R"/>
                <a:cs typeface="KBIZforSMEsmjo R"/>
              </a:rPr>
              <a:t>다음 </a:t>
            </a:r>
            <a:r>
              <a:rPr dirty="0" sz="3900">
                <a:latin typeface="KBIZforSMEsmjo R"/>
                <a:cs typeface="KBIZforSMEsmjo R"/>
              </a:rPr>
              <a:t>두</a:t>
            </a:r>
            <a:r>
              <a:rPr dirty="0" sz="3900" spc="-6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학생</a:t>
            </a:r>
            <a:r>
              <a:rPr dirty="0" sz="3900" spc="-6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중</a:t>
            </a:r>
            <a:r>
              <a:rPr dirty="0" sz="3900" spc="-6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옳지</a:t>
            </a:r>
            <a:r>
              <a:rPr dirty="0" sz="3900" spc="-6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않은</a:t>
            </a:r>
            <a:r>
              <a:rPr dirty="0" sz="3900" spc="-6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설명을</a:t>
            </a:r>
            <a:r>
              <a:rPr dirty="0" sz="3900" spc="-6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한</a:t>
            </a:r>
            <a:r>
              <a:rPr dirty="0" sz="3900" spc="-60">
                <a:latin typeface="KBIZforSMEsmjo R"/>
                <a:cs typeface="KBIZforSMEsmjo R"/>
              </a:rPr>
              <a:t> </a:t>
            </a:r>
            <a:r>
              <a:rPr dirty="0" sz="3900" spc="-50">
                <a:latin typeface="KBIZforSMEsmjo R"/>
                <a:cs typeface="KBIZforSMEsmjo R"/>
              </a:rPr>
              <a:t>학 </a:t>
            </a:r>
            <a:r>
              <a:rPr dirty="0" sz="3900">
                <a:latin typeface="KBIZforSMEsmjo R"/>
                <a:cs typeface="KBIZforSMEsmjo R"/>
              </a:rPr>
              <a:t>생을</a:t>
            </a:r>
            <a:r>
              <a:rPr dirty="0" sz="3900" spc="-85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고르고,</a:t>
            </a:r>
            <a:r>
              <a:rPr dirty="0" sz="3900" spc="-8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그</a:t>
            </a:r>
            <a:r>
              <a:rPr dirty="0" sz="3900" spc="-80">
                <a:latin typeface="KBIZforSMEsmjo R"/>
                <a:cs typeface="KBIZforSMEsmjo R"/>
              </a:rPr>
              <a:t> </a:t>
            </a:r>
            <a:r>
              <a:rPr dirty="0" sz="3900">
                <a:latin typeface="KBIZforSMEsmjo R"/>
                <a:cs typeface="KBIZforSMEsmjo R"/>
              </a:rPr>
              <a:t>이유를</a:t>
            </a:r>
            <a:r>
              <a:rPr dirty="0" sz="3900" spc="-80">
                <a:latin typeface="KBIZforSMEsmjo R"/>
                <a:cs typeface="KBIZforSMEsmjo R"/>
              </a:rPr>
              <a:t> </a:t>
            </a:r>
            <a:r>
              <a:rPr dirty="0" sz="3900" spc="-10">
                <a:latin typeface="KBIZforSMEsmjo R"/>
                <a:cs typeface="KBIZforSMEsmjo R"/>
              </a:rPr>
              <a:t>말하시오.</a:t>
            </a:r>
            <a:endParaRPr sz="3900">
              <a:latin typeface="KBIZforSMEsmjo R"/>
              <a:cs typeface="KBIZforSMEsmjo R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9000" y="4343400"/>
            <a:ext cx="6794500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0" y="1079500"/>
            <a:ext cx="8128000" cy="6985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문제10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5832823" y="2371496"/>
            <a:ext cx="146050" cy="448945"/>
            <a:chOff x="5832823" y="2371496"/>
            <a:chExt cx="146050" cy="448945"/>
          </a:xfrm>
        </p:grpSpPr>
        <p:sp>
          <p:nvSpPr>
            <p:cNvPr id="5" name="object 5" descr=""/>
            <p:cNvSpPr/>
            <p:nvPr/>
          </p:nvSpPr>
          <p:spPr>
            <a:xfrm>
              <a:off x="5833140" y="2371813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4" h="448310">
                  <a:moveTo>
                    <a:pt x="137198" y="0"/>
                  </a:moveTo>
                  <a:lnTo>
                    <a:pt x="134868" y="212"/>
                  </a:lnTo>
                  <a:lnTo>
                    <a:pt x="125553" y="1906"/>
                  </a:lnTo>
                  <a:lnTo>
                    <a:pt x="119200" y="2541"/>
                  </a:lnTo>
                  <a:lnTo>
                    <a:pt x="70980" y="5426"/>
                  </a:lnTo>
                  <a:lnTo>
                    <a:pt x="35570" y="29430"/>
                  </a:lnTo>
                  <a:lnTo>
                    <a:pt x="35780" y="33240"/>
                  </a:lnTo>
                  <a:lnTo>
                    <a:pt x="36628" y="34935"/>
                  </a:lnTo>
                  <a:lnTo>
                    <a:pt x="37899" y="35570"/>
                  </a:lnTo>
                  <a:lnTo>
                    <a:pt x="43827" y="36629"/>
                  </a:lnTo>
                  <a:lnTo>
                    <a:pt x="53355" y="36629"/>
                  </a:lnTo>
                  <a:lnTo>
                    <a:pt x="54625" y="36205"/>
                  </a:lnTo>
                  <a:lnTo>
                    <a:pt x="56742" y="36205"/>
                  </a:lnTo>
                  <a:lnTo>
                    <a:pt x="73045" y="38323"/>
                  </a:lnTo>
                  <a:lnTo>
                    <a:pt x="76432" y="38534"/>
                  </a:lnTo>
                  <a:lnTo>
                    <a:pt x="77491" y="38958"/>
                  </a:lnTo>
                  <a:lnTo>
                    <a:pt x="80031" y="40651"/>
                  </a:lnTo>
                  <a:lnTo>
                    <a:pt x="80878" y="41498"/>
                  </a:lnTo>
                  <a:lnTo>
                    <a:pt x="81725" y="43192"/>
                  </a:lnTo>
                  <a:lnTo>
                    <a:pt x="81937" y="45521"/>
                  </a:lnTo>
                  <a:lnTo>
                    <a:pt x="79436" y="57867"/>
                  </a:lnTo>
                  <a:lnTo>
                    <a:pt x="71933" y="89825"/>
                  </a:lnTo>
                  <a:lnTo>
                    <a:pt x="41921" y="212572"/>
                  </a:lnTo>
                  <a:lnTo>
                    <a:pt x="212" y="378565"/>
                  </a:lnTo>
                  <a:lnTo>
                    <a:pt x="0" y="387247"/>
                  </a:lnTo>
                  <a:lnTo>
                    <a:pt x="11670" y="426072"/>
                  </a:lnTo>
                  <a:lnTo>
                    <a:pt x="51647" y="447350"/>
                  </a:lnTo>
                  <a:lnTo>
                    <a:pt x="62882" y="448223"/>
                  </a:lnTo>
                  <a:lnTo>
                    <a:pt x="70901" y="447786"/>
                  </a:lnTo>
                  <a:lnTo>
                    <a:pt x="103375" y="425833"/>
                  </a:lnTo>
                  <a:lnTo>
                    <a:pt x="128305" y="372214"/>
                  </a:lnTo>
                  <a:lnTo>
                    <a:pt x="133386" y="349770"/>
                  </a:lnTo>
                  <a:lnTo>
                    <a:pt x="133386" y="347653"/>
                  </a:lnTo>
                  <a:lnTo>
                    <a:pt x="132963" y="346171"/>
                  </a:lnTo>
                  <a:lnTo>
                    <a:pt x="131269" y="344478"/>
                  </a:lnTo>
                  <a:lnTo>
                    <a:pt x="130211" y="344054"/>
                  </a:lnTo>
                  <a:lnTo>
                    <a:pt x="115390" y="344054"/>
                  </a:lnTo>
                  <a:lnTo>
                    <a:pt x="113272" y="344266"/>
                  </a:lnTo>
                  <a:lnTo>
                    <a:pt x="112426" y="344689"/>
                  </a:lnTo>
                  <a:lnTo>
                    <a:pt x="110732" y="345113"/>
                  </a:lnTo>
                  <a:lnTo>
                    <a:pt x="108615" y="349559"/>
                  </a:lnTo>
                  <a:lnTo>
                    <a:pt x="97380" y="387206"/>
                  </a:lnTo>
                  <a:lnTo>
                    <a:pt x="87812" y="408048"/>
                  </a:lnTo>
                  <a:lnTo>
                    <a:pt x="77372" y="420553"/>
                  </a:lnTo>
                  <a:lnTo>
                    <a:pt x="66057" y="424722"/>
                  </a:lnTo>
                  <a:lnTo>
                    <a:pt x="59110" y="423412"/>
                  </a:lnTo>
                  <a:lnTo>
                    <a:pt x="54148" y="419481"/>
                  </a:lnTo>
                  <a:lnTo>
                    <a:pt x="51171" y="412931"/>
                  </a:lnTo>
                  <a:lnTo>
                    <a:pt x="50178" y="403760"/>
                  </a:lnTo>
                  <a:lnTo>
                    <a:pt x="50178" y="399949"/>
                  </a:lnTo>
                  <a:lnTo>
                    <a:pt x="50601" y="398256"/>
                  </a:lnTo>
                  <a:lnTo>
                    <a:pt x="50813" y="396139"/>
                  </a:lnTo>
                  <a:lnTo>
                    <a:pt x="50813" y="388517"/>
                  </a:lnTo>
                  <a:lnTo>
                    <a:pt x="54267" y="373153"/>
                  </a:lnTo>
                  <a:lnTo>
                    <a:pt x="63358" y="335956"/>
                  </a:lnTo>
                  <a:lnTo>
                    <a:pt x="118738" y="115312"/>
                  </a:lnTo>
                  <a:lnTo>
                    <a:pt x="133228" y="56637"/>
                  </a:lnTo>
                  <a:lnTo>
                    <a:pt x="141922" y="20035"/>
                  </a:lnTo>
                  <a:lnTo>
                    <a:pt x="144820" y="5505"/>
                  </a:lnTo>
                  <a:lnTo>
                    <a:pt x="144820" y="2118"/>
                  </a:lnTo>
                  <a:lnTo>
                    <a:pt x="142279" y="424"/>
                  </a:lnTo>
                  <a:lnTo>
                    <a:pt x="137198" y="424"/>
                  </a:lnTo>
                  <a:lnTo>
                    <a:pt x="137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33141" y="2371813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4" h="448310">
                  <a:moveTo>
                    <a:pt x="50178" y="403760"/>
                  </a:moveTo>
                  <a:lnTo>
                    <a:pt x="51171" y="412931"/>
                  </a:lnTo>
                  <a:lnTo>
                    <a:pt x="54148" y="419481"/>
                  </a:lnTo>
                  <a:lnTo>
                    <a:pt x="59111" y="423411"/>
                  </a:lnTo>
                  <a:lnTo>
                    <a:pt x="66058" y="424721"/>
                  </a:lnTo>
                  <a:lnTo>
                    <a:pt x="77372" y="420553"/>
                  </a:lnTo>
                  <a:lnTo>
                    <a:pt x="87813" y="408048"/>
                  </a:lnTo>
                  <a:lnTo>
                    <a:pt x="97380" y="387206"/>
                  </a:lnTo>
                  <a:lnTo>
                    <a:pt x="106074" y="358027"/>
                  </a:lnTo>
                  <a:lnTo>
                    <a:pt x="108615" y="349558"/>
                  </a:lnTo>
                  <a:lnTo>
                    <a:pt x="110732" y="345112"/>
                  </a:lnTo>
                  <a:lnTo>
                    <a:pt x="112426" y="344689"/>
                  </a:lnTo>
                  <a:lnTo>
                    <a:pt x="113273" y="344265"/>
                  </a:lnTo>
                  <a:lnTo>
                    <a:pt x="115390" y="344054"/>
                  </a:lnTo>
                  <a:lnTo>
                    <a:pt x="118778" y="344054"/>
                  </a:lnTo>
                  <a:lnTo>
                    <a:pt x="121318" y="344054"/>
                  </a:lnTo>
                  <a:lnTo>
                    <a:pt x="125129" y="344054"/>
                  </a:lnTo>
                  <a:lnTo>
                    <a:pt x="127670" y="344054"/>
                  </a:lnTo>
                  <a:lnTo>
                    <a:pt x="128940" y="344054"/>
                  </a:lnTo>
                  <a:lnTo>
                    <a:pt x="130211" y="344054"/>
                  </a:lnTo>
                  <a:lnTo>
                    <a:pt x="131269" y="344477"/>
                  </a:lnTo>
                  <a:lnTo>
                    <a:pt x="132116" y="345324"/>
                  </a:lnTo>
                  <a:lnTo>
                    <a:pt x="132963" y="346171"/>
                  </a:lnTo>
                  <a:lnTo>
                    <a:pt x="133387" y="347653"/>
                  </a:lnTo>
                  <a:lnTo>
                    <a:pt x="133387" y="349770"/>
                  </a:lnTo>
                  <a:lnTo>
                    <a:pt x="132963" y="352311"/>
                  </a:lnTo>
                  <a:lnTo>
                    <a:pt x="132328" y="355698"/>
                  </a:lnTo>
                  <a:lnTo>
                    <a:pt x="131481" y="359933"/>
                  </a:lnTo>
                  <a:lnTo>
                    <a:pt x="130634" y="364167"/>
                  </a:lnTo>
                  <a:lnTo>
                    <a:pt x="118460" y="400425"/>
                  </a:lnTo>
                  <a:lnTo>
                    <a:pt x="92100" y="437425"/>
                  </a:lnTo>
                  <a:lnTo>
                    <a:pt x="62882" y="448223"/>
                  </a:lnTo>
                  <a:lnTo>
                    <a:pt x="51647" y="447349"/>
                  </a:lnTo>
                  <a:lnTo>
                    <a:pt x="11671" y="426071"/>
                  </a:lnTo>
                  <a:lnTo>
                    <a:pt x="0" y="387246"/>
                  </a:lnTo>
                  <a:lnTo>
                    <a:pt x="0" y="382164"/>
                  </a:lnTo>
                  <a:lnTo>
                    <a:pt x="211" y="378565"/>
                  </a:lnTo>
                  <a:lnTo>
                    <a:pt x="635" y="376448"/>
                  </a:lnTo>
                  <a:lnTo>
                    <a:pt x="41921" y="212572"/>
                  </a:lnTo>
                  <a:lnTo>
                    <a:pt x="59428" y="141392"/>
                  </a:lnTo>
                  <a:lnTo>
                    <a:pt x="71933" y="89824"/>
                  </a:lnTo>
                  <a:lnTo>
                    <a:pt x="79436" y="57867"/>
                  </a:lnTo>
                  <a:lnTo>
                    <a:pt x="81937" y="45521"/>
                  </a:lnTo>
                  <a:lnTo>
                    <a:pt x="81937" y="44250"/>
                  </a:lnTo>
                  <a:lnTo>
                    <a:pt x="81726" y="43192"/>
                  </a:lnTo>
                  <a:lnTo>
                    <a:pt x="81302" y="42345"/>
                  </a:lnTo>
                  <a:lnTo>
                    <a:pt x="80879" y="41498"/>
                  </a:lnTo>
                  <a:lnTo>
                    <a:pt x="80032" y="40651"/>
                  </a:lnTo>
                  <a:lnTo>
                    <a:pt x="78761" y="39804"/>
                  </a:lnTo>
                  <a:lnTo>
                    <a:pt x="77491" y="38957"/>
                  </a:lnTo>
                  <a:lnTo>
                    <a:pt x="76432" y="38534"/>
                  </a:lnTo>
                  <a:lnTo>
                    <a:pt x="75586" y="38534"/>
                  </a:lnTo>
                  <a:lnTo>
                    <a:pt x="74739" y="38534"/>
                  </a:lnTo>
                  <a:lnTo>
                    <a:pt x="73045" y="38322"/>
                  </a:lnTo>
                  <a:lnTo>
                    <a:pt x="70504" y="37898"/>
                  </a:lnTo>
                  <a:lnTo>
                    <a:pt x="67963" y="37475"/>
                  </a:lnTo>
                  <a:lnTo>
                    <a:pt x="66270" y="37263"/>
                  </a:lnTo>
                  <a:lnTo>
                    <a:pt x="65423" y="37263"/>
                  </a:lnTo>
                  <a:lnTo>
                    <a:pt x="64576" y="37263"/>
                  </a:lnTo>
                  <a:lnTo>
                    <a:pt x="62670" y="37051"/>
                  </a:lnTo>
                  <a:lnTo>
                    <a:pt x="59706" y="36628"/>
                  </a:lnTo>
                  <a:lnTo>
                    <a:pt x="56742" y="36205"/>
                  </a:lnTo>
                  <a:lnTo>
                    <a:pt x="54625" y="36205"/>
                  </a:lnTo>
                  <a:lnTo>
                    <a:pt x="53354" y="36628"/>
                  </a:lnTo>
                  <a:lnTo>
                    <a:pt x="49120" y="36628"/>
                  </a:lnTo>
                  <a:lnTo>
                    <a:pt x="46367" y="36628"/>
                  </a:lnTo>
                  <a:lnTo>
                    <a:pt x="45097" y="36628"/>
                  </a:lnTo>
                  <a:lnTo>
                    <a:pt x="43827" y="36628"/>
                  </a:lnTo>
                  <a:lnTo>
                    <a:pt x="42133" y="36416"/>
                  </a:lnTo>
                  <a:lnTo>
                    <a:pt x="35569" y="31970"/>
                  </a:lnTo>
                  <a:lnTo>
                    <a:pt x="35569" y="30276"/>
                  </a:lnTo>
                  <a:lnTo>
                    <a:pt x="35569" y="29429"/>
                  </a:lnTo>
                  <a:lnTo>
                    <a:pt x="70980" y="5425"/>
                  </a:lnTo>
                  <a:lnTo>
                    <a:pt x="89559" y="4234"/>
                  </a:lnTo>
                  <a:lnTo>
                    <a:pt x="95911" y="3811"/>
                  </a:lnTo>
                  <a:lnTo>
                    <a:pt x="103110" y="3387"/>
                  </a:lnTo>
                  <a:lnTo>
                    <a:pt x="111155" y="2964"/>
                  </a:lnTo>
                  <a:lnTo>
                    <a:pt x="119201" y="2540"/>
                  </a:lnTo>
                  <a:lnTo>
                    <a:pt x="125553" y="1905"/>
                  </a:lnTo>
                  <a:lnTo>
                    <a:pt x="130211" y="1058"/>
                  </a:lnTo>
                  <a:lnTo>
                    <a:pt x="134869" y="211"/>
                  </a:lnTo>
                  <a:lnTo>
                    <a:pt x="137198" y="0"/>
                  </a:lnTo>
                  <a:lnTo>
                    <a:pt x="137198" y="423"/>
                  </a:lnTo>
                  <a:lnTo>
                    <a:pt x="142279" y="423"/>
                  </a:lnTo>
                  <a:lnTo>
                    <a:pt x="144820" y="2117"/>
                  </a:lnTo>
                  <a:lnTo>
                    <a:pt x="144820" y="5504"/>
                  </a:lnTo>
                  <a:lnTo>
                    <a:pt x="141922" y="20034"/>
                  </a:lnTo>
                  <a:lnTo>
                    <a:pt x="133228" y="56636"/>
                  </a:lnTo>
                  <a:lnTo>
                    <a:pt x="118738" y="115311"/>
                  </a:lnTo>
                  <a:lnTo>
                    <a:pt x="98452" y="196057"/>
                  </a:lnTo>
                  <a:lnTo>
                    <a:pt x="78087" y="276923"/>
                  </a:lnTo>
                  <a:lnTo>
                    <a:pt x="63358" y="335955"/>
                  </a:lnTo>
                  <a:lnTo>
                    <a:pt x="54267" y="373153"/>
                  </a:lnTo>
                  <a:lnTo>
                    <a:pt x="50814" y="388516"/>
                  </a:lnTo>
                  <a:lnTo>
                    <a:pt x="50814" y="389363"/>
                  </a:lnTo>
                  <a:lnTo>
                    <a:pt x="50814" y="391057"/>
                  </a:lnTo>
                  <a:lnTo>
                    <a:pt x="50814" y="393597"/>
                  </a:lnTo>
                  <a:lnTo>
                    <a:pt x="50814" y="396138"/>
                  </a:lnTo>
                  <a:lnTo>
                    <a:pt x="50602" y="398255"/>
                  </a:lnTo>
                  <a:lnTo>
                    <a:pt x="50178" y="399949"/>
                  </a:lnTo>
                  <a:lnTo>
                    <a:pt x="50178" y="40376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47512" y="2735876"/>
            <a:ext cx="84478" cy="20113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3961" y="2531984"/>
            <a:ext cx="531642" cy="28837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6982" y="3252100"/>
            <a:ext cx="531646" cy="288372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852503" y="3817819"/>
            <a:ext cx="350520" cy="572135"/>
            <a:chOff x="852503" y="3817819"/>
            <a:chExt cx="350520" cy="572135"/>
          </a:xfrm>
        </p:grpSpPr>
        <p:sp>
          <p:nvSpPr>
            <p:cNvPr id="11" name="object 11" descr=""/>
            <p:cNvSpPr/>
            <p:nvPr/>
          </p:nvSpPr>
          <p:spPr>
            <a:xfrm>
              <a:off x="852821" y="3818136"/>
              <a:ext cx="349885" cy="571500"/>
            </a:xfrm>
            <a:custGeom>
              <a:avLst/>
              <a:gdLst/>
              <a:ahLst/>
              <a:cxnLst/>
              <a:rect l="l" t="t" r="r" b="b"/>
              <a:pathLst>
                <a:path w="349884" h="571500">
                  <a:moveTo>
                    <a:pt x="259177" y="0"/>
                  </a:moveTo>
                  <a:lnTo>
                    <a:pt x="257907" y="0"/>
                  </a:lnTo>
                  <a:lnTo>
                    <a:pt x="237896" y="1865"/>
                  </a:lnTo>
                  <a:lnTo>
                    <a:pt x="199782" y="16794"/>
                  </a:lnTo>
                  <a:lnTo>
                    <a:pt x="161350" y="48913"/>
                  </a:lnTo>
                  <a:lnTo>
                    <a:pt x="129151" y="93737"/>
                  </a:lnTo>
                  <a:lnTo>
                    <a:pt x="111047" y="131534"/>
                  </a:lnTo>
                  <a:lnTo>
                    <a:pt x="99017" y="168933"/>
                  </a:lnTo>
                  <a:lnTo>
                    <a:pt x="88615" y="209470"/>
                  </a:lnTo>
                  <a:lnTo>
                    <a:pt x="72337" y="274065"/>
                  </a:lnTo>
                  <a:lnTo>
                    <a:pt x="50183" y="362720"/>
                  </a:lnTo>
                  <a:lnTo>
                    <a:pt x="27500" y="453877"/>
                  </a:lnTo>
                  <a:lnTo>
                    <a:pt x="12545" y="514225"/>
                  </a:lnTo>
                  <a:lnTo>
                    <a:pt x="3136" y="552578"/>
                  </a:lnTo>
                  <a:lnTo>
                    <a:pt x="0" y="565998"/>
                  </a:lnTo>
                  <a:lnTo>
                    <a:pt x="0" y="566845"/>
                  </a:lnTo>
                  <a:lnTo>
                    <a:pt x="1270" y="568538"/>
                  </a:lnTo>
                  <a:lnTo>
                    <a:pt x="3811" y="571079"/>
                  </a:lnTo>
                  <a:lnTo>
                    <a:pt x="19692" y="571079"/>
                  </a:lnTo>
                  <a:lnTo>
                    <a:pt x="23927" y="569809"/>
                  </a:lnTo>
                  <a:lnTo>
                    <a:pt x="24774" y="567268"/>
                  </a:lnTo>
                  <a:lnTo>
                    <a:pt x="65429" y="406552"/>
                  </a:lnTo>
                  <a:lnTo>
                    <a:pt x="65853" y="406129"/>
                  </a:lnTo>
                  <a:lnTo>
                    <a:pt x="96662" y="406129"/>
                  </a:lnTo>
                  <a:lnTo>
                    <a:pt x="95285" y="404647"/>
                  </a:lnTo>
                  <a:lnTo>
                    <a:pt x="89171" y="394126"/>
                  </a:lnTo>
                  <a:lnTo>
                    <a:pt x="84804" y="382255"/>
                  </a:lnTo>
                  <a:lnTo>
                    <a:pt x="82184" y="369034"/>
                  </a:lnTo>
                  <a:lnTo>
                    <a:pt x="81310" y="354463"/>
                  </a:lnTo>
                  <a:lnTo>
                    <a:pt x="81310" y="347687"/>
                  </a:lnTo>
                  <a:lnTo>
                    <a:pt x="94591" y="287922"/>
                  </a:lnTo>
                  <a:lnTo>
                    <a:pt x="112823" y="215504"/>
                  </a:lnTo>
                  <a:lnTo>
                    <a:pt x="124858" y="168933"/>
                  </a:lnTo>
                  <a:lnTo>
                    <a:pt x="137807" y="131057"/>
                  </a:lnTo>
                  <a:lnTo>
                    <a:pt x="159802" y="89648"/>
                  </a:lnTo>
                  <a:lnTo>
                    <a:pt x="184378" y="56695"/>
                  </a:lnTo>
                  <a:lnTo>
                    <a:pt x="217767" y="32715"/>
                  </a:lnTo>
                  <a:lnTo>
                    <a:pt x="256001" y="24138"/>
                  </a:lnTo>
                  <a:lnTo>
                    <a:pt x="323971" y="24138"/>
                  </a:lnTo>
                  <a:lnTo>
                    <a:pt x="310393" y="13578"/>
                  </a:lnTo>
                  <a:lnTo>
                    <a:pt x="295068" y="6034"/>
                  </a:lnTo>
                  <a:lnTo>
                    <a:pt x="277996" y="1508"/>
                  </a:lnTo>
                  <a:lnTo>
                    <a:pt x="259177" y="0"/>
                  </a:lnTo>
                  <a:close/>
                </a:path>
                <a:path w="349884" h="571500">
                  <a:moveTo>
                    <a:pt x="96662" y="406129"/>
                  </a:moveTo>
                  <a:lnTo>
                    <a:pt x="65853" y="406129"/>
                  </a:lnTo>
                  <a:lnTo>
                    <a:pt x="66911" y="407399"/>
                  </a:lnTo>
                  <a:lnTo>
                    <a:pt x="70299" y="413329"/>
                  </a:lnTo>
                  <a:lnTo>
                    <a:pt x="72840" y="417352"/>
                  </a:lnTo>
                  <a:lnTo>
                    <a:pt x="79510" y="427356"/>
                  </a:lnTo>
                  <a:lnTo>
                    <a:pt x="79616" y="427516"/>
                  </a:lnTo>
                  <a:lnTo>
                    <a:pt x="114342" y="449113"/>
                  </a:lnTo>
                  <a:lnTo>
                    <a:pt x="148645" y="454195"/>
                  </a:lnTo>
                  <a:lnTo>
                    <a:pt x="181479" y="450979"/>
                  </a:lnTo>
                  <a:lnTo>
                    <a:pt x="212646" y="441967"/>
                  </a:lnTo>
                  <a:lnTo>
                    <a:pt x="233839" y="431327"/>
                  </a:lnTo>
                  <a:lnTo>
                    <a:pt x="150551" y="431327"/>
                  </a:lnTo>
                  <a:lnTo>
                    <a:pt x="133757" y="429659"/>
                  </a:lnTo>
                  <a:lnTo>
                    <a:pt x="118948" y="424657"/>
                  </a:lnTo>
                  <a:lnTo>
                    <a:pt x="106124" y="416319"/>
                  </a:lnTo>
                  <a:lnTo>
                    <a:pt x="96662" y="406129"/>
                  </a:lnTo>
                  <a:close/>
                </a:path>
                <a:path w="349884" h="571500">
                  <a:moveTo>
                    <a:pt x="297283" y="211535"/>
                  </a:moveTo>
                  <a:lnTo>
                    <a:pt x="253460" y="211535"/>
                  </a:lnTo>
                  <a:lnTo>
                    <a:pt x="263187" y="223564"/>
                  </a:lnTo>
                  <a:lnTo>
                    <a:pt x="270135" y="237420"/>
                  </a:lnTo>
                  <a:lnTo>
                    <a:pt x="274304" y="253102"/>
                  </a:lnTo>
                  <a:lnTo>
                    <a:pt x="275693" y="270611"/>
                  </a:lnTo>
                  <a:lnTo>
                    <a:pt x="275376" y="278433"/>
                  </a:lnTo>
                  <a:lnTo>
                    <a:pt x="267753" y="325202"/>
                  </a:lnTo>
                  <a:lnTo>
                    <a:pt x="245440" y="378761"/>
                  </a:lnTo>
                  <a:lnTo>
                    <a:pt x="207087" y="415446"/>
                  </a:lnTo>
                  <a:lnTo>
                    <a:pt x="164090" y="430334"/>
                  </a:lnTo>
                  <a:lnTo>
                    <a:pt x="150551" y="431327"/>
                  </a:lnTo>
                  <a:lnTo>
                    <a:pt x="233839" y="431327"/>
                  </a:lnTo>
                  <a:lnTo>
                    <a:pt x="269976" y="406552"/>
                  </a:lnTo>
                  <a:lnTo>
                    <a:pt x="310472" y="353351"/>
                  </a:lnTo>
                  <a:lnTo>
                    <a:pt x="323854" y="288954"/>
                  </a:lnTo>
                  <a:lnTo>
                    <a:pt x="323971" y="287762"/>
                  </a:lnTo>
                  <a:lnTo>
                    <a:pt x="321946" y="263504"/>
                  </a:lnTo>
                  <a:lnTo>
                    <a:pt x="315872" y="241549"/>
                  </a:lnTo>
                  <a:lnTo>
                    <a:pt x="305748" y="221897"/>
                  </a:lnTo>
                  <a:lnTo>
                    <a:pt x="297283" y="211535"/>
                  </a:lnTo>
                  <a:close/>
                </a:path>
                <a:path w="349884" h="571500">
                  <a:moveTo>
                    <a:pt x="209628" y="174054"/>
                  </a:moveTo>
                  <a:lnTo>
                    <a:pt x="170244" y="178501"/>
                  </a:lnTo>
                  <a:lnTo>
                    <a:pt x="149281" y="197770"/>
                  </a:lnTo>
                  <a:lnTo>
                    <a:pt x="149281" y="200734"/>
                  </a:lnTo>
                  <a:lnTo>
                    <a:pt x="152461" y="209470"/>
                  </a:lnTo>
                  <a:lnTo>
                    <a:pt x="152600" y="209470"/>
                  </a:lnTo>
                  <a:lnTo>
                    <a:pt x="161827" y="215504"/>
                  </a:lnTo>
                  <a:lnTo>
                    <a:pt x="177509" y="219196"/>
                  </a:lnTo>
                  <a:lnTo>
                    <a:pt x="199465" y="220427"/>
                  </a:lnTo>
                  <a:lnTo>
                    <a:pt x="205817" y="220427"/>
                  </a:lnTo>
                  <a:lnTo>
                    <a:pt x="253460" y="211535"/>
                  </a:lnTo>
                  <a:lnTo>
                    <a:pt x="297283" y="211535"/>
                  </a:lnTo>
                  <a:lnTo>
                    <a:pt x="291574" y="204547"/>
                  </a:lnTo>
                  <a:lnTo>
                    <a:pt x="283316" y="196288"/>
                  </a:lnTo>
                  <a:lnTo>
                    <a:pt x="301405" y="181678"/>
                  </a:lnTo>
                  <a:lnTo>
                    <a:pt x="256636" y="181678"/>
                  </a:lnTo>
                  <a:lnTo>
                    <a:pt x="245360" y="178343"/>
                  </a:lnTo>
                  <a:lnTo>
                    <a:pt x="233767" y="175960"/>
                  </a:lnTo>
                  <a:lnTo>
                    <a:pt x="221857" y="174531"/>
                  </a:lnTo>
                  <a:lnTo>
                    <a:pt x="209628" y="174054"/>
                  </a:lnTo>
                  <a:close/>
                </a:path>
                <a:path w="349884" h="571500">
                  <a:moveTo>
                    <a:pt x="323971" y="24138"/>
                  </a:moveTo>
                  <a:lnTo>
                    <a:pt x="256001" y="24138"/>
                  </a:lnTo>
                  <a:lnTo>
                    <a:pt x="273549" y="26163"/>
                  </a:lnTo>
                  <a:lnTo>
                    <a:pt x="287445" y="32238"/>
                  </a:lnTo>
                  <a:lnTo>
                    <a:pt x="304914" y="81310"/>
                  </a:lnTo>
                  <a:lnTo>
                    <a:pt x="304491" y="88298"/>
                  </a:lnTo>
                  <a:lnTo>
                    <a:pt x="303644" y="92109"/>
                  </a:lnTo>
                  <a:lnTo>
                    <a:pt x="301503" y="100685"/>
                  </a:lnTo>
                  <a:lnTo>
                    <a:pt x="299832" y="108202"/>
                  </a:lnTo>
                  <a:lnTo>
                    <a:pt x="297371" y="121330"/>
                  </a:lnTo>
                  <a:lnTo>
                    <a:pt x="297291" y="121753"/>
                  </a:lnTo>
                  <a:lnTo>
                    <a:pt x="295385" y="127894"/>
                  </a:lnTo>
                  <a:lnTo>
                    <a:pt x="276117" y="163045"/>
                  </a:lnTo>
                  <a:lnTo>
                    <a:pt x="256636" y="181678"/>
                  </a:lnTo>
                  <a:lnTo>
                    <a:pt x="301405" y="181678"/>
                  </a:lnTo>
                  <a:lnTo>
                    <a:pt x="312219" y="172943"/>
                  </a:lnTo>
                  <a:lnTo>
                    <a:pt x="332865" y="146740"/>
                  </a:lnTo>
                  <a:lnTo>
                    <a:pt x="345252" y="117677"/>
                  </a:lnTo>
                  <a:lnTo>
                    <a:pt x="349381" y="85756"/>
                  </a:lnTo>
                  <a:lnTo>
                    <a:pt x="347793" y="67851"/>
                  </a:lnTo>
                  <a:lnTo>
                    <a:pt x="343028" y="51613"/>
                  </a:lnTo>
                  <a:lnTo>
                    <a:pt x="335088" y="37042"/>
                  </a:lnTo>
                  <a:lnTo>
                    <a:pt x="323971" y="24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52821" y="3818137"/>
              <a:ext cx="349885" cy="571500"/>
            </a:xfrm>
            <a:custGeom>
              <a:avLst/>
              <a:gdLst/>
              <a:ahLst/>
              <a:cxnLst/>
              <a:rect l="l" t="t" r="r" b="b"/>
              <a:pathLst>
                <a:path w="349884" h="571500">
                  <a:moveTo>
                    <a:pt x="3811" y="571079"/>
                  </a:moveTo>
                  <a:lnTo>
                    <a:pt x="1270" y="568538"/>
                  </a:lnTo>
                  <a:lnTo>
                    <a:pt x="0" y="566844"/>
                  </a:lnTo>
                  <a:lnTo>
                    <a:pt x="0" y="565997"/>
                  </a:lnTo>
                  <a:lnTo>
                    <a:pt x="12545" y="514225"/>
                  </a:lnTo>
                  <a:lnTo>
                    <a:pt x="28228" y="450940"/>
                  </a:lnTo>
                  <a:lnTo>
                    <a:pt x="50183" y="362721"/>
                  </a:lnTo>
                  <a:lnTo>
                    <a:pt x="72337" y="274065"/>
                  </a:lnTo>
                  <a:lnTo>
                    <a:pt x="88615" y="209470"/>
                  </a:lnTo>
                  <a:lnTo>
                    <a:pt x="99017" y="168933"/>
                  </a:lnTo>
                  <a:lnTo>
                    <a:pt x="111047" y="131534"/>
                  </a:lnTo>
                  <a:lnTo>
                    <a:pt x="129152" y="93737"/>
                  </a:lnTo>
                  <a:lnTo>
                    <a:pt x="150710" y="61776"/>
                  </a:lnTo>
                  <a:lnTo>
                    <a:pt x="181678" y="29856"/>
                  </a:lnTo>
                  <a:lnTo>
                    <a:pt x="218522" y="7464"/>
                  </a:lnTo>
                  <a:lnTo>
                    <a:pt x="257906" y="0"/>
                  </a:lnTo>
                  <a:lnTo>
                    <a:pt x="259177" y="0"/>
                  </a:lnTo>
                  <a:lnTo>
                    <a:pt x="310393" y="13578"/>
                  </a:lnTo>
                  <a:lnTo>
                    <a:pt x="343029" y="51613"/>
                  </a:lnTo>
                  <a:lnTo>
                    <a:pt x="349381" y="85757"/>
                  </a:lnTo>
                  <a:lnTo>
                    <a:pt x="345252" y="117678"/>
                  </a:lnTo>
                  <a:lnTo>
                    <a:pt x="332865" y="146740"/>
                  </a:lnTo>
                  <a:lnTo>
                    <a:pt x="312219" y="172943"/>
                  </a:lnTo>
                  <a:lnTo>
                    <a:pt x="283316" y="196288"/>
                  </a:lnTo>
                  <a:lnTo>
                    <a:pt x="291574" y="204546"/>
                  </a:lnTo>
                  <a:lnTo>
                    <a:pt x="305748" y="221896"/>
                  </a:lnTo>
                  <a:lnTo>
                    <a:pt x="315872" y="241549"/>
                  </a:lnTo>
                  <a:lnTo>
                    <a:pt x="321947" y="263505"/>
                  </a:lnTo>
                  <a:lnTo>
                    <a:pt x="323971" y="287763"/>
                  </a:lnTo>
                  <a:lnTo>
                    <a:pt x="320597" y="322105"/>
                  </a:lnTo>
                  <a:lnTo>
                    <a:pt x="293599" y="381500"/>
                  </a:lnTo>
                  <a:lnTo>
                    <a:pt x="242145" y="427158"/>
                  </a:lnTo>
                  <a:lnTo>
                    <a:pt x="181479" y="450979"/>
                  </a:lnTo>
                  <a:lnTo>
                    <a:pt x="148645" y="454195"/>
                  </a:lnTo>
                  <a:lnTo>
                    <a:pt x="139355" y="453878"/>
                  </a:lnTo>
                  <a:lnTo>
                    <a:pt x="100685" y="443555"/>
                  </a:lnTo>
                  <a:lnTo>
                    <a:pt x="76228" y="422433"/>
                  </a:lnTo>
                  <a:lnTo>
                    <a:pt x="72840" y="417351"/>
                  </a:lnTo>
                  <a:lnTo>
                    <a:pt x="70299" y="413328"/>
                  </a:lnTo>
                  <a:lnTo>
                    <a:pt x="68605" y="410364"/>
                  </a:lnTo>
                  <a:lnTo>
                    <a:pt x="66911" y="407399"/>
                  </a:lnTo>
                  <a:lnTo>
                    <a:pt x="65853" y="406129"/>
                  </a:lnTo>
                  <a:lnTo>
                    <a:pt x="65429" y="406552"/>
                  </a:lnTo>
                  <a:lnTo>
                    <a:pt x="24774" y="567268"/>
                  </a:lnTo>
                  <a:lnTo>
                    <a:pt x="23927" y="569809"/>
                  </a:lnTo>
                  <a:lnTo>
                    <a:pt x="19692" y="571079"/>
                  </a:lnTo>
                  <a:lnTo>
                    <a:pt x="12069" y="571079"/>
                  </a:lnTo>
                  <a:lnTo>
                    <a:pt x="3811" y="571079"/>
                  </a:lnTo>
                  <a:close/>
                </a:path>
                <a:path w="349884" h="571500">
                  <a:moveTo>
                    <a:pt x="209628" y="174055"/>
                  </a:moveTo>
                  <a:lnTo>
                    <a:pt x="221857" y="174531"/>
                  </a:lnTo>
                  <a:lnTo>
                    <a:pt x="233767" y="175961"/>
                  </a:lnTo>
                  <a:lnTo>
                    <a:pt x="245361" y="178343"/>
                  </a:lnTo>
                  <a:lnTo>
                    <a:pt x="256636" y="181678"/>
                  </a:lnTo>
                  <a:lnTo>
                    <a:pt x="259812" y="179772"/>
                  </a:lnTo>
                  <a:lnTo>
                    <a:pt x="273576" y="166009"/>
                  </a:lnTo>
                  <a:lnTo>
                    <a:pt x="276117" y="163044"/>
                  </a:lnTo>
                  <a:lnTo>
                    <a:pt x="278234" y="160080"/>
                  </a:lnTo>
                  <a:lnTo>
                    <a:pt x="280352" y="157115"/>
                  </a:lnTo>
                  <a:lnTo>
                    <a:pt x="282681" y="153304"/>
                  </a:lnTo>
                  <a:lnTo>
                    <a:pt x="285222" y="148645"/>
                  </a:lnTo>
                  <a:lnTo>
                    <a:pt x="287763" y="143987"/>
                  </a:lnTo>
                  <a:lnTo>
                    <a:pt x="290304" y="138905"/>
                  </a:lnTo>
                  <a:lnTo>
                    <a:pt x="292845" y="133400"/>
                  </a:lnTo>
                  <a:lnTo>
                    <a:pt x="295386" y="127894"/>
                  </a:lnTo>
                  <a:lnTo>
                    <a:pt x="297291" y="121754"/>
                  </a:lnTo>
                  <a:lnTo>
                    <a:pt x="298562" y="114978"/>
                  </a:lnTo>
                  <a:lnTo>
                    <a:pt x="299832" y="108202"/>
                  </a:lnTo>
                  <a:lnTo>
                    <a:pt x="301526" y="100579"/>
                  </a:lnTo>
                  <a:lnTo>
                    <a:pt x="303644" y="92109"/>
                  </a:lnTo>
                  <a:lnTo>
                    <a:pt x="304491" y="88298"/>
                  </a:lnTo>
                  <a:lnTo>
                    <a:pt x="304914" y="81310"/>
                  </a:lnTo>
                  <a:lnTo>
                    <a:pt x="304914" y="71146"/>
                  </a:lnTo>
                  <a:lnTo>
                    <a:pt x="304914" y="63523"/>
                  </a:lnTo>
                  <a:lnTo>
                    <a:pt x="273549" y="26163"/>
                  </a:lnTo>
                  <a:lnTo>
                    <a:pt x="256001" y="24139"/>
                  </a:lnTo>
                  <a:lnTo>
                    <a:pt x="242859" y="25091"/>
                  </a:lnTo>
                  <a:lnTo>
                    <a:pt x="205817" y="39384"/>
                  </a:lnTo>
                  <a:lnTo>
                    <a:pt x="175206" y="66898"/>
                  </a:lnTo>
                  <a:lnTo>
                    <a:pt x="153251" y="100685"/>
                  </a:lnTo>
                  <a:lnTo>
                    <a:pt x="133876" y="140546"/>
                  </a:lnTo>
                  <a:lnTo>
                    <a:pt x="120060" y="187236"/>
                  </a:lnTo>
                  <a:lnTo>
                    <a:pt x="103543" y="252189"/>
                  </a:lnTo>
                  <a:lnTo>
                    <a:pt x="87662" y="316031"/>
                  </a:lnTo>
                  <a:lnTo>
                    <a:pt x="81310" y="347687"/>
                  </a:lnTo>
                  <a:lnTo>
                    <a:pt x="81310" y="354463"/>
                  </a:lnTo>
                  <a:lnTo>
                    <a:pt x="89171" y="394126"/>
                  </a:lnTo>
                  <a:lnTo>
                    <a:pt x="118948" y="424657"/>
                  </a:lnTo>
                  <a:lnTo>
                    <a:pt x="150551" y="431327"/>
                  </a:lnTo>
                  <a:lnTo>
                    <a:pt x="164090" y="430334"/>
                  </a:lnTo>
                  <a:lnTo>
                    <a:pt x="207087" y="415446"/>
                  </a:lnTo>
                  <a:lnTo>
                    <a:pt x="245440" y="378761"/>
                  </a:lnTo>
                  <a:lnTo>
                    <a:pt x="264259" y="337788"/>
                  </a:lnTo>
                  <a:lnTo>
                    <a:pt x="272835" y="299078"/>
                  </a:lnTo>
                  <a:lnTo>
                    <a:pt x="274304" y="253102"/>
                  </a:lnTo>
                  <a:lnTo>
                    <a:pt x="253460" y="211534"/>
                  </a:lnTo>
                  <a:lnTo>
                    <a:pt x="240477" y="215425"/>
                  </a:lnTo>
                  <a:lnTo>
                    <a:pt x="228209" y="218204"/>
                  </a:lnTo>
                  <a:lnTo>
                    <a:pt x="216656" y="219872"/>
                  </a:lnTo>
                  <a:lnTo>
                    <a:pt x="205817" y="220427"/>
                  </a:lnTo>
                  <a:lnTo>
                    <a:pt x="199465" y="220427"/>
                  </a:lnTo>
                  <a:lnTo>
                    <a:pt x="177509" y="219197"/>
                  </a:lnTo>
                  <a:lnTo>
                    <a:pt x="161827" y="215504"/>
                  </a:lnTo>
                  <a:lnTo>
                    <a:pt x="152417" y="209350"/>
                  </a:lnTo>
                  <a:lnTo>
                    <a:pt x="149281" y="200735"/>
                  </a:lnTo>
                  <a:lnTo>
                    <a:pt x="149281" y="197771"/>
                  </a:lnTo>
                  <a:lnTo>
                    <a:pt x="187395" y="175167"/>
                  </a:lnTo>
                  <a:lnTo>
                    <a:pt x="209628" y="1740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866666" y="4913898"/>
            <a:ext cx="483234" cy="384810"/>
            <a:chOff x="866666" y="4913898"/>
            <a:chExt cx="483234" cy="384810"/>
          </a:xfrm>
        </p:grpSpPr>
        <p:sp>
          <p:nvSpPr>
            <p:cNvPr id="14" name="object 14" descr=""/>
            <p:cNvSpPr/>
            <p:nvPr/>
          </p:nvSpPr>
          <p:spPr>
            <a:xfrm>
              <a:off x="867089" y="491432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5" h="384175">
                  <a:moveTo>
                    <a:pt x="232926" y="0"/>
                  </a:moveTo>
                  <a:lnTo>
                    <a:pt x="190205" y="4552"/>
                  </a:lnTo>
                  <a:lnTo>
                    <a:pt x="149284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8"/>
                  </a:lnTo>
                  <a:lnTo>
                    <a:pt x="21439" y="319268"/>
                  </a:lnTo>
                  <a:lnTo>
                    <a:pt x="58972" y="359871"/>
                  </a:lnTo>
                  <a:lnTo>
                    <a:pt x="111486" y="381046"/>
                  </a:lnTo>
                  <a:lnTo>
                    <a:pt x="143143" y="383693"/>
                  </a:lnTo>
                  <a:lnTo>
                    <a:pt x="156378" y="383217"/>
                  </a:lnTo>
                  <a:lnTo>
                    <a:pt x="197352" y="376069"/>
                  </a:lnTo>
                  <a:lnTo>
                    <a:pt x="235467" y="363682"/>
                  </a:lnTo>
                  <a:lnTo>
                    <a:pt x="260999" y="352353"/>
                  </a:lnTo>
                  <a:lnTo>
                    <a:pt x="147378" y="352353"/>
                  </a:lnTo>
                  <a:lnTo>
                    <a:pt x="132344" y="350818"/>
                  </a:lnTo>
                  <a:lnTo>
                    <a:pt x="94864" y="332873"/>
                  </a:lnTo>
                  <a:lnTo>
                    <a:pt x="75012" y="292058"/>
                  </a:lnTo>
                  <a:lnTo>
                    <a:pt x="73689" y="272736"/>
                  </a:lnTo>
                  <a:lnTo>
                    <a:pt x="74959" y="255795"/>
                  </a:lnTo>
                  <a:lnTo>
                    <a:pt x="82582" y="211751"/>
                  </a:lnTo>
                  <a:lnTo>
                    <a:pt x="96664" y="157331"/>
                  </a:lnTo>
                  <a:lnTo>
                    <a:pt x="115298" y="111593"/>
                  </a:lnTo>
                  <a:lnTo>
                    <a:pt x="149125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7" y="31339"/>
                  </a:lnTo>
                  <a:lnTo>
                    <a:pt x="308521" y="19058"/>
                  </a:lnTo>
                  <a:lnTo>
                    <a:pt x="286287" y="8470"/>
                  </a:lnTo>
                  <a:lnTo>
                    <a:pt x="261089" y="2117"/>
                  </a:lnTo>
                  <a:lnTo>
                    <a:pt x="232926" y="0"/>
                  </a:lnTo>
                  <a:close/>
                </a:path>
                <a:path w="481965" h="384175">
                  <a:moveTo>
                    <a:pt x="387030" y="315932"/>
                  </a:moveTo>
                  <a:lnTo>
                    <a:pt x="319320" y="315932"/>
                  </a:lnTo>
                  <a:lnTo>
                    <a:pt x="321861" y="321862"/>
                  </a:lnTo>
                  <a:lnTo>
                    <a:pt x="334302" y="348542"/>
                  </a:lnTo>
                  <a:lnTo>
                    <a:pt x="351295" y="367600"/>
                  </a:lnTo>
                  <a:lnTo>
                    <a:pt x="372840" y="379034"/>
                  </a:lnTo>
                  <a:lnTo>
                    <a:pt x="398939" y="382846"/>
                  </a:lnTo>
                  <a:lnTo>
                    <a:pt x="404868" y="382846"/>
                  </a:lnTo>
                  <a:lnTo>
                    <a:pt x="413437" y="381787"/>
                  </a:lnTo>
                  <a:lnTo>
                    <a:pt x="413671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1" y="351789"/>
                  </a:lnTo>
                  <a:lnTo>
                    <a:pt x="387115" y="316568"/>
                  </a:lnTo>
                  <a:lnTo>
                    <a:pt x="387030" y="315932"/>
                  </a:lnTo>
                  <a:close/>
                </a:path>
                <a:path w="481965" h="384175">
                  <a:moveTo>
                    <a:pt x="324487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5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8"/>
                  </a:lnTo>
                  <a:lnTo>
                    <a:pt x="312420" y="272736"/>
                  </a:lnTo>
                  <a:lnTo>
                    <a:pt x="280729" y="307409"/>
                  </a:lnTo>
                  <a:lnTo>
                    <a:pt x="230385" y="334567"/>
                  </a:lnTo>
                  <a:lnTo>
                    <a:pt x="188881" y="347907"/>
                  </a:lnTo>
                  <a:lnTo>
                    <a:pt x="147378" y="352353"/>
                  </a:lnTo>
                  <a:lnTo>
                    <a:pt x="260999" y="352353"/>
                  </a:lnTo>
                  <a:lnTo>
                    <a:pt x="299416" y="330331"/>
                  </a:lnTo>
                  <a:lnTo>
                    <a:pt x="310003" y="322709"/>
                  </a:lnTo>
                  <a:lnTo>
                    <a:pt x="319320" y="315932"/>
                  </a:lnTo>
                  <a:lnTo>
                    <a:pt x="387030" y="315932"/>
                  </a:lnTo>
                  <a:lnTo>
                    <a:pt x="386234" y="310004"/>
                  </a:lnTo>
                  <a:lnTo>
                    <a:pt x="384756" y="292058"/>
                  </a:lnTo>
                  <a:lnTo>
                    <a:pt x="383816" y="272736"/>
                  </a:lnTo>
                  <a:lnTo>
                    <a:pt x="383693" y="270195"/>
                  </a:lnTo>
                  <a:lnTo>
                    <a:pt x="382845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8" y="198198"/>
                  </a:lnTo>
                  <a:lnTo>
                    <a:pt x="381998" y="173635"/>
                  </a:lnTo>
                  <a:lnTo>
                    <a:pt x="378346" y="129644"/>
                  </a:lnTo>
                  <a:lnTo>
                    <a:pt x="357647" y="71572"/>
                  </a:lnTo>
                  <a:lnTo>
                    <a:pt x="327790" y="33881"/>
                  </a:lnTo>
                  <a:lnTo>
                    <a:pt x="324487" y="31339"/>
                  </a:lnTo>
                  <a:close/>
                </a:path>
                <a:path w="481965" h="384175">
                  <a:moveTo>
                    <a:pt x="471217" y="315085"/>
                  </a:moveTo>
                  <a:lnTo>
                    <a:pt x="459923" y="315085"/>
                  </a:lnTo>
                  <a:lnTo>
                    <a:pt x="453147" y="315650"/>
                  </a:lnTo>
                  <a:lnTo>
                    <a:pt x="448912" y="316214"/>
                  </a:lnTo>
                  <a:lnTo>
                    <a:pt x="445523" y="317345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5"/>
                  </a:lnTo>
                  <a:lnTo>
                    <a:pt x="471217" y="315085"/>
                  </a:lnTo>
                  <a:close/>
                </a:path>
                <a:path w="481965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2" y="42068"/>
                  </a:lnTo>
                  <a:lnTo>
                    <a:pt x="451735" y="42914"/>
                  </a:lnTo>
                  <a:lnTo>
                    <a:pt x="449477" y="45173"/>
                  </a:lnTo>
                  <a:lnTo>
                    <a:pt x="447783" y="49691"/>
                  </a:lnTo>
                  <a:lnTo>
                    <a:pt x="445523" y="57597"/>
                  </a:lnTo>
                  <a:lnTo>
                    <a:pt x="433380" y="95341"/>
                  </a:lnTo>
                  <a:lnTo>
                    <a:pt x="433295" y="95606"/>
                  </a:lnTo>
                  <a:lnTo>
                    <a:pt x="418631" y="131709"/>
                  </a:lnTo>
                  <a:lnTo>
                    <a:pt x="401533" y="165906"/>
                  </a:lnTo>
                  <a:lnTo>
                    <a:pt x="381998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8" y="112016"/>
                  </a:lnTo>
                  <a:lnTo>
                    <a:pt x="469452" y="95606"/>
                  </a:lnTo>
                  <a:lnTo>
                    <a:pt x="469558" y="95341"/>
                  </a:lnTo>
                  <a:lnTo>
                    <a:pt x="481469" y="53202"/>
                  </a:lnTo>
                  <a:lnTo>
                    <a:pt x="481946" y="48279"/>
                  </a:lnTo>
                  <a:lnTo>
                    <a:pt x="481946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867089" y="491432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5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5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1446017" y="5185786"/>
            <a:ext cx="113030" cy="268605"/>
            <a:chOff x="1446017" y="5185786"/>
            <a:chExt cx="113030" cy="268605"/>
          </a:xfrm>
        </p:grpSpPr>
        <p:sp>
          <p:nvSpPr>
            <p:cNvPr id="17" name="object 17" descr=""/>
            <p:cNvSpPr/>
            <p:nvPr/>
          </p:nvSpPr>
          <p:spPr>
            <a:xfrm>
              <a:off x="1446441" y="5186211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4" h="267970">
                  <a:moveTo>
                    <a:pt x="49973" y="0"/>
                  </a:moveTo>
                  <a:lnTo>
                    <a:pt x="13552" y="15245"/>
                  </a:lnTo>
                  <a:lnTo>
                    <a:pt x="0" y="51666"/>
                  </a:lnTo>
                  <a:lnTo>
                    <a:pt x="0" y="72842"/>
                  </a:lnTo>
                  <a:lnTo>
                    <a:pt x="31762" y="98886"/>
                  </a:lnTo>
                  <a:lnTo>
                    <a:pt x="52514" y="102486"/>
                  </a:lnTo>
                  <a:lnTo>
                    <a:pt x="55901" y="101922"/>
                  </a:lnTo>
                  <a:lnTo>
                    <a:pt x="59289" y="101639"/>
                  </a:lnTo>
                  <a:lnTo>
                    <a:pt x="66066" y="101639"/>
                  </a:lnTo>
                  <a:lnTo>
                    <a:pt x="68606" y="101075"/>
                  </a:lnTo>
                  <a:lnTo>
                    <a:pt x="73689" y="97969"/>
                  </a:lnTo>
                  <a:lnTo>
                    <a:pt x="79617" y="95711"/>
                  </a:lnTo>
                  <a:lnTo>
                    <a:pt x="80464" y="94863"/>
                  </a:lnTo>
                  <a:lnTo>
                    <a:pt x="80464" y="105027"/>
                  </a:lnTo>
                  <a:lnTo>
                    <a:pt x="71571" y="152830"/>
                  </a:lnTo>
                  <a:lnTo>
                    <a:pt x="56325" y="190998"/>
                  </a:lnTo>
                  <a:lnTo>
                    <a:pt x="28533" y="229219"/>
                  </a:lnTo>
                  <a:lnTo>
                    <a:pt x="17504" y="241395"/>
                  </a:lnTo>
                  <a:lnTo>
                    <a:pt x="14399" y="245912"/>
                  </a:lnTo>
                  <a:lnTo>
                    <a:pt x="14399" y="250430"/>
                  </a:lnTo>
                  <a:lnTo>
                    <a:pt x="16939" y="254100"/>
                  </a:lnTo>
                  <a:lnTo>
                    <a:pt x="27104" y="264265"/>
                  </a:lnTo>
                  <a:lnTo>
                    <a:pt x="30774" y="266805"/>
                  </a:lnTo>
                  <a:lnTo>
                    <a:pt x="33032" y="266805"/>
                  </a:lnTo>
                  <a:lnTo>
                    <a:pt x="34726" y="267370"/>
                  </a:lnTo>
                  <a:lnTo>
                    <a:pt x="64372" y="236313"/>
                  </a:lnTo>
                  <a:lnTo>
                    <a:pt x="86394" y="201587"/>
                  </a:lnTo>
                  <a:lnTo>
                    <a:pt x="104180" y="153306"/>
                  </a:lnTo>
                  <a:lnTo>
                    <a:pt x="111327" y="110427"/>
                  </a:lnTo>
                  <a:lnTo>
                    <a:pt x="111804" y="95711"/>
                  </a:lnTo>
                  <a:lnTo>
                    <a:pt x="110269" y="71042"/>
                  </a:lnTo>
                  <a:lnTo>
                    <a:pt x="100528" y="33773"/>
                  </a:lnTo>
                  <a:lnTo>
                    <a:pt x="72418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46440" y="518621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4" h="267970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776348" y="4691136"/>
            <a:ext cx="466725" cy="762635"/>
            <a:chOff x="1776348" y="4691136"/>
            <a:chExt cx="466725" cy="762635"/>
          </a:xfrm>
        </p:grpSpPr>
        <p:sp>
          <p:nvSpPr>
            <p:cNvPr id="20" name="object 20" descr=""/>
            <p:cNvSpPr/>
            <p:nvPr/>
          </p:nvSpPr>
          <p:spPr>
            <a:xfrm>
              <a:off x="1776771" y="469156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345578" y="0"/>
                  </a:moveTo>
                  <a:lnTo>
                    <a:pt x="343884" y="0"/>
                  </a:lnTo>
                  <a:lnTo>
                    <a:pt x="317203" y="2488"/>
                  </a:lnTo>
                  <a:lnTo>
                    <a:pt x="266383" y="22392"/>
                  </a:lnTo>
                  <a:lnTo>
                    <a:pt x="228903" y="51032"/>
                  </a:lnTo>
                  <a:lnTo>
                    <a:pt x="200952" y="82371"/>
                  </a:lnTo>
                  <a:lnTo>
                    <a:pt x="172207" y="124985"/>
                  </a:lnTo>
                  <a:lnTo>
                    <a:pt x="148067" y="175382"/>
                  </a:lnTo>
                  <a:lnTo>
                    <a:pt x="134909" y="214362"/>
                  </a:lnTo>
                  <a:lnTo>
                    <a:pt x="118197" y="279141"/>
                  </a:lnTo>
                  <a:lnTo>
                    <a:pt x="104558" y="333154"/>
                  </a:lnTo>
                  <a:lnTo>
                    <a:pt x="87477" y="401267"/>
                  </a:lnTo>
                  <a:lnTo>
                    <a:pt x="66913" y="483638"/>
                  </a:lnTo>
                  <a:lnTo>
                    <a:pt x="36673" y="605184"/>
                  </a:lnTo>
                  <a:lnTo>
                    <a:pt x="24089" y="655886"/>
                  </a:lnTo>
                  <a:lnTo>
                    <a:pt x="10706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4" y="758069"/>
                  </a:lnTo>
                  <a:lnTo>
                    <a:pt x="5082" y="761456"/>
                  </a:lnTo>
                  <a:lnTo>
                    <a:pt x="26257" y="761456"/>
                  </a:lnTo>
                  <a:lnTo>
                    <a:pt x="31904" y="759762"/>
                  </a:lnTo>
                  <a:lnTo>
                    <a:pt x="33033" y="756375"/>
                  </a:lnTo>
                  <a:lnTo>
                    <a:pt x="87242" y="542082"/>
                  </a:lnTo>
                  <a:lnTo>
                    <a:pt x="87806" y="541517"/>
                  </a:lnTo>
                  <a:lnTo>
                    <a:pt x="128885" y="541517"/>
                  </a:lnTo>
                  <a:lnTo>
                    <a:pt x="127050" y="539541"/>
                  </a:lnTo>
                  <a:lnTo>
                    <a:pt x="118898" y="525513"/>
                  </a:lnTo>
                  <a:lnTo>
                    <a:pt x="113075" y="509684"/>
                  </a:lnTo>
                  <a:lnTo>
                    <a:pt x="109582" y="492056"/>
                  </a:lnTo>
                  <a:lnTo>
                    <a:pt x="108417" y="472627"/>
                  </a:lnTo>
                  <a:lnTo>
                    <a:pt x="108417" y="463593"/>
                  </a:lnTo>
                  <a:lnTo>
                    <a:pt x="116886" y="421384"/>
                  </a:lnTo>
                  <a:lnTo>
                    <a:pt x="126125" y="383904"/>
                  </a:lnTo>
                  <a:lnTo>
                    <a:pt x="138061" y="336260"/>
                  </a:lnTo>
                  <a:lnTo>
                    <a:pt x="150434" y="287346"/>
                  </a:lnTo>
                  <a:lnTo>
                    <a:pt x="160084" y="249654"/>
                  </a:lnTo>
                  <a:lnTo>
                    <a:pt x="170248" y="211750"/>
                  </a:lnTo>
                  <a:lnTo>
                    <a:pt x="183747" y="174747"/>
                  </a:lnTo>
                  <a:lnTo>
                    <a:pt x="204340" y="134250"/>
                  </a:lnTo>
                  <a:lnTo>
                    <a:pt x="233615" y="89200"/>
                  </a:lnTo>
                  <a:lnTo>
                    <a:pt x="274430" y="52514"/>
                  </a:lnTo>
                  <a:lnTo>
                    <a:pt x="323820" y="33456"/>
                  </a:lnTo>
                  <a:lnTo>
                    <a:pt x="341342" y="32185"/>
                  </a:lnTo>
                  <a:lnTo>
                    <a:pt x="431972" y="32185"/>
                  </a:lnTo>
                  <a:lnTo>
                    <a:pt x="413867" y="18104"/>
                  </a:lnTo>
                  <a:lnTo>
                    <a:pt x="393433" y="8046"/>
                  </a:lnTo>
                  <a:lnTo>
                    <a:pt x="370670" y="2011"/>
                  </a:lnTo>
                  <a:lnTo>
                    <a:pt x="345578" y="0"/>
                  </a:lnTo>
                  <a:close/>
                </a:path>
                <a:path w="466089" h="762000">
                  <a:moveTo>
                    <a:pt x="128885" y="541517"/>
                  </a:moveTo>
                  <a:lnTo>
                    <a:pt x="87806" y="541517"/>
                  </a:lnTo>
                  <a:lnTo>
                    <a:pt x="89218" y="543212"/>
                  </a:lnTo>
                  <a:lnTo>
                    <a:pt x="93736" y="551117"/>
                  </a:lnTo>
                  <a:lnTo>
                    <a:pt x="120275" y="582739"/>
                  </a:lnTo>
                  <a:lnTo>
                    <a:pt x="162942" y="601796"/>
                  </a:lnTo>
                  <a:lnTo>
                    <a:pt x="198200" y="605608"/>
                  </a:lnTo>
                  <a:lnTo>
                    <a:pt x="241979" y="601320"/>
                  </a:lnTo>
                  <a:lnTo>
                    <a:pt x="283535" y="589303"/>
                  </a:lnTo>
                  <a:lnTo>
                    <a:pt x="311796" y="575115"/>
                  </a:lnTo>
                  <a:lnTo>
                    <a:pt x="200741" y="575115"/>
                  </a:lnTo>
                  <a:lnTo>
                    <a:pt x="178348" y="572892"/>
                  </a:lnTo>
                  <a:lnTo>
                    <a:pt x="158602" y="566222"/>
                  </a:lnTo>
                  <a:lnTo>
                    <a:pt x="141503" y="555105"/>
                  </a:lnTo>
                  <a:lnTo>
                    <a:pt x="128885" y="541517"/>
                  </a:lnTo>
                  <a:close/>
                </a:path>
                <a:path w="466089" h="762000">
                  <a:moveTo>
                    <a:pt x="396387" y="282051"/>
                  </a:moveTo>
                  <a:lnTo>
                    <a:pt x="337955" y="282051"/>
                  </a:lnTo>
                  <a:lnTo>
                    <a:pt x="350925" y="298092"/>
                  </a:lnTo>
                  <a:lnTo>
                    <a:pt x="360188" y="316567"/>
                  </a:lnTo>
                  <a:lnTo>
                    <a:pt x="365747" y="337477"/>
                  </a:lnTo>
                  <a:lnTo>
                    <a:pt x="367600" y="360823"/>
                  </a:lnTo>
                  <a:lnTo>
                    <a:pt x="367176" y="371252"/>
                  </a:lnTo>
                  <a:lnTo>
                    <a:pt x="360824" y="415879"/>
                  </a:lnTo>
                  <a:lnTo>
                    <a:pt x="346848" y="466223"/>
                  </a:lnTo>
                  <a:lnTo>
                    <a:pt x="327261" y="505026"/>
                  </a:lnTo>
                  <a:lnTo>
                    <a:pt x="297068" y="539541"/>
                  </a:lnTo>
                  <a:lnTo>
                    <a:pt x="256331" y="563257"/>
                  </a:lnTo>
                  <a:lnTo>
                    <a:pt x="218792" y="573792"/>
                  </a:lnTo>
                  <a:lnTo>
                    <a:pt x="200741" y="575115"/>
                  </a:lnTo>
                  <a:lnTo>
                    <a:pt x="311796" y="575115"/>
                  </a:lnTo>
                  <a:lnTo>
                    <a:pt x="359977" y="542082"/>
                  </a:lnTo>
                  <a:lnTo>
                    <a:pt x="391475" y="508679"/>
                  </a:lnTo>
                  <a:lnTo>
                    <a:pt x="413974" y="471146"/>
                  </a:lnTo>
                  <a:lnTo>
                    <a:pt x="427473" y="429484"/>
                  </a:lnTo>
                  <a:lnTo>
                    <a:pt x="431951" y="383904"/>
                  </a:lnTo>
                  <a:lnTo>
                    <a:pt x="431972" y="383692"/>
                  </a:lnTo>
                  <a:lnTo>
                    <a:pt x="429272" y="351347"/>
                  </a:lnTo>
                  <a:lnTo>
                    <a:pt x="421173" y="322073"/>
                  </a:lnTo>
                  <a:lnTo>
                    <a:pt x="407674" y="295869"/>
                  </a:lnTo>
                  <a:lnTo>
                    <a:pt x="396387" y="282051"/>
                  </a:lnTo>
                  <a:close/>
                </a:path>
                <a:path w="466089" h="762000">
                  <a:moveTo>
                    <a:pt x="279511" y="232078"/>
                  </a:moveTo>
                  <a:lnTo>
                    <a:pt x="226997" y="238007"/>
                  </a:lnTo>
                  <a:lnTo>
                    <a:pt x="199047" y="263700"/>
                  </a:lnTo>
                  <a:lnTo>
                    <a:pt x="199047" y="267653"/>
                  </a:lnTo>
                  <a:lnTo>
                    <a:pt x="203229" y="279141"/>
                  </a:lnTo>
                  <a:lnTo>
                    <a:pt x="215775" y="287346"/>
                  </a:lnTo>
                  <a:lnTo>
                    <a:pt x="236685" y="292269"/>
                  </a:lnTo>
                  <a:lnTo>
                    <a:pt x="265959" y="293911"/>
                  </a:lnTo>
                  <a:lnTo>
                    <a:pt x="274430" y="293911"/>
                  </a:lnTo>
                  <a:lnTo>
                    <a:pt x="320174" y="287346"/>
                  </a:lnTo>
                  <a:lnTo>
                    <a:pt x="337955" y="282051"/>
                  </a:lnTo>
                  <a:lnTo>
                    <a:pt x="396387" y="282051"/>
                  </a:lnTo>
                  <a:lnTo>
                    <a:pt x="388776" y="272735"/>
                  </a:lnTo>
                  <a:lnTo>
                    <a:pt x="377764" y="261724"/>
                  </a:lnTo>
                  <a:lnTo>
                    <a:pt x="401882" y="242243"/>
                  </a:lnTo>
                  <a:lnTo>
                    <a:pt x="342190" y="242243"/>
                  </a:lnTo>
                  <a:lnTo>
                    <a:pt x="327155" y="237796"/>
                  </a:lnTo>
                  <a:lnTo>
                    <a:pt x="311697" y="234619"/>
                  </a:lnTo>
                  <a:lnTo>
                    <a:pt x="295816" y="232713"/>
                  </a:lnTo>
                  <a:lnTo>
                    <a:pt x="279511" y="232078"/>
                  </a:lnTo>
                  <a:close/>
                </a:path>
                <a:path w="466089" h="762000">
                  <a:moveTo>
                    <a:pt x="431972" y="32185"/>
                  </a:moveTo>
                  <a:lnTo>
                    <a:pt x="341342" y="32185"/>
                  </a:lnTo>
                  <a:lnTo>
                    <a:pt x="364741" y="34885"/>
                  </a:lnTo>
                  <a:lnTo>
                    <a:pt x="383269" y="42985"/>
                  </a:lnTo>
                  <a:lnTo>
                    <a:pt x="396927" y="56484"/>
                  </a:lnTo>
                  <a:lnTo>
                    <a:pt x="405715" y="75383"/>
                  </a:lnTo>
                  <a:lnTo>
                    <a:pt x="406280" y="78206"/>
                  </a:lnTo>
                  <a:lnTo>
                    <a:pt x="406461" y="82371"/>
                  </a:lnTo>
                  <a:lnTo>
                    <a:pt x="406456" y="104234"/>
                  </a:lnTo>
                  <a:lnTo>
                    <a:pt x="406138" y="112016"/>
                  </a:lnTo>
                  <a:lnTo>
                    <a:pt x="405609" y="118210"/>
                  </a:lnTo>
                  <a:lnTo>
                    <a:pt x="404868" y="122815"/>
                  </a:lnTo>
                  <a:lnTo>
                    <a:pt x="402856" y="131074"/>
                  </a:lnTo>
                  <a:lnTo>
                    <a:pt x="401057" y="138908"/>
                  </a:lnTo>
                  <a:lnTo>
                    <a:pt x="399469" y="146320"/>
                  </a:lnTo>
                  <a:lnTo>
                    <a:pt x="398092" y="153308"/>
                  </a:lnTo>
                  <a:lnTo>
                    <a:pt x="396663" y="159925"/>
                  </a:lnTo>
                  <a:lnTo>
                    <a:pt x="376916" y="204410"/>
                  </a:lnTo>
                  <a:lnTo>
                    <a:pt x="346425" y="239702"/>
                  </a:lnTo>
                  <a:lnTo>
                    <a:pt x="342190" y="242243"/>
                  </a:lnTo>
                  <a:lnTo>
                    <a:pt x="401882" y="242243"/>
                  </a:lnTo>
                  <a:lnTo>
                    <a:pt x="416302" y="230596"/>
                  </a:lnTo>
                  <a:lnTo>
                    <a:pt x="443830" y="195657"/>
                  </a:lnTo>
                  <a:lnTo>
                    <a:pt x="460347" y="156907"/>
                  </a:lnTo>
                  <a:lnTo>
                    <a:pt x="465852" y="114345"/>
                  </a:lnTo>
                  <a:lnTo>
                    <a:pt x="463735" y="90470"/>
                  </a:lnTo>
                  <a:lnTo>
                    <a:pt x="457382" y="68818"/>
                  </a:lnTo>
                  <a:lnTo>
                    <a:pt x="446795" y="49390"/>
                  </a:lnTo>
                  <a:lnTo>
                    <a:pt x="431972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76772" y="469155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89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25500" y="2178049"/>
            <a:ext cx="6905625" cy="52793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algn="ctr" marL="12700" marR="170815" indent="-262890">
              <a:lnSpc>
                <a:spcPct val="122200"/>
              </a:lnSpc>
              <a:spcBef>
                <a:spcPts val="50"/>
              </a:spcBef>
              <a:tabLst>
                <a:tab pos="593090" algn="l"/>
                <a:tab pos="1031875" algn="l"/>
                <a:tab pos="1173480" algn="l"/>
                <a:tab pos="1209040" algn="l"/>
                <a:tab pos="2491105" algn="l"/>
                <a:tab pos="2632710" algn="l"/>
                <a:tab pos="3107690" algn="l"/>
                <a:tab pos="3675379" algn="l"/>
                <a:tab pos="4255770" algn="l"/>
                <a:tab pos="4836795" algn="l"/>
                <a:tab pos="5266690" algn="l"/>
                <a:tab pos="5761990" algn="l"/>
                <a:tab pos="5847080" algn="l"/>
              </a:tabLst>
            </a:pP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오른쪽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	</a:t>
            </a: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그림에서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1025">
                <a:solidFill>
                  <a:srgbClr val="FFFFFF"/>
                </a:solidFill>
                <a:latin typeface="KBIZforSMEsmjo R"/>
                <a:cs typeface="KBIZforSMEsmjo R"/>
              </a:rPr>
              <a:t> 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직선		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은 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꼬인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위치에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있고,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직선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과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 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는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한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점에서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	</a:t>
            </a: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만나며,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endParaRPr sz="3900">
              <a:latin typeface="KBIZforSMEsmjo R"/>
              <a:cs typeface="KBIZforSMEsmjo R"/>
            </a:endParaRPr>
          </a:p>
          <a:p>
            <a:pPr marL="1422400">
              <a:lnSpc>
                <a:spcPct val="100000"/>
              </a:lnSpc>
              <a:spcBef>
                <a:spcPts val="3370"/>
              </a:spcBef>
              <a:tabLst>
                <a:tab pos="2002789" algn="l"/>
                <a:tab pos="3625850" algn="l"/>
                <a:tab pos="4645660" algn="l"/>
                <a:tab pos="5665470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는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만난다.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이와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같이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우리</a:t>
            </a:r>
            <a:endParaRPr sz="3900">
              <a:latin typeface="KBIZforSMEsmjo R"/>
              <a:cs typeface="KBIZforSMEsmjo R"/>
            </a:endParaRPr>
          </a:p>
          <a:p>
            <a:pPr marL="12700" marR="5080">
              <a:lnSpc>
                <a:spcPct val="108300"/>
              </a:lnSpc>
              <a:spcBef>
                <a:spcPts val="1000"/>
              </a:spcBef>
              <a:tabLst>
                <a:tab pos="593090" algn="l"/>
                <a:tab pos="1471295" algn="l"/>
                <a:tab pos="1777364" algn="l"/>
                <a:tab pos="3235960" algn="l"/>
                <a:tab pos="3369945" algn="l"/>
                <a:tab pos="4255770" algn="l"/>
                <a:tab pos="4829175" algn="l"/>
                <a:tab pos="5715000" algn="l"/>
                <a:tab pos="6013450" algn="l"/>
              </a:tabLst>
            </a:pP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주변의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사물에서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직선과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직선,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직선 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과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평면,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평면과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사이의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위치 관계를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10">
                <a:solidFill>
                  <a:srgbClr val="FFFFFF"/>
                </a:solidFill>
                <a:latin typeface="KBIZforSMEsmjo R"/>
                <a:cs typeface="KBIZforSMEsmjo R"/>
              </a:rPr>
              <a:t>찾으시오.</a:t>
            </a:r>
            <a:endParaRPr sz="3900">
              <a:latin typeface="KBIZforSMEsmjo R"/>
              <a:cs typeface="KBIZforSMEsmjo 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0" y="673100"/>
            <a:ext cx="8128000" cy="77978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0900" y="736600"/>
            <a:ext cx="122618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Bagel Fat One"/>
                <a:cs typeface="Bagel Fat One"/>
              </a:rPr>
              <a:t>예제2</a:t>
            </a:r>
            <a:endParaRPr sz="4000">
              <a:latin typeface="Bagel Fat One"/>
              <a:cs typeface="Bagel Fat On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926133" y="2617738"/>
            <a:ext cx="483234" cy="384810"/>
            <a:chOff x="3926133" y="2617738"/>
            <a:chExt cx="483234" cy="384810"/>
          </a:xfrm>
        </p:grpSpPr>
        <p:sp>
          <p:nvSpPr>
            <p:cNvPr id="5" name="object 5" descr=""/>
            <p:cNvSpPr/>
            <p:nvPr/>
          </p:nvSpPr>
          <p:spPr>
            <a:xfrm>
              <a:off x="3926557" y="2618162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232925" y="0"/>
                  </a:moveTo>
                  <a:lnTo>
                    <a:pt x="190205" y="4552"/>
                  </a:lnTo>
                  <a:lnTo>
                    <a:pt x="149284" y="18210"/>
                  </a:lnTo>
                  <a:lnTo>
                    <a:pt x="110163" y="40973"/>
                  </a:lnTo>
                  <a:lnTo>
                    <a:pt x="72842" y="72842"/>
                  </a:lnTo>
                  <a:lnTo>
                    <a:pt x="40973" y="110745"/>
                  </a:lnTo>
                  <a:lnTo>
                    <a:pt x="18210" y="151614"/>
                  </a:lnTo>
                  <a:lnTo>
                    <a:pt x="4552" y="195446"/>
                  </a:lnTo>
                  <a:lnTo>
                    <a:pt x="0" y="242243"/>
                  </a:lnTo>
                  <a:lnTo>
                    <a:pt x="2382" y="269717"/>
                  </a:lnTo>
                  <a:lnTo>
                    <a:pt x="21439" y="319267"/>
                  </a:lnTo>
                  <a:lnTo>
                    <a:pt x="58972" y="359871"/>
                  </a:lnTo>
                  <a:lnTo>
                    <a:pt x="111486" y="381046"/>
                  </a:lnTo>
                  <a:lnTo>
                    <a:pt x="143144" y="383693"/>
                  </a:lnTo>
                  <a:lnTo>
                    <a:pt x="156378" y="383217"/>
                  </a:lnTo>
                  <a:lnTo>
                    <a:pt x="197351" y="376069"/>
                  </a:lnTo>
                  <a:lnTo>
                    <a:pt x="235466" y="363682"/>
                  </a:lnTo>
                  <a:lnTo>
                    <a:pt x="260999" y="352353"/>
                  </a:lnTo>
                  <a:lnTo>
                    <a:pt x="147378" y="352353"/>
                  </a:lnTo>
                  <a:lnTo>
                    <a:pt x="132344" y="350818"/>
                  </a:lnTo>
                  <a:lnTo>
                    <a:pt x="94863" y="332873"/>
                  </a:lnTo>
                  <a:lnTo>
                    <a:pt x="75012" y="292057"/>
                  </a:lnTo>
                  <a:lnTo>
                    <a:pt x="73689" y="272735"/>
                  </a:lnTo>
                  <a:lnTo>
                    <a:pt x="74959" y="255795"/>
                  </a:lnTo>
                  <a:lnTo>
                    <a:pt x="82582" y="211751"/>
                  </a:lnTo>
                  <a:lnTo>
                    <a:pt x="96664" y="157330"/>
                  </a:lnTo>
                  <a:lnTo>
                    <a:pt x="115298" y="111593"/>
                  </a:lnTo>
                  <a:lnTo>
                    <a:pt x="149125" y="66119"/>
                  </a:lnTo>
                  <a:lnTo>
                    <a:pt x="200369" y="35204"/>
                  </a:lnTo>
                  <a:lnTo>
                    <a:pt x="228691" y="31339"/>
                  </a:lnTo>
                  <a:lnTo>
                    <a:pt x="324488" y="31339"/>
                  </a:lnTo>
                  <a:lnTo>
                    <a:pt x="308521" y="19057"/>
                  </a:lnTo>
                  <a:lnTo>
                    <a:pt x="286287" y="8470"/>
                  </a:lnTo>
                  <a:lnTo>
                    <a:pt x="261088" y="2117"/>
                  </a:lnTo>
                  <a:lnTo>
                    <a:pt x="232925" y="0"/>
                  </a:lnTo>
                  <a:close/>
                </a:path>
                <a:path w="481964" h="384175">
                  <a:moveTo>
                    <a:pt x="387030" y="315932"/>
                  </a:moveTo>
                  <a:lnTo>
                    <a:pt x="319321" y="315932"/>
                  </a:lnTo>
                  <a:lnTo>
                    <a:pt x="321861" y="321861"/>
                  </a:lnTo>
                  <a:lnTo>
                    <a:pt x="334301" y="348542"/>
                  </a:lnTo>
                  <a:lnTo>
                    <a:pt x="351295" y="367600"/>
                  </a:lnTo>
                  <a:lnTo>
                    <a:pt x="372840" y="379034"/>
                  </a:lnTo>
                  <a:lnTo>
                    <a:pt x="398938" y="382846"/>
                  </a:lnTo>
                  <a:lnTo>
                    <a:pt x="404868" y="382846"/>
                  </a:lnTo>
                  <a:lnTo>
                    <a:pt x="413437" y="381787"/>
                  </a:lnTo>
                  <a:lnTo>
                    <a:pt x="413670" y="381787"/>
                  </a:lnTo>
                  <a:lnTo>
                    <a:pt x="451294" y="363682"/>
                  </a:lnTo>
                  <a:lnTo>
                    <a:pt x="462323" y="352353"/>
                  </a:lnTo>
                  <a:lnTo>
                    <a:pt x="406562" y="352353"/>
                  </a:lnTo>
                  <a:lnTo>
                    <a:pt x="399221" y="351788"/>
                  </a:lnTo>
                  <a:lnTo>
                    <a:pt x="387220" y="317345"/>
                  </a:lnTo>
                  <a:lnTo>
                    <a:pt x="387115" y="316567"/>
                  </a:lnTo>
                  <a:lnTo>
                    <a:pt x="387030" y="315932"/>
                  </a:lnTo>
                  <a:close/>
                </a:path>
                <a:path w="481964" h="384175">
                  <a:moveTo>
                    <a:pt x="324488" y="31339"/>
                  </a:moveTo>
                  <a:lnTo>
                    <a:pt x="228691" y="31339"/>
                  </a:lnTo>
                  <a:lnTo>
                    <a:pt x="258336" y="37427"/>
                  </a:lnTo>
                  <a:lnTo>
                    <a:pt x="281205" y="55690"/>
                  </a:lnTo>
                  <a:lnTo>
                    <a:pt x="306616" y="128744"/>
                  </a:lnTo>
                  <a:lnTo>
                    <a:pt x="310215" y="181259"/>
                  </a:lnTo>
                  <a:lnTo>
                    <a:pt x="311538" y="224668"/>
                  </a:lnTo>
                  <a:lnTo>
                    <a:pt x="312364" y="269717"/>
                  </a:lnTo>
                  <a:lnTo>
                    <a:pt x="312420" y="272735"/>
                  </a:lnTo>
                  <a:lnTo>
                    <a:pt x="280729" y="307409"/>
                  </a:lnTo>
                  <a:lnTo>
                    <a:pt x="230385" y="334566"/>
                  </a:lnTo>
                  <a:lnTo>
                    <a:pt x="188882" y="347907"/>
                  </a:lnTo>
                  <a:lnTo>
                    <a:pt x="147378" y="352353"/>
                  </a:lnTo>
                  <a:lnTo>
                    <a:pt x="260999" y="352353"/>
                  </a:lnTo>
                  <a:lnTo>
                    <a:pt x="299415" y="330331"/>
                  </a:lnTo>
                  <a:lnTo>
                    <a:pt x="310003" y="322708"/>
                  </a:lnTo>
                  <a:lnTo>
                    <a:pt x="319321" y="315932"/>
                  </a:lnTo>
                  <a:lnTo>
                    <a:pt x="387030" y="315932"/>
                  </a:lnTo>
                  <a:lnTo>
                    <a:pt x="386233" y="310003"/>
                  </a:lnTo>
                  <a:lnTo>
                    <a:pt x="384755" y="292057"/>
                  </a:lnTo>
                  <a:lnTo>
                    <a:pt x="383815" y="272735"/>
                  </a:lnTo>
                  <a:lnTo>
                    <a:pt x="383692" y="270195"/>
                  </a:lnTo>
                  <a:lnTo>
                    <a:pt x="382845" y="249866"/>
                  </a:lnTo>
                  <a:lnTo>
                    <a:pt x="392163" y="238008"/>
                  </a:lnTo>
                  <a:lnTo>
                    <a:pt x="406191" y="218421"/>
                  </a:lnTo>
                  <a:lnTo>
                    <a:pt x="419206" y="198198"/>
                  </a:lnTo>
                  <a:lnTo>
                    <a:pt x="381999" y="198198"/>
                  </a:lnTo>
                  <a:lnTo>
                    <a:pt x="381999" y="173635"/>
                  </a:lnTo>
                  <a:lnTo>
                    <a:pt x="378346" y="129644"/>
                  </a:lnTo>
                  <a:lnTo>
                    <a:pt x="357647" y="71571"/>
                  </a:lnTo>
                  <a:lnTo>
                    <a:pt x="327790" y="33879"/>
                  </a:lnTo>
                  <a:lnTo>
                    <a:pt x="324488" y="31339"/>
                  </a:lnTo>
                  <a:close/>
                </a:path>
                <a:path w="481964" h="384175">
                  <a:moveTo>
                    <a:pt x="471216" y="315085"/>
                  </a:moveTo>
                  <a:lnTo>
                    <a:pt x="459922" y="315085"/>
                  </a:lnTo>
                  <a:lnTo>
                    <a:pt x="453147" y="315650"/>
                  </a:lnTo>
                  <a:lnTo>
                    <a:pt x="448911" y="316214"/>
                  </a:lnTo>
                  <a:lnTo>
                    <a:pt x="445524" y="317345"/>
                  </a:lnTo>
                  <a:lnTo>
                    <a:pt x="444112" y="319603"/>
                  </a:lnTo>
                  <a:lnTo>
                    <a:pt x="442983" y="323555"/>
                  </a:lnTo>
                  <a:lnTo>
                    <a:pt x="440160" y="331461"/>
                  </a:lnTo>
                  <a:lnTo>
                    <a:pt x="406562" y="352353"/>
                  </a:lnTo>
                  <a:lnTo>
                    <a:pt x="462323" y="352353"/>
                  </a:lnTo>
                  <a:lnTo>
                    <a:pt x="476863" y="317345"/>
                  </a:lnTo>
                  <a:lnTo>
                    <a:pt x="471216" y="315085"/>
                  </a:lnTo>
                  <a:close/>
                </a:path>
                <a:path w="481964" h="384175">
                  <a:moveTo>
                    <a:pt x="476016" y="41503"/>
                  </a:moveTo>
                  <a:lnTo>
                    <a:pt x="464158" y="41503"/>
                  </a:lnTo>
                  <a:lnTo>
                    <a:pt x="456252" y="42067"/>
                  </a:lnTo>
                  <a:lnTo>
                    <a:pt x="451735" y="42914"/>
                  </a:lnTo>
                  <a:lnTo>
                    <a:pt x="449477" y="45173"/>
                  </a:lnTo>
                  <a:lnTo>
                    <a:pt x="447782" y="49691"/>
                  </a:lnTo>
                  <a:lnTo>
                    <a:pt x="445524" y="57597"/>
                  </a:lnTo>
                  <a:lnTo>
                    <a:pt x="433380" y="95341"/>
                  </a:lnTo>
                  <a:lnTo>
                    <a:pt x="433295" y="95606"/>
                  </a:lnTo>
                  <a:lnTo>
                    <a:pt x="418631" y="131709"/>
                  </a:lnTo>
                  <a:lnTo>
                    <a:pt x="401533" y="165906"/>
                  </a:lnTo>
                  <a:lnTo>
                    <a:pt x="381999" y="198198"/>
                  </a:lnTo>
                  <a:lnTo>
                    <a:pt x="419206" y="198198"/>
                  </a:lnTo>
                  <a:lnTo>
                    <a:pt x="443830" y="153308"/>
                  </a:lnTo>
                  <a:lnTo>
                    <a:pt x="462887" y="112016"/>
                  </a:lnTo>
                  <a:lnTo>
                    <a:pt x="477657" y="69719"/>
                  </a:lnTo>
                  <a:lnTo>
                    <a:pt x="481945" y="48279"/>
                  </a:lnTo>
                  <a:lnTo>
                    <a:pt x="481945" y="43761"/>
                  </a:lnTo>
                  <a:lnTo>
                    <a:pt x="476016" y="41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26557" y="2618161"/>
              <a:ext cx="481965" cy="384175"/>
            </a:xfrm>
            <a:custGeom>
              <a:avLst/>
              <a:gdLst/>
              <a:ahLst/>
              <a:cxnLst/>
              <a:rect l="l" t="t" r="r" b="b"/>
              <a:pathLst>
                <a:path w="481964" h="384175">
                  <a:moveTo>
                    <a:pt x="0" y="242243"/>
                  </a:moveTo>
                  <a:lnTo>
                    <a:pt x="4552" y="195446"/>
                  </a:lnTo>
                  <a:lnTo>
                    <a:pt x="18210" y="151613"/>
                  </a:lnTo>
                  <a:lnTo>
                    <a:pt x="40973" y="110745"/>
                  </a:lnTo>
                  <a:lnTo>
                    <a:pt x="72842" y="72842"/>
                  </a:lnTo>
                  <a:lnTo>
                    <a:pt x="110163" y="40973"/>
                  </a:lnTo>
                  <a:lnTo>
                    <a:pt x="149284" y="18210"/>
                  </a:lnTo>
                  <a:lnTo>
                    <a:pt x="190205" y="4552"/>
                  </a:lnTo>
                  <a:lnTo>
                    <a:pt x="232926" y="0"/>
                  </a:lnTo>
                  <a:lnTo>
                    <a:pt x="261089" y="2117"/>
                  </a:lnTo>
                  <a:lnTo>
                    <a:pt x="308521" y="19057"/>
                  </a:lnTo>
                  <a:lnTo>
                    <a:pt x="344148" y="51773"/>
                  </a:lnTo>
                  <a:lnTo>
                    <a:pt x="368288" y="93276"/>
                  </a:lnTo>
                  <a:lnTo>
                    <a:pt x="380093" y="143355"/>
                  </a:lnTo>
                  <a:lnTo>
                    <a:pt x="381998" y="173635"/>
                  </a:lnTo>
                  <a:lnTo>
                    <a:pt x="381998" y="198199"/>
                  </a:lnTo>
                  <a:lnTo>
                    <a:pt x="401533" y="165906"/>
                  </a:lnTo>
                  <a:lnTo>
                    <a:pt x="418631" y="131709"/>
                  </a:lnTo>
                  <a:lnTo>
                    <a:pt x="433295" y="95605"/>
                  </a:lnTo>
                  <a:lnTo>
                    <a:pt x="445524" y="57596"/>
                  </a:lnTo>
                  <a:lnTo>
                    <a:pt x="447783" y="49690"/>
                  </a:lnTo>
                  <a:lnTo>
                    <a:pt x="449477" y="45173"/>
                  </a:lnTo>
                  <a:lnTo>
                    <a:pt x="450606" y="44044"/>
                  </a:lnTo>
                  <a:lnTo>
                    <a:pt x="451735" y="42914"/>
                  </a:lnTo>
                  <a:lnTo>
                    <a:pt x="456253" y="42067"/>
                  </a:lnTo>
                  <a:lnTo>
                    <a:pt x="464158" y="41503"/>
                  </a:lnTo>
                  <a:lnTo>
                    <a:pt x="476016" y="41503"/>
                  </a:lnTo>
                  <a:lnTo>
                    <a:pt x="481945" y="43761"/>
                  </a:lnTo>
                  <a:lnTo>
                    <a:pt x="481945" y="48279"/>
                  </a:lnTo>
                  <a:lnTo>
                    <a:pt x="469558" y="95340"/>
                  </a:lnTo>
                  <a:lnTo>
                    <a:pt x="454311" y="131338"/>
                  </a:lnTo>
                  <a:lnTo>
                    <a:pt x="432025" y="176071"/>
                  </a:lnTo>
                  <a:lnTo>
                    <a:pt x="406191" y="218421"/>
                  </a:lnTo>
                  <a:lnTo>
                    <a:pt x="382845" y="249866"/>
                  </a:lnTo>
                  <a:lnTo>
                    <a:pt x="383693" y="270194"/>
                  </a:lnTo>
                  <a:lnTo>
                    <a:pt x="386234" y="310003"/>
                  </a:lnTo>
                  <a:lnTo>
                    <a:pt x="399221" y="351789"/>
                  </a:lnTo>
                  <a:lnTo>
                    <a:pt x="406562" y="352353"/>
                  </a:lnTo>
                  <a:lnTo>
                    <a:pt x="414467" y="351224"/>
                  </a:lnTo>
                  <a:lnTo>
                    <a:pt x="421808" y="348118"/>
                  </a:lnTo>
                  <a:lnTo>
                    <a:pt x="428584" y="343036"/>
                  </a:lnTo>
                  <a:lnTo>
                    <a:pt x="435360" y="337954"/>
                  </a:lnTo>
                  <a:lnTo>
                    <a:pt x="440159" y="331461"/>
                  </a:lnTo>
                  <a:lnTo>
                    <a:pt x="442983" y="323555"/>
                  </a:lnTo>
                  <a:lnTo>
                    <a:pt x="444112" y="319602"/>
                  </a:lnTo>
                  <a:lnTo>
                    <a:pt x="445524" y="317344"/>
                  </a:lnTo>
                  <a:lnTo>
                    <a:pt x="447218" y="316779"/>
                  </a:lnTo>
                  <a:lnTo>
                    <a:pt x="448912" y="316214"/>
                  </a:lnTo>
                  <a:lnTo>
                    <a:pt x="453147" y="315650"/>
                  </a:lnTo>
                  <a:lnTo>
                    <a:pt x="459923" y="315085"/>
                  </a:lnTo>
                  <a:lnTo>
                    <a:pt x="471216" y="315085"/>
                  </a:lnTo>
                  <a:lnTo>
                    <a:pt x="476863" y="317344"/>
                  </a:lnTo>
                  <a:lnTo>
                    <a:pt x="476863" y="321861"/>
                  </a:lnTo>
                  <a:lnTo>
                    <a:pt x="476863" y="325249"/>
                  </a:lnTo>
                  <a:lnTo>
                    <a:pt x="451294" y="363682"/>
                  </a:lnTo>
                  <a:lnTo>
                    <a:pt x="413867" y="381734"/>
                  </a:lnTo>
                  <a:lnTo>
                    <a:pt x="404868" y="382845"/>
                  </a:lnTo>
                  <a:lnTo>
                    <a:pt x="398939" y="382845"/>
                  </a:lnTo>
                  <a:lnTo>
                    <a:pt x="351295" y="367599"/>
                  </a:lnTo>
                  <a:lnTo>
                    <a:pt x="321861" y="321861"/>
                  </a:lnTo>
                  <a:lnTo>
                    <a:pt x="319320" y="315932"/>
                  </a:lnTo>
                  <a:lnTo>
                    <a:pt x="310003" y="322708"/>
                  </a:lnTo>
                  <a:lnTo>
                    <a:pt x="275858" y="344677"/>
                  </a:lnTo>
                  <a:lnTo>
                    <a:pt x="235467" y="363682"/>
                  </a:lnTo>
                  <a:lnTo>
                    <a:pt x="197352" y="376069"/>
                  </a:lnTo>
                  <a:lnTo>
                    <a:pt x="156378" y="383216"/>
                  </a:lnTo>
                  <a:lnTo>
                    <a:pt x="143143" y="383693"/>
                  </a:lnTo>
                  <a:lnTo>
                    <a:pt x="111486" y="381046"/>
                  </a:lnTo>
                  <a:lnTo>
                    <a:pt x="58972" y="359871"/>
                  </a:lnTo>
                  <a:lnTo>
                    <a:pt x="21439" y="319267"/>
                  </a:lnTo>
                  <a:lnTo>
                    <a:pt x="2382" y="269717"/>
                  </a:lnTo>
                  <a:lnTo>
                    <a:pt x="0" y="242243"/>
                  </a:lnTo>
                  <a:close/>
                </a:path>
                <a:path w="481964" h="384175">
                  <a:moveTo>
                    <a:pt x="147378" y="352353"/>
                  </a:moveTo>
                  <a:lnTo>
                    <a:pt x="188881" y="347907"/>
                  </a:lnTo>
                  <a:lnTo>
                    <a:pt x="230385" y="334566"/>
                  </a:lnTo>
                  <a:lnTo>
                    <a:pt x="266594" y="316567"/>
                  </a:lnTo>
                  <a:lnTo>
                    <a:pt x="312544" y="279511"/>
                  </a:lnTo>
                  <a:lnTo>
                    <a:pt x="311538" y="224667"/>
                  </a:lnTo>
                  <a:lnTo>
                    <a:pt x="310215" y="181258"/>
                  </a:lnTo>
                  <a:lnTo>
                    <a:pt x="306615" y="128744"/>
                  </a:lnTo>
                  <a:lnTo>
                    <a:pt x="297298" y="86129"/>
                  </a:lnTo>
                  <a:lnTo>
                    <a:pt x="258336" y="37427"/>
                  </a:lnTo>
                  <a:lnTo>
                    <a:pt x="228691" y="31339"/>
                  </a:lnTo>
                  <a:lnTo>
                    <a:pt x="200369" y="35203"/>
                  </a:lnTo>
                  <a:lnTo>
                    <a:pt x="149125" y="66119"/>
                  </a:lnTo>
                  <a:lnTo>
                    <a:pt x="115298" y="111592"/>
                  </a:lnTo>
                  <a:lnTo>
                    <a:pt x="96664" y="157331"/>
                  </a:lnTo>
                  <a:lnTo>
                    <a:pt x="82582" y="211751"/>
                  </a:lnTo>
                  <a:lnTo>
                    <a:pt x="74959" y="255795"/>
                  </a:lnTo>
                  <a:lnTo>
                    <a:pt x="73689" y="272735"/>
                  </a:lnTo>
                  <a:lnTo>
                    <a:pt x="75012" y="292057"/>
                  </a:lnTo>
                  <a:lnTo>
                    <a:pt x="94864" y="332872"/>
                  </a:lnTo>
                  <a:lnTo>
                    <a:pt x="132344" y="350818"/>
                  </a:lnTo>
                  <a:lnTo>
                    <a:pt x="147378" y="3523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4505485" y="2889626"/>
            <a:ext cx="113030" cy="268605"/>
            <a:chOff x="4505485" y="2889626"/>
            <a:chExt cx="113030" cy="268605"/>
          </a:xfrm>
        </p:grpSpPr>
        <p:sp>
          <p:nvSpPr>
            <p:cNvPr id="8" name="object 8" descr=""/>
            <p:cNvSpPr/>
            <p:nvPr/>
          </p:nvSpPr>
          <p:spPr>
            <a:xfrm>
              <a:off x="4505909" y="28900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49973" y="0"/>
                  </a:moveTo>
                  <a:lnTo>
                    <a:pt x="13552" y="15246"/>
                  </a:lnTo>
                  <a:lnTo>
                    <a:pt x="0" y="51667"/>
                  </a:lnTo>
                  <a:lnTo>
                    <a:pt x="0" y="72843"/>
                  </a:lnTo>
                  <a:lnTo>
                    <a:pt x="31762" y="98888"/>
                  </a:lnTo>
                  <a:lnTo>
                    <a:pt x="52514" y="102487"/>
                  </a:lnTo>
                  <a:lnTo>
                    <a:pt x="55901" y="101923"/>
                  </a:lnTo>
                  <a:lnTo>
                    <a:pt x="59289" y="101640"/>
                  </a:lnTo>
                  <a:lnTo>
                    <a:pt x="66066" y="101640"/>
                  </a:lnTo>
                  <a:lnTo>
                    <a:pt x="68606" y="101076"/>
                  </a:lnTo>
                  <a:lnTo>
                    <a:pt x="73689" y="97970"/>
                  </a:lnTo>
                  <a:lnTo>
                    <a:pt x="79618" y="95712"/>
                  </a:lnTo>
                  <a:lnTo>
                    <a:pt x="80464" y="94865"/>
                  </a:lnTo>
                  <a:lnTo>
                    <a:pt x="80464" y="105029"/>
                  </a:lnTo>
                  <a:lnTo>
                    <a:pt x="71571" y="152831"/>
                  </a:lnTo>
                  <a:lnTo>
                    <a:pt x="56325" y="191000"/>
                  </a:lnTo>
                  <a:lnTo>
                    <a:pt x="28533" y="229221"/>
                  </a:lnTo>
                  <a:lnTo>
                    <a:pt x="17504" y="241396"/>
                  </a:lnTo>
                  <a:lnTo>
                    <a:pt x="14399" y="245913"/>
                  </a:lnTo>
                  <a:lnTo>
                    <a:pt x="14399" y="250431"/>
                  </a:lnTo>
                  <a:lnTo>
                    <a:pt x="16940" y="254101"/>
                  </a:lnTo>
                  <a:lnTo>
                    <a:pt x="27104" y="264265"/>
                  </a:lnTo>
                  <a:lnTo>
                    <a:pt x="30774" y="266806"/>
                  </a:lnTo>
                  <a:lnTo>
                    <a:pt x="33032" y="266806"/>
                  </a:lnTo>
                  <a:lnTo>
                    <a:pt x="34726" y="267371"/>
                  </a:lnTo>
                  <a:lnTo>
                    <a:pt x="64372" y="236315"/>
                  </a:lnTo>
                  <a:lnTo>
                    <a:pt x="86394" y="201587"/>
                  </a:lnTo>
                  <a:lnTo>
                    <a:pt x="104181" y="153308"/>
                  </a:lnTo>
                  <a:lnTo>
                    <a:pt x="111327" y="110429"/>
                  </a:lnTo>
                  <a:lnTo>
                    <a:pt x="111804" y="95712"/>
                  </a:lnTo>
                  <a:lnTo>
                    <a:pt x="110269" y="71043"/>
                  </a:lnTo>
                  <a:lnTo>
                    <a:pt x="100528" y="33774"/>
                  </a:lnTo>
                  <a:lnTo>
                    <a:pt x="72418" y="5293"/>
                  </a:lnTo>
                  <a:lnTo>
                    <a:pt x="61513" y="1323"/>
                  </a:lnTo>
                  <a:lnTo>
                    <a:pt x="499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05908" y="289005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3" y="1323"/>
                  </a:lnTo>
                  <a:lnTo>
                    <a:pt x="100528" y="33774"/>
                  </a:lnTo>
                  <a:lnTo>
                    <a:pt x="110269" y="71042"/>
                  </a:lnTo>
                  <a:lnTo>
                    <a:pt x="111804" y="95711"/>
                  </a:lnTo>
                  <a:lnTo>
                    <a:pt x="111328" y="110428"/>
                  </a:lnTo>
                  <a:lnTo>
                    <a:pt x="104181" y="153307"/>
                  </a:lnTo>
                  <a:lnTo>
                    <a:pt x="91317" y="190946"/>
                  </a:lnTo>
                  <a:lnTo>
                    <a:pt x="70195" y="228744"/>
                  </a:lnTo>
                  <a:lnTo>
                    <a:pt x="44044" y="259183"/>
                  </a:lnTo>
                  <a:lnTo>
                    <a:pt x="34727" y="267371"/>
                  </a:lnTo>
                  <a:lnTo>
                    <a:pt x="33033" y="266806"/>
                  </a:lnTo>
                  <a:lnTo>
                    <a:pt x="30774" y="266806"/>
                  </a:lnTo>
                  <a:lnTo>
                    <a:pt x="27104" y="264265"/>
                  </a:lnTo>
                  <a:lnTo>
                    <a:pt x="22022" y="259183"/>
                  </a:lnTo>
                  <a:lnTo>
                    <a:pt x="16940" y="254101"/>
                  </a:lnTo>
                  <a:lnTo>
                    <a:pt x="14399" y="250431"/>
                  </a:lnTo>
                  <a:lnTo>
                    <a:pt x="14399" y="248172"/>
                  </a:lnTo>
                  <a:lnTo>
                    <a:pt x="14399" y="245913"/>
                  </a:lnTo>
                  <a:lnTo>
                    <a:pt x="17504" y="241396"/>
                  </a:lnTo>
                  <a:lnTo>
                    <a:pt x="23716" y="234620"/>
                  </a:lnTo>
                  <a:lnTo>
                    <a:pt x="28533" y="229220"/>
                  </a:lnTo>
                  <a:lnTo>
                    <a:pt x="56325" y="190999"/>
                  </a:lnTo>
                  <a:lnTo>
                    <a:pt x="71571" y="152831"/>
                  </a:lnTo>
                  <a:lnTo>
                    <a:pt x="80465" y="105028"/>
                  </a:lnTo>
                  <a:lnTo>
                    <a:pt x="80465" y="94864"/>
                  </a:lnTo>
                  <a:lnTo>
                    <a:pt x="79618" y="95711"/>
                  </a:lnTo>
                  <a:lnTo>
                    <a:pt x="78489" y="96276"/>
                  </a:lnTo>
                  <a:lnTo>
                    <a:pt x="77077" y="96840"/>
                  </a:lnTo>
                  <a:lnTo>
                    <a:pt x="75383" y="97405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6"/>
                  </a:lnTo>
                  <a:lnTo>
                    <a:pt x="68607" y="101075"/>
                  </a:lnTo>
                  <a:lnTo>
                    <a:pt x="66066" y="101640"/>
                  </a:lnTo>
                  <a:lnTo>
                    <a:pt x="62678" y="101640"/>
                  </a:lnTo>
                  <a:lnTo>
                    <a:pt x="59290" y="101640"/>
                  </a:lnTo>
                  <a:lnTo>
                    <a:pt x="55902" y="101922"/>
                  </a:lnTo>
                  <a:lnTo>
                    <a:pt x="52514" y="102487"/>
                  </a:lnTo>
                  <a:lnTo>
                    <a:pt x="41609" y="101587"/>
                  </a:lnTo>
                  <a:lnTo>
                    <a:pt x="31762" y="98887"/>
                  </a:lnTo>
                  <a:lnTo>
                    <a:pt x="22974" y="94388"/>
                  </a:lnTo>
                  <a:lnTo>
                    <a:pt x="15246" y="88088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4835817" y="2394976"/>
            <a:ext cx="466725" cy="762635"/>
            <a:chOff x="4835817" y="2394976"/>
            <a:chExt cx="466725" cy="762635"/>
          </a:xfrm>
        </p:grpSpPr>
        <p:sp>
          <p:nvSpPr>
            <p:cNvPr id="11" name="object 11" descr=""/>
            <p:cNvSpPr/>
            <p:nvPr/>
          </p:nvSpPr>
          <p:spPr>
            <a:xfrm>
              <a:off x="4836241" y="2395400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345577" y="0"/>
                  </a:moveTo>
                  <a:lnTo>
                    <a:pt x="343882" y="0"/>
                  </a:lnTo>
                  <a:lnTo>
                    <a:pt x="317202" y="2487"/>
                  </a:lnTo>
                  <a:lnTo>
                    <a:pt x="266382" y="22392"/>
                  </a:lnTo>
                  <a:lnTo>
                    <a:pt x="228902" y="51032"/>
                  </a:lnTo>
                  <a:lnTo>
                    <a:pt x="200951" y="82371"/>
                  </a:lnTo>
                  <a:lnTo>
                    <a:pt x="172206" y="124985"/>
                  </a:lnTo>
                  <a:lnTo>
                    <a:pt x="148066" y="175382"/>
                  </a:lnTo>
                  <a:lnTo>
                    <a:pt x="134908" y="214362"/>
                  </a:lnTo>
                  <a:lnTo>
                    <a:pt x="118196" y="279140"/>
                  </a:lnTo>
                  <a:lnTo>
                    <a:pt x="104557" y="333154"/>
                  </a:lnTo>
                  <a:lnTo>
                    <a:pt x="87475" y="401267"/>
                  </a:lnTo>
                  <a:lnTo>
                    <a:pt x="66912" y="483638"/>
                  </a:lnTo>
                  <a:lnTo>
                    <a:pt x="36672" y="605184"/>
                  </a:lnTo>
                  <a:lnTo>
                    <a:pt x="24088" y="655885"/>
                  </a:lnTo>
                  <a:lnTo>
                    <a:pt x="10705" y="710094"/>
                  </a:lnTo>
                  <a:lnTo>
                    <a:pt x="0" y="754680"/>
                  </a:lnTo>
                  <a:lnTo>
                    <a:pt x="0" y="755810"/>
                  </a:lnTo>
                  <a:lnTo>
                    <a:pt x="1692" y="758069"/>
                  </a:lnTo>
                  <a:lnTo>
                    <a:pt x="5081" y="761456"/>
                  </a:lnTo>
                  <a:lnTo>
                    <a:pt x="26255" y="761456"/>
                  </a:lnTo>
                  <a:lnTo>
                    <a:pt x="31903" y="759762"/>
                  </a:lnTo>
                  <a:lnTo>
                    <a:pt x="33032" y="756375"/>
                  </a:lnTo>
                  <a:lnTo>
                    <a:pt x="87241" y="542082"/>
                  </a:lnTo>
                  <a:lnTo>
                    <a:pt x="87805" y="541517"/>
                  </a:lnTo>
                  <a:lnTo>
                    <a:pt x="128884" y="541517"/>
                  </a:lnTo>
                  <a:lnTo>
                    <a:pt x="127049" y="539541"/>
                  </a:lnTo>
                  <a:lnTo>
                    <a:pt x="118897" y="525513"/>
                  </a:lnTo>
                  <a:lnTo>
                    <a:pt x="113074" y="509684"/>
                  </a:lnTo>
                  <a:lnTo>
                    <a:pt x="109580" y="492056"/>
                  </a:lnTo>
                  <a:lnTo>
                    <a:pt x="108416" y="472627"/>
                  </a:lnTo>
                  <a:lnTo>
                    <a:pt x="108416" y="463593"/>
                  </a:lnTo>
                  <a:lnTo>
                    <a:pt x="116886" y="421384"/>
                  </a:lnTo>
                  <a:lnTo>
                    <a:pt x="126124" y="383904"/>
                  </a:lnTo>
                  <a:lnTo>
                    <a:pt x="138061" y="336260"/>
                  </a:lnTo>
                  <a:lnTo>
                    <a:pt x="150434" y="287345"/>
                  </a:lnTo>
                  <a:lnTo>
                    <a:pt x="160083" y="249654"/>
                  </a:lnTo>
                  <a:lnTo>
                    <a:pt x="170247" y="211750"/>
                  </a:lnTo>
                  <a:lnTo>
                    <a:pt x="183746" y="174747"/>
                  </a:lnTo>
                  <a:lnTo>
                    <a:pt x="204339" y="134250"/>
                  </a:lnTo>
                  <a:lnTo>
                    <a:pt x="233614" y="89200"/>
                  </a:lnTo>
                  <a:lnTo>
                    <a:pt x="274429" y="52514"/>
                  </a:lnTo>
                  <a:lnTo>
                    <a:pt x="323819" y="33456"/>
                  </a:lnTo>
                  <a:lnTo>
                    <a:pt x="341341" y="32185"/>
                  </a:lnTo>
                  <a:lnTo>
                    <a:pt x="431971" y="32185"/>
                  </a:lnTo>
                  <a:lnTo>
                    <a:pt x="413866" y="18104"/>
                  </a:lnTo>
                  <a:lnTo>
                    <a:pt x="393432" y="8046"/>
                  </a:lnTo>
                  <a:lnTo>
                    <a:pt x="370669" y="2011"/>
                  </a:lnTo>
                  <a:lnTo>
                    <a:pt x="345577" y="0"/>
                  </a:lnTo>
                  <a:close/>
                </a:path>
                <a:path w="466089" h="762000">
                  <a:moveTo>
                    <a:pt x="128884" y="541517"/>
                  </a:moveTo>
                  <a:lnTo>
                    <a:pt x="87805" y="541517"/>
                  </a:lnTo>
                  <a:lnTo>
                    <a:pt x="89217" y="543212"/>
                  </a:lnTo>
                  <a:lnTo>
                    <a:pt x="93734" y="551117"/>
                  </a:lnTo>
                  <a:lnTo>
                    <a:pt x="120274" y="582738"/>
                  </a:lnTo>
                  <a:lnTo>
                    <a:pt x="162941" y="601796"/>
                  </a:lnTo>
                  <a:lnTo>
                    <a:pt x="198198" y="605608"/>
                  </a:lnTo>
                  <a:lnTo>
                    <a:pt x="241978" y="601320"/>
                  </a:lnTo>
                  <a:lnTo>
                    <a:pt x="283534" y="589303"/>
                  </a:lnTo>
                  <a:lnTo>
                    <a:pt x="311795" y="575115"/>
                  </a:lnTo>
                  <a:lnTo>
                    <a:pt x="200740" y="575115"/>
                  </a:lnTo>
                  <a:lnTo>
                    <a:pt x="178347" y="572892"/>
                  </a:lnTo>
                  <a:lnTo>
                    <a:pt x="158601" y="566222"/>
                  </a:lnTo>
                  <a:lnTo>
                    <a:pt x="141502" y="555105"/>
                  </a:lnTo>
                  <a:lnTo>
                    <a:pt x="128884" y="541517"/>
                  </a:lnTo>
                  <a:close/>
                </a:path>
                <a:path w="466089" h="762000">
                  <a:moveTo>
                    <a:pt x="396385" y="282051"/>
                  </a:moveTo>
                  <a:lnTo>
                    <a:pt x="337954" y="282051"/>
                  </a:lnTo>
                  <a:lnTo>
                    <a:pt x="350923" y="298092"/>
                  </a:lnTo>
                  <a:lnTo>
                    <a:pt x="360187" y="316567"/>
                  </a:lnTo>
                  <a:lnTo>
                    <a:pt x="365746" y="337477"/>
                  </a:lnTo>
                  <a:lnTo>
                    <a:pt x="367598" y="360823"/>
                  </a:lnTo>
                  <a:lnTo>
                    <a:pt x="367175" y="371252"/>
                  </a:lnTo>
                  <a:lnTo>
                    <a:pt x="360823" y="415879"/>
                  </a:lnTo>
                  <a:lnTo>
                    <a:pt x="346847" y="466222"/>
                  </a:lnTo>
                  <a:lnTo>
                    <a:pt x="327260" y="505026"/>
                  </a:lnTo>
                  <a:lnTo>
                    <a:pt x="297066" y="539541"/>
                  </a:lnTo>
                  <a:lnTo>
                    <a:pt x="256330" y="563257"/>
                  </a:lnTo>
                  <a:lnTo>
                    <a:pt x="218791" y="573792"/>
                  </a:lnTo>
                  <a:lnTo>
                    <a:pt x="200740" y="575115"/>
                  </a:lnTo>
                  <a:lnTo>
                    <a:pt x="311795" y="575115"/>
                  </a:lnTo>
                  <a:lnTo>
                    <a:pt x="359976" y="542082"/>
                  </a:lnTo>
                  <a:lnTo>
                    <a:pt x="391474" y="508679"/>
                  </a:lnTo>
                  <a:lnTo>
                    <a:pt x="413972" y="471146"/>
                  </a:lnTo>
                  <a:lnTo>
                    <a:pt x="427471" y="429484"/>
                  </a:lnTo>
                  <a:lnTo>
                    <a:pt x="431950" y="383904"/>
                  </a:lnTo>
                  <a:lnTo>
                    <a:pt x="431971" y="383692"/>
                  </a:lnTo>
                  <a:lnTo>
                    <a:pt x="429271" y="351347"/>
                  </a:lnTo>
                  <a:lnTo>
                    <a:pt x="421172" y="322073"/>
                  </a:lnTo>
                  <a:lnTo>
                    <a:pt x="407673" y="295869"/>
                  </a:lnTo>
                  <a:lnTo>
                    <a:pt x="396385" y="282051"/>
                  </a:lnTo>
                  <a:close/>
                </a:path>
                <a:path w="466089" h="762000">
                  <a:moveTo>
                    <a:pt x="279510" y="232078"/>
                  </a:moveTo>
                  <a:lnTo>
                    <a:pt x="226996" y="238007"/>
                  </a:lnTo>
                  <a:lnTo>
                    <a:pt x="199045" y="263700"/>
                  </a:lnTo>
                  <a:lnTo>
                    <a:pt x="199045" y="267653"/>
                  </a:lnTo>
                  <a:lnTo>
                    <a:pt x="203227" y="279140"/>
                  </a:lnTo>
                  <a:lnTo>
                    <a:pt x="215773" y="287345"/>
                  </a:lnTo>
                  <a:lnTo>
                    <a:pt x="236683" y="292268"/>
                  </a:lnTo>
                  <a:lnTo>
                    <a:pt x="265958" y="293909"/>
                  </a:lnTo>
                  <a:lnTo>
                    <a:pt x="274429" y="293909"/>
                  </a:lnTo>
                  <a:lnTo>
                    <a:pt x="320175" y="287345"/>
                  </a:lnTo>
                  <a:lnTo>
                    <a:pt x="337954" y="282051"/>
                  </a:lnTo>
                  <a:lnTo>
                    <a:pt x="396385" y="282051"/>
                  </a:lnTo>
                  <a:lnTo>
                    <a:pt x="388774" y="272735"/>
                  </a:lnTo>
                  <a:lnTo>
                    <a:pt x="377762" y="261724"/>
                  </a:lnTo>
                  <a:lnTo>
                    <a:pt x="401881" y="242243"/>
                  </a:lnTo>
                  <a:lnTo>
                    <a:pt x="342188" y="242243"/>
                  </a:lnTo>
                  <a:lnTo>
                    <a:pt x="327155" y="237796"/>
                  </a:lnTo>
                  <a:lnTo>
                    <a:pt x="311697" y="234619"/>
                  </a:lnTo>
                  <a:lnTo>
                    <a:pt x="295815" y="232713"/>
                  </a:lnTo>
                  <a:lnTo>
                    <a:pt x="279510" y="232078"/>
                  </a:lnTo>
                  <a:close/>
                </a:path>
                <a:path w="466089" h="762000">
                  <a:moveTo>
                    <a:pt x="431971" y="32185"/>
                  </a:moveTo>
                  <a:lnTo>
                    <a:pt x="341341" y="32185"/>
                  </a:lnTo>
                  <a:lnTo>
                    <a:pt x="364740" y="34885"/>
                  </a:lnTo>
                  <a:lnTo>
                    <a:pt x="383268" y="42985"/>
                  </a:lnTo>
                  <a:lnTo>
                    <a:pt x="396926" y="56484"/>
                  </a:lnTo>
                  <a:lnTo>
                    <a:pt x="405714" y="75383"/>
                  </a:lnTo>
                  <a:lnTo>
                    <a:pt x="406279" y="78206"/>
                  </a:lnTo>
                  <a:lnTo>
                    <a:pt x="406460" y="82371"/>
                  </a:lnTo>
                  <a:lnTo>
                    <a:pt x="406455" y="104233"/>
                  </a:lnTo>
                  <a:lnTo>
                    <a:pt x="406137" y="112015"/>
                  </a:lnTo>
                  <a:lnTo>
                    <a:pt x="405608" y="118209"/>
                  </a:lnTo>
                  <a:lnTo>
                    <a:pt x="404867" y="122815"/>
                  </a:lnTo>
                  <a:lnTo>
                    <a:pt x="402855" y="131073"/>
                  </a:lnTo>
                  <a:lnTo>
                    <a:pt x="401055" y="138908"/>
                  </a:lnTo>
                  <a:lnTo>
                    <a:pt x="399468" y="146320"/>
                  </a:lnTo>
                  <a:lnTo>
                    <a:pt x="398091" y="153308"/>
                  </a:lnTo>
                  <a:lnTo>
                    <a:pt x="396662" y="159925"/>
                  </a:lnTo>
                  <a:lnTo>
                    <a:pt x="376915" y="204410"/>
                  </a:lnTo>
                  <a:lnTo>
                    <a:pt x="346424" y="239702"/>
                  </a:lnTo>
                  <a:lnTo>
                    <a:pt x="342188" y="242243"/>
                  </a:lnTo>
                  <a:lnTo>
                    <a:pt x="401881" y="242243"/>
                  </a:lnTo>
                  <a:lnTo>
                    <a:pt x="416301" y="230596"/>
                  </a:lnTo>
                  <a:lnTo>
                    <a:pt x="443829" y="195657"/>
                  </a:lnTo>
                  <a:lnTo>
                    <a:pt x="460345" y="156907"/>
                  </a:lnTo>
                  <a:lnTo>
                    <a:pt x="465851" y="114345"/>
                  </a:lnTo>
                  <a:lnTo>
                    <a:pt x="463733" y="90470"/>
                  </a:lnTo>
                  <a:lnTo>
                    <a:pt x="457381" y="68818"/>
                  </a:lnTo>
                  <a:lnTo>
                    <a:pt x="446794" y="49390"/>
                  </a:lnTo>
                  <a:lnTo>
                    <a:pt x="431971" y="321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36240" y="2395399"/>
              <a:ext cx="466090" cy="762000"/>
            </a:xfrm>
            <a:custGeom>
              <a:avLst/>
              <a:gdLst/>
              <a:ahLst/>
              <a:cxnLst/>
              <a:rect l="l" t="t" r="r" b="b"/>
              <a:pathLst>
                <a:path w="466089" h="762000">
                  <a:moveTo>
                    <a:pt x="5082" y="761456"/>
                  </a:moveTo>
                  <a:lnTo>
                    <a:pt x="1694" y="758068"/>
                  </a:lnTo>
                  <a:lnTo>
                    <a:pt x="0" y="755810"/>
                  </a:lnTo>
                  <a:lnTo>
                    <a:pt x="0" y="754680"/>
                  </a:lnTo>
                  <a:lnTo>
                    <a:pt x="10706" y="710094"/>
                  </a:lnTo>
                  <a:lnTo>
                    <a:pt x="24088" y="655886"/>
                  </a:lnTo>
                  <a:lnTo>
                    <a:pt x="42824" y="580401"/>
                  </a:lnTo>
                  <a:lnTo>
                    <a:pt x="66913" y="483639"/>
                  </a:lnTo>
                  <a:lnTo>
                    <a:pt x="87476" y="401268"/>
                  </a:lnTo>
                  <a:lnTo>
                    <a:pt x="104558" y="333155"/>
                  </a:lnTo>
                  <a:lnTo>
                    <a:pt x="118157" y="279299"/>
                  </a:lnTo>
                  <a:lnTo>
                    <a:pt x="128274" y="239702"/>
                  </a:lnTo>
                  <a:lnTo>
                    <a:pt x="148066" y="175382"/>
                  </a:lnTo>
                  <a:lnTo>
                    <a:pt x="172206" y="124986"/>
                  </a:lnTo>
                  <a:lnTo>
                    <a:pt x="200951" y="82371"/>
                  </a:lnTo>
                  <a:lnTo>
                    <a:pt x="228902" y="51032"/>
                  </a:lnTo>
                  <a:lnTo>
                    <a:pt x="266382" y="22392"/>
                  </a:lnTo>
                  <a:lnTo>
                    <a:pt x="317203" y="2488"/>
                  </a:lnTo>
                  <a:lnTo>
                    <a:pt x="343883" y="0"/>
                  </a:lnTo>
                  <a:lnTo>
                    <a:pt x="345577" y="0"/>
                  </a:lnTo>
                  <a:lnTo>
                    <a:pt x="393433" y="8046"/>
                  </a:lnTo>
                  <a:lnTo>
                    <a:pt x="431972" y="32186"/>
                  </a:lnTo>
                  <a:lnTo>
                    <a:pt x="457382" y="68819"/>
                  </a:lnTo>
                  <a:lnTo>
                    <a:pt x="465852" y="114345"/>
                  </a:lnTo>
                  <a:lnTo>
                    <a:pt x="460346" y="156907"/>
                  </a:lnTo>
                  <a:lnTo>
                    <a:pt x="443830" y="195658"/>
                  </a:lnTo>
                  <a:lnTo>
                    <a:pt x="416302" y="230596"/>
                  </a:lnTo>
                  <a:lnTo>
                    <a:pt x="377763" y="261724"/>
                  </a:lnTo>
                  <a:lnTo>
                    <a:pt x="388775" y="272735"/>
                  </a:lnTo>
                  <a:lnTo>
                    <a:pt x="407673" y="295869"/>
                  </a:lnTo>
                  <a:lnTo>
                    <a:pt x="421172" y="322073"/>
                  </a:lnTo>
                  <a:lnTo>
                    <a:pt x="429272" y="351348"/>
                  </a:lnTo>
                  <a:lnTo>
                    <a:pt x="431972" y="383693"/>
                  </a:lnTo>
                  <a:lnTo>
                    <a:pt x="427472" y="429484"/>
                  </a:lnTo>
                  <a:lnTo>
                    <a:pt x="413973" y="471146"/>
                  </a:lnTo>
                  <a:lnTo>
                    <a:pt x="391474" y="508679"/>
                  </a:lnTo>
                  <a:lnTo>
                    <a:pt x="359976" y="542082"/>
                  </a:lnTo>
                  <a:lnTo>
                    <a:pt x="322867" y="569557"/>
                  </a:lnTo>
                  <a:lnTo>
                    <a:pt x="283534" y="589303"/>
                  </a:lnTo>
                  <a:lnTo>
                    <a:pt x="241978" y="601320"/>
                  </a:lnTo>
                  <a:lnTo>
                    <a:pt x="198199" y="605608"/>
                  </a:lnTo>
                  <a:lnTo>
                    <a:pt x="185811" y="605184"/>
                  </a:lnTo>
                  <a:lnTo>
                    <a:pt x="142826" y="595285"/>
                  </a:lnTo>
                  <a:lnTo>
                    <a:pt x="109687" y="573210"/>
                  </a:lnTo>
                  <a:lnTo>
                    <a:pt x="89217" y="543212"/>
                  </a:lnTo>
                  <a:lnTo>
                    <a:pt x="87806" y="541518"/>
                  </a:lnTo>
                  <a:lnTo>
                    <a:pt x="87241" y="542082"/>
                  </a:lnTo>
                  <a:lnTo>
                    <a:pt x="33033" y="756374"/>
                  </a:lnTo>
                  <a:lnTo>
                    <a:pt x="31903" y="759762"/>
                  </a:lnTo>
                  <a:lnTo>
                    <a:pt x="26257" y="761456"/>
                  </a:lnTo>
                  <a:lnTo>
                    <a:pt x="16093" y="761456"/>
                  </a:lnTo>
                  <a:lnTo>
                    <a:pt x="5082" y="761456"/>
                  </a:lnTo>
                  <a:close/>
                </a:path>
                <a:path w="466089" h="762000">
                  <a:moveTo>
                    <a:pt x="279511" y="232079"/>
                  </a:moveTo>
                  <a:lnTo>
                    <a:pt x="295816" y="232714"/>
                  </a:lnTo>
                  <a:lnTo>
                    <a:pt x="311697" y="234620"/>
                  </a:lnTo>
                  <a:lnTo>
                    <a:pt x="327155" y="237796"/>
                  </a:lnTo>
                  <a:lnTo>
                    <a:pt x="342189" y="242243"/>
                  </a:lnTo>
                  <a:lnTo>
                    <a:pt x="346424" y="239702"/>
                  </a:lnTo>
                  <a:lnTo>
                    <a:pt x="364776" y="221350"/>
                  </a:lnTo>
                  <a:lnTo>
                    <a:pt x="368164" y="217397"/>
                  </a:lnTo>
                  <a:lnTo>
                    <a:pt x="370987" y="213445"/>
                  </a:lnTo>
                  <a:lnTo>
                    <a:pt x="373811" y="209492"/>
                  </a:lnTo>
                  <a:lnTo>
                    <a:pt x="376916" y="204410"/>
                  </a:lnTo>
                  <a:lnTo>
                    <a:pt x="380304" y="198199"/>
                  </a:lnTo>
                  <a:lnTo>
                    <a:pt x="383693" y="191987"/>
                  </a:lnTo>
                  <a:lnTo>
                    <a:pt x="387081" y="185211"/>
                  </a:lnTo>
                  <a:lnTo>
                    <a:pt x="399468" y="146319"/>
                  </a:lnTo>
                  <a:lnTo>
                    <a:pt x="401056" y="138908"/>
                  </a:lnTo>
                  <a:lnTo>
                    <a:pt x="402856" y="131073"/>
                  </a:lnTo>
                  <a:lnTo>
                    <a:pt x="404868" y="122815"/>
                  </a:lnTo>
                  <a:lnTo>
                    <a:pt x="405609" y="118210"/>
                  </a:lnTo>
                  <a:lnTo>
                    <a:pt x="406138" y="112016"/>
                  </a:lnTo>
                  <a:lnTo>
                    <a:pt x="406456" y="104234"/>
                  </a:lnTo>
                  <a:lnTo>
                    <a:pt x="406562" y="94864"/>
                  </a:lnTo>
                  <a:lnTo>
                    <a:pt x="406562" y="84700"/>
                  </a:lnTo>
                  <a:lnTo>
                    <a:pt x="383269" y="42985"/>
                  </a:lnTo>
                  <a:lnTo>
                    <a:pt x="341342" y="32186"/>
                  </a:lnTo>
                  <a:lnTo>
                    <a:pt x="323820" y="33456"/>
                  </a:lnTo>
                  <a:lnTo>
                    <a:pt x="274429" y="52514"/>
                  </a:lnTo>
                  <a:lnTo>
                    <a:pt x="233614" y="89200"/>
                  </a:lnTo>
                  <a:lnTo>
                    <a:pt x="204339" y="134250"/>
                  </a:lnTo>
                  <a:lnTo>
                    <a:pt x="183747" y="174747"/>
                  </a:lnTo>
                  <a:lnTo>
                    <a:pt x="170247" y="211751"/>
                  </a:lnTo>
                  <a:lnTo>
                    <a:pt x="160083" y="249654"/>
                  </a:lnTo>
                  <a:lnTo>
                    <a:pt x="150555" y="286869"/>
                  </a:lnTo>
                  <a:lnTo>
                    <a:pt x="138061" y="336260"/>
                  </a:lnTo>
                  <a:lnTo>
                    <a:pt x="125780" y="385281"/>
                  </a:lnTo>
                  <a:lnTo>
                    <a:pt x="111381" y="444571"/>
                  </a:lnTo>
                  <a:lnTo>
                    <a:pt x="108416" y="463593"/>
                  </a:lnTo>
                  <a:lnTo>
                    <a:pt x="108416" y="472628"/>
                  </a:lnTo>
                  <a:lnTo>
                    <a:pt x="118898" y="525513"/>
                  </a:lnTo>
                  <a:lnTo>
                    <a:pt x="158601" y="566222"/>
                  </a:lnTo>
                  <a:lnTo>
                    <a:pt x="200740" y="575115"/>
                  </a:lnTo>
                  <a:lnTo>
                    <a:pt x="218791" y="573792"/>
                  </a:lnTo>
                  <a:lnTo>
                    <a:pt x="256483" y="563204"/>
                  </a:lnTo>
                  <a:lnTo>
                    <a:pt x="295075" y="541447"/>
                  </a:lnTo>
                  <a:lnTo>
                    <a:pt x="327261" y="505026"/>
                  </a:lnTo>
                  <a:lnTo>
                    <a:pt x="346848" y="466222"/>
                  </a:lnTo>
                  <a:lnTo>
                    <a:pt x="360823" y="415879"/>
                  </a:lnTo>
                  <a:lnTo>
                    <a:pt x="367176" y="371252"/>
                  </a:lnTo>
                  <a:lnTo>
                    <a:pt x="360188" y="316567"/>
                  </a:lnTo>
                  <a:lnTo>
                    <a:pt x="337954" y="282052"/>
                  </a:lnTo>
                  <a:lnTo>
                    <a:pt x="320644" y="287240"/>
                  </a:lnTo>
                  <a:lnTo>
                    <a:pt x="304286" y="290946"/>
                  </a:lnTo>
                  <a:lnTo>
                    <a:pt x="288881" y="293169"/>
                  </a:lnTo>
                  <a:lnTo>
                    <a:pt x="274429" y="293910"/>
                  </a:lnTo>
                  <a:lnTo>
                    <a:pt x="265959" y="293910"/>
                  </a:lnTo>
                  <a:lnTo>
                    <a:pt x="236684" y="292269"/>
                  </a:lnTo>
                  <a:lnTo>
                    <a:pt x="215774" y="287346"/>
                  </a:lnTo>
                  <a:lnTo>
                    <a:pt x="203228" y="279140"/>
                  </a:lnTo>
                  <a:lnTo>
                    <a:pt x="199046" y="267653"/>
                  </a:lnTo>
                  <a:lnTo>
                    <a:pt x="199046" y="263700"/>
                  </a:lnTo>
                  <a:lnTo>
                    <a:pt x="249866" y="233561"/>
                  </a:lnTo>
                  <a:lnTo>
                    <a:pt x="279511" y="232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438058" y="3509371"/>
            <a:ext cx="338455" cy="417830"/>
            <a:chOff x="1438058" y="3509371"/>
            <a:chExt cx="338455" cy="417830"/>
          </a:xfrm>
        </p:grpSpPr>
        <p:sp>
          <p:nvSpPr>
            <p:cNvPr id="14" name="object 14" descr=""/>
            <p:cNvSpPr/>
            <p:nvPr/>
          </p:nvSpPr>
          <p:spPr>
            <a:xfrm>
              <a:off x="1438375" y="3509688"/>
              <a:ext cx="337820" cy="417195"/>
            </a:xfrm>
            <a:custGeom>
              <a:avLst/>
              <a:gdLst/>
              <a:ahLst/>
              <a:cxnLst/>
              <a:rect l="l" t="t" r="r" b="b"/>
              <a:pathLst>
                <a:path w="337819" h="417195">
                  <a:moveTo>
                    <a:pt x="135239" y="0"/>
                  </a:moveTo>
                  <a:lnTo>
                    <a:pt x="123811" y="0"/>
                  </a:lnTo>
                  <a:lnTo>
                    <a:pt x="111469" y="1389"/>
                  </a:lnTo>
                  <a:lnTo>
                    <a:pt x="74922" y="14603"/>
                  </a:lnTo>
                  <a:lnTo>
                    <a:pt x="43373" y="38532"/>
                  </a:lnTo>
                  <a:lnTo>
                    <a:pt x="14683" y="77659"/>
                  </a:lnTo>
                  <a:lnTo>
                    <a:pt x="0" y="116192"/>
                  </a:lnTo>
                  <a:lnTo>
                    <a:pt x="0" y="120001"/>
                  </a:lnTo>
                  <a:lnTo>
                    <a:pt x="4232" y="121906"/>
                  </a:lnTo>
                  <a:lnTo>
                    <a:pt x="12698" y="121906"/>
                  </a:lnTo>
                  <a:lnTo>
                    <a:pt x="18624" y="121906"/>
                  </a:lnTo>
                  <a:lnTo>
                    <a:pt x="22011" y="121483"/>
                  </a:lnTo>
                  <a:lnTo>
                    <a:pt x="22857" y="120636"/>
                  </a:lnTo>
                  <a:lnTo>
                    <a:pt x="23704" y="120636"/>
                  </a:lnTo>
                  <a:lnTo>
                    <a:pt x="24551" y="118731"/>
                  </a:lnTo>
                  <a:lnTo>
                    <a:pt x="25397" y="114922"/>
                  </a:lnTo>
                  <a:lnTo>
                    <a:pt x="31707" y="101945"/>
                  </a:lnTo>
                  <a:lnTo>
                    <a:pt x="61588" y="71112"/>
                  </a:lnTo>
                  <a:lnTo>
                    <a:pt x="102541" y="55635"/>
                  </a:lnTo>
                  <a:lnTo>
                    <a:pt x="117462" y="54603"/>
                  </a:lnTo>
                  <a:lnTo>
                    <a:pt x="134327" y="56111"/>
                  </a:lnTo>
                  <a:lnTo>
                    <a:pt x="177779" y="78731"/>
                  </a:lnTo>
                  <a:lnTo>
                    <a:pt x="204923" y="132223"/>
                  </a:lnTo>
                  <a:lnTo>
                    <a:pt x="211708" y="170517"/>
                  </a:lnTo>
                  <a:lnTo>
                    <a:pt x="213970" y="216510"/>
                  </a:lnTo>
                  <a:lnTo>
                    <a:pt x="213758" y="231960"/>
                  </a:lnTo>
                  <a:lnTo>
                    <a:pt x="213335" y="236193"/>
                  </a:lnTo>
                  <a:lnTo>
                    <a:pt x="212700" y="247622"/>
                  </a:lnTo>
                  <a:lnTo>
                    <a:pt x="193891" y="308892"/>
                  </a:lnTo>
                  <a:lnTo>
                    <a:pt x="183177" y="348575"/>
                  </a:lnTo>
                  <a:lnTo>
                    <a:pt x="176748" y="378734"/>
                  </a:lnTo>
                  <a:lnTo>
                    <a:pt x="174605" y="399369"/>
                  </a:lnTo>
                  <a:lnTo>
                    <a:pt x="174605" y="411220"/>
                  </a:lnTo>
                  <a:lnTo>
                    <a:pt x="178203" y="417146"/>
                  </a:lnTo>
                  <a:lnTo>
                    <a:pt x="185399" y="417146"/>
                  </a:lnTo>
                  <a:lnTo>
                    <a:pt x="210319" y="378416"/>
                  </a:lnTo>
                  <a:lnTo>
                    <a:pt x="223851" y="325717"/>
                  </a:lnTo>
                  <a:lnTo>
                    <a:pt x="235200" y="261947"/>
                  </a:lnTo>
                  <a:lnTo>
                    <a:pt x="237304" y="250320"/>
                  </a:lnTo>
                  <a:lnTo>
                    <a:pt x="252225" y="205637"/>
                  </a:lnTo>
                  <a:lnTo>
                    <a:pt x="275082" y="148493"/>
                  </a:lnTo>
                  <a:lnTo>
                    <a:pt x="298376" y="94882"/>
                  </a:lnTo>
                  <a:lnTo>
                    <a:pt x="317106" y="54564"/>
                  </a:lnTo>
                  <a:lnTo>
                    <a:pt x="334448" y="20317"/>
                  </a:lnTo>
                  <a:lnTo>
                    <a:pt x="336948" y="14762"/>
                  </a:lnTo>
                  <a:lnTo>
                    <a:pt x="337781" y="12063"/>
                  </a:lnTo>
                  <a:lnTo>
                    <a:pt x="337781" y="10793"/>
                  </a:lnTo>
                  <a:lnTo>
                    <a:pt x="336511" y="8888"/>
                  </a:lnTo>
                  <a:lnTo>
                    <a:pt x="333971" y="6350"/>
                  </a:lnTo>
                  <a:lnTo>
                    <a:pt x="319792" y="6350"/>
                  </a:lnTo>
                  <a:lnTo>
                    <a:pt x="289051" y="57302"/>
                  </a:lnTo>
                  <a:lnTo>
                    <a:pt x="259209" y="124287"/>
                  </a:lnTo>
                  <a:lnTo>
                    <a:pt x="245717" y="157462"/>
                  </a:lnTo>
                  <a:lnTo>
                    <a:pt x="238098" y="174604"/>
                  </a:lnTo>
                  <a:lnTo>
                    <a:pt x="237675" y="174604"/>
                  </a:lnTo>
                  <a:lnTo>
                    <a:pt x="237463" y="173758"/>
                  </a:lnTo>
                  <a:lnTo>
                    <a:pt x="236907" y="162740"/>
                  </a:lnTo>
                  <a:lnTo>
                    <a:pt x="235241" y="150636"/>
                  </a:lnTo>
                  <a:lnTo>
                    <a:pt x="221232" y="91945"/>
                  </a:lnTo>
                  <a:lnTo>
                    <a:pt x="204407" y="50357"/>
                  </a:lnTo>
                  <a:lnTo>
                    <a:pt x="172541" y="12698"/>
                  </a:lnTo>
                  <a:lnTo>
                    <a:pt x="142224" y="212"/>
                  </a:lnTo>
                  <a:lnTo>
                    <a:pt x="1352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438375" y="3509688"/>
              <a:ext cx="337820" cy="417195"/>
            </a:xfrm>
            <a:custGeom>
              <a:avLst/>
              <a:gdLst/>
              <a:ahLst/>
              <a:cxnLst/>
              <a:rect l="l" t="t" r="r" b="b"/>
              <a:pathLst>
                <a:path w="337819" h="417195">
                  <a:moveTo>
                    <a:pt x="12698" y="121905"/>
                  </a:moveTo>
                  <a:lnTo>
                    <a:pt x="4232" y="121905"/>
                  </a:lnTo>
                  <a:lnTo>
                    <a:pt x="0" y="120001"/>
                  </a:lnTo>
                  <a:lnTo>
                    <a:pt x="0" y="116191"/>
                  </a:lnTo>
                  <a:lnTo>
                    <a:pt x="14682" y="77659"/>
                  </a:lnTo>
                  <a:lnTo>
                    <a:pt x="43373" y="38532"/>
                  </a:lnTo>
                  <a:lnTo>
                    <a:pt x="74921" y="14603"/>
                  </a:lnTo>
                  <a:lnTo>
                    <a:pt x="111469" y="1388"/>
                  </a:lnTo>
                  <a:lnTo>
                    <a:pt x="123810" y="0"/>
                  </a:lnTo>
                  <a:lnTo>
                    <a:pt x="135239" y="0"/>
                  </a:lnTo>
                  <a:lnTo>
                    <a:pt x="172541" y="12698"/>
                  </a:lnTo>
                  <a:lnTo>
                    <a:pt x="204406" y="50357"/>
                  </a:lnTo>
                  <a:lnTo>
                    <a:pt x="221232" y="91945"/>
                  </a:lnTo>
                  <a:lnTo>
                    <a:pt x="232462" y="135755"/>
                  </a:lnTo>
                  <a:lnTo>
                    <a:pt x="237462" y="172065"/>
                  </a:lnTo>
                  <a:lnTo>
                    <a:pt x="237462" y="173758"/>
                  </a:lnTo>
                  <a:lnTo>
                    <a:pt x="237674" y="174604"/>
                  </a:lnTo>
                  <a:lnTo>
                    <a:pt x="238097" y="174604"/>
                  </a:lnTo>
                  <a:lnTo>
                    <a:pt x="245716" y="157461"/>
                  </a:lnTo>
                  <a:lnTo>
                    <a:pt x="252264" y="141072"/>
                  </a:lnTo>
                  <a:lnTo>
                    <a:pt x="259208" y="124286"/>
                  </a:lnTo>
                  <a:lnTo>
                    <a:pt x="281947" y="72580"/>
                  </a:lnTo>
                  <a:lnTo>
                    <a:pt x="301590" y="31746"/>
                  </a:lnTo>
                  <a:lnTo>
                    <a:pt x="319791" y="6349"/>
                  </a:lnTo>
                  <a:lnTo>
                    <a:pt x="325717" y="6349"/>
                  </a:lnTo>
                  <a:lnTo>
                    <a:pt x="333971" y="6349"/>
                  </a:lnTo>
                  <a:lnTo>
                    <a:pt x="336511" y="8888"/>
                  </a:lnTo>
                  <a:lnTo>
                    <a:pt x="337781" y="10793"/>
                  </a:lnTo>
                  <a:lnTo>
                    <a:pt x="337781" y="12063"/>
                  </a:lnTo>
                  <a:lnTo>
                    <a:pt x="336947" y="14762"/>
                  </a:lnTo>
                  <a:lnTo>
                    <a:pt x="334447" y="20317"/>
                  </a:lnTo>
                  <a:lnTo>
                    <a:pt x="330281" y="28730"/>
                  </a:lnTo>
                  <a:lnTo>
                    <a:pt x="324447" y="40000"/>
                  </a:lnTo>
                  <a:lnTo>
                    <a:pt x="317106" y="54564"/>
                  </a:lnTo>
                  <a:lnTo>
                    <a:pt x="298375" y="94881"/>
                  </a:lnTo>
                  <a:lnTo>
                    <a:pt x="275082" y="148493"/>
                  </a:lnTo>
                  <a:lnTo>
                    <a:pt x="252224" y="205636"/>
                  </a:lnTo>
                  <a:lnTo>
                    <a:pt x="237303" y="250319"/>
                  </a:lnTo>
                  <a:lnTo>
                    <a:pt x="233018" y="276193"/>
                  </a:lnTo>
                  <a:lnTo>
                    <a:pt x="230518" y="292066"/>
                  </a:lnTo>
                  <a:lnTo>
                    <a:pt x="219684" y="343495"/>
                  </a:lnTo>
                  <a:lnTo>
                    <a:pt x="206232" y="391114"/>
                  </a:lnTo>
                  <a:lnTo>
                    <a:pt x="185398" y="417147"/>
                  </a:lnTo>
                  <a:lnTo>
                    <a:pt x="178202" y="417147"/>
                  </a:lnTo>
                  <a:lnTo>
                    <a:pt x="174604" y="411221"/>
                  </a:lnTo>
                  <a:lnTo>
                    <a:pt x="174604" y="399369"/>
                  </a:lnTo>
                  <a:lnTo>
                    <a:pt x="183176" y="348574"/>
                  </a:lnTo>
                  <a:lnTo>
                    <a:pt x="193890" y="308891"/>
                  </a:lnTo>
                  <a:lnTo>
                    <a:pt x="208890" y="259685"/>
                  </a:lnTo>
                  <a:lnTo>
                    <a:pt x="212700" y="247621"/>
                  </a:lnTo>
                  <a:lnTo>
                    <a:pt x="213335" y="236192"/>
                  </a:lnTo>
                  <a:lnTo>
                    <a:pt x="213758" y="231959"/>
                  </a:lnTo>
                  <a:lnTo>
                    <a:pt x="213970" y="225399"/>
                  </a:lnTo>
                  <a:lnTo>
                    <a:pt x="213970" y="216510"/>
                  </a:lnTo>
                  <a:lnTo>
                    <a:pt x="211708" y="170517"/>
                  </a:lnTo>
                  <a:lnTo>
                    <a:pt x="204922" y="132223"/>
                  </a:lnTo>
                  <a:lnTo>
                    <a:pt x="177779" y="78730"/>
                  </a:lnTo>
                  <a:lnTo>
                    <a:pt x="134326" y="56111"/>
                  </a:lnTo>
                  <a:lnTo>
                    <a:pt x="117461" y="54603"/>
                  </a:lnTo>
                  <a:lnTo>
                    <a:pt x="102540" y="55635"/>
                  </a:lnTo>
                  <a:lnTo>
                    <a:pt x="61587" y="71111"/>
                  </a:lnTo>
                  <a:lnTo>
                    <a:pt x="31706" y="101945"/>
                  </a:lnTo>
                  <a:lnTo>
                    <a:pt x="24550" y="118731"/>
                  </a:lnTo>
                  <a:lnTo>
                    <a:pt x="23703" y="120636"/>
                  </a:lnTo>
                  <a:lnTo>
                    <a:pt x="22857" y="120636"/>
                  </a:lnTo>
                  <a:lnTo>
                    <a:pt x="22010" y="121482"/>
                  </a:lnTo>
                  <a:lnTo>
                    <a:pt x="18624" y="121905"/>
                  </a:lnTo>
                  <a:lnTo>
                    <a:pt x="12698" y="12190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 descr=""/>
          <p:cNvGrpSpPr/>
          <p:nvPr/>
        </p:nvGrpSpPr>
        <p:grpSpPr>
          <a:xfrm>
            <a:off x="874869" y="4214267"/>
            <a:ext cx="146050" cy="448945"/>
            <a:chOff x="874869" y="4214267"/>
            <a:chExt cx="146050" cy="448945"/>
          </a:xfrm>
        </p:grpSpPr>
        <p:sp>
          <p:nvSpPr>
            <p:cNvPr id="17" name="object 17" descr=""/>
            <p:cNvSpPr/>
            <p:nvPr/>
          </p:nvSpPr>
          <p:spPr>
            <a:xfrm>
              <a:off x="875187" y="4214585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5" h="448310">
                  <a:moveTo>
                    <a:pt x="137198" y="0"/>
                  </a:moveTo>
                  <a:lnTo>
                    <a:pt x="134869" y="210"/>
                  </a:lnTo>
                  <a:lnTo>
                    <a:pt x="125553" y="1904"/>
                  </a:lnTo>
                  <a:lnTo>
                    <a:pt x="119201" y="2539"/>
                  </a:lnTo>
                  <a:lnTo>
                    <a:pt x="70980" y="5425"/>
                  </a:lnTo>
                  <a:lnTo>
                    <a:pt x="35569" y="29429"/>
                  </a:lnTo>
                  <a:lnTo>
                    <a:pt x="35781" y="33239"/>
                  </a:lnTo>
                  <a:lnTo>
                    <a:pt x="36628" y="34933"/>
                  </a:lnTo>
                  <a:lnTo>
                    <a:pt x="37898" y="35568"/>
                  </a:lnTo>
                  <a:lnTo>
                    <a:pt x="43827" y="36628"/>
                  </a:lnTo>
                  <a:lnTo>
                    <a:pt x="53354" y="36628"/>
                  </a:lnTo>
                  <a:lnTo>
                    <a:pt x="54625" y="36205"/>
                  </a:lnTo>
                  <a:lnTo>
                    <a:pt x="56742" y="36205"/>
                  </a:lnTo>
                  <a:lnTo>
                    <a:pt x="73045" y="38322"/>
                  </a:lnTo>
                  <a:lnTo>
                    <a:pt x="76432" y="38533"/>
                  </a:lnTo>
                  <a:lnTo>
                    <a:pt x="77491" y="38957"/>
                  </a:lnTo>
                  <a:lnTo>
                    <a:pt x="80032" y="40650"/>
                  </a:lnTo>
                  <a:lnTo>
                    <a:pt x="80879" y="41497"/>
                  </a:lnTo>
                  <a:lnTo>
                    <a:pt x="81726" y="43191"/>
                  </a:lnTo>
                  <a:lnTo>
                    <a:pt x="81937" y="45520"/>
                  </a:lnTo>
                  <a:lnTo>
                    <a:pt x="79436" y="57866"/>
                  </a:lnTo>
                  <a:lnTo>
                    <a:pt x="71933" y="89823"/>
                  </a:lnTo>
                  <a:lnTo>
                    <a:pt x="41921" y="212571"/>
                  </a:lnTo>
                  <a:lnTo>
                    <a:pt x="211" y="378564"/>
                  </a:lnTo>
                  <a:lnTo>
                    <a:pt x="0" y="387245"/>
                  </a:lnTo>
                  <a:lnTo>
                    <a:pt x="11671" y="426070"/>
                  </a:lnTo>
                  <a:lnTo>
                    <a:pt x="51647" y="447348"/>
                  </a:lnTo>
                  <a:lnTo>
                    <a:pt x="62882" y="448222"/>
                  </a:lnTo>
                  <a:lnTo>
                    <a:pt x="70901" y="447785"/>
                  </a:lnTo>
                  <a:lnTo>
                    <a:pt x="103375" y="425832"/>
                  </a:lnTo>
                  <a:lnTo>
                    <a:pt x="128305" y="372212"/>
                  </a:lnTo>
                  <a:lnTo>
                    <a:pt x="133387" y="349769"/>
                  </a:lnTo>
                  <a:lnTo>
                    <a:pt x="133387" y="347652"/>
                  </a:lnTo>
                  <a:lnTo>
                    <a:pt x="132963" y="346170"/>
                  </a:lnTo>
                  <a:lnTo>
                    <a:pt x="131269" y="344477"/>
                  </a:lnTo>
                  <a:lnTo>
                    <a:pt x="130211" y="344053"/>
                  </a:lnTo>
                  <a:lnTo>
                    <a:pt x="115390" y="344053"/>
                  </a:lnTo>
                  <a:lnTo>
                    <a:pt x="113273" y="344265"/>
                  </a:lnTo>
                  <a:lnTo>
                    <a:pt x="112426" y="344688"/>
                  </a:lnTo>
                  <a:lnTo>
                    <a:pt x="110732" y="345112"/>
                  </a:lnTo>
                  <a:lnTo>
                    <a:pt x="108615" y="349558"/>
                  </a:lnTo>
                  <a:lnTo>
                    <a:pt x="97380" y="387205"/>
                  </a:lnTo>
                  <a:lnTo>
                    <a:pt x="87813" y="408047"/>
                  </a:lnTo>
                  <a:lnTo>
                    <a:pt x="77372" y="420552"/>
                  </a:lnTo>
                  <a:lnTo>
                    <a:pt x="66058" y="424721"/>
                  </a:lnTo>
                  <a:lnTo>
                    <a:pt x="59111" y="423410"/>
                  </a:lnTo>
                  <a:lnTo>
                    <a:pt x="54148" y="419480"/>
                  </a:lnTo>
                  <a:lnTo>
                    <a:pt x="51171" y="412930"/>
                  </a:lnTo>
                  <a:lnTo>
                    <a:pt x="50178" y="403759"/>
                  </a:lnTo>
                  <a:lnTo>
                    <a:pt x="50178" y="399948"/>
                  </a:lnTo>
                  <a:lnTo>
                    <a:pt x="50602" y="398255"/>
                  </a:lnTo>
                  <a:lnTo>
                    <a:pt x="50814" y="396138"/>
                  </a:lnTo>
                  <a:lnTo>
                    <a:pt x="50814" y="388515"/>
                  </a:lnTo>
                  <a:lnTo>
                    <a:pt x="54267" y="373152"/>
                  </a:lnTo>
                  <a:lnTo>
                    <a:pt x="63358" y="335955"/>
                  </a:lnTo>
                  <a:lnTo>
                    <a:pt x="118738" y="115310"/>
                  </a:lnTo>
                  <a:lnTo>
                    <a:pt x="133228" y="56636"/>
                  </a:lnTo>
                  <a:lnTo>
                    <a:pt x="141922" y="20034"/>
                  </a:lnTo>
                  <a:lnTo>
                    <a:pt x="144820" y="5504"/>
                  </a:lnTo>
                  <a:lnTo>
                    <a:pt x="144820" y="2117"/>
                  </a:lnTo>
                  <a:lnTo>
                    <a:pt x="142279" y="422"/>
                  </a:lnTo>
                  <a:lnTo>
                    <a:pt x="137198" y="422"/>
                  </a:lnTo>
                  <a:lnTo>
                    <a:pt x="137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75187" y="4214585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5" h="448310">
                  <a:moveTo>
                    <a:pt x="50178" y="403760"/>
                  </a:moveTo>
                  <a:lnTo>
                    <a:pt x="51171" y="412931"/>
                  </a:lnTo>
                  <a:lnTo>
                    <a:pt x="54148" y="419481"/>
                  </a:lnTo>
                  <a:lnTo>
                    <a:pt x="59111" y="423411"/>
                  </a:lnTo>
                  <a:lnTo>
                    <a:pt x="66058" y="424721"/>
                  </a:lnTo>
                  <a:lnTo>
                    <a:pt x="77372" y="420553"/>
                  </a:lnTo>
                  <a:lnTo>
                    <a:pt x="87813" y="408048"/>
                  </a:lnTo>
                  <a:lnTo>
                    <a:pt x="97380" y="387206"/>
                  </a:lnTo>
                  <a:lnTo>
                    <a:pt x="106074" y="358027"/>
                  </a:lnTo>
                  <a:lnTo>
                    <a:pt x="108615" y="349558"/>
                  </a:lnTo>
                  <a:lnTo>
                    <a:pt x="110732" y="345112"/>
                  </a:lnTo>
                  <a:lnTo>
                    <a:pt x="112426" y="344689"/>
                  </a:lnTo>
                  <a:lnTo>
                    <a:pt x="113273" y="344265"/>
                  </a:lnTo>
                  <a:lnTo>
                    <a:pt x="115390" y="344054"/>
                  </a:lnTo>
                  <a:lnTo>
                    <a:pt x="118778" y="344054"/>
                  </a:lnTo>
                  <a:lnTo>
                    <a:pt x="121318" y="344054"/>
                  </a:lnTo>
                  <a:lnTo>
                    <a:pt x="125129" y="344054"/>
                  </a:lnTo>
                  <a:lnTo>
                    <a:pt x="127670" y="344054"/>
                  </a:lnTo>
                  <a:lnTo>
                    <a:pt x="128940" y="344054"/>
                  </a:lnTo>
                  <a:lnTo>
                    <a:pt x="130211" y="344054"/>
                  </a:lnTo>
                  <a:lnTo>
                    <a:pt x="131269" y="344477"/>
                  </a:lnTo>
                  <a:lnTo>
                    <a:pt x="132116" y="345324"/>
                  </a:lnTo>
                  <a:lnTo>
                    <a:pt x="132963" y="346171"/>
                  </a:lnTo>
                  <a:lnTo>
                    <a:pt x="133387" y="347653"/>
                  </a:lnTo>
                  <a:lnTo>
                    <a:pt x="133387" y="349770"/>
                  </a:lnTo>
                  <a:lnTo>
                    <a:pt x="132963" y="352311"/>
                  </a:lnTo>
                  <a:lnTo>
                    <a:pt x="132328" y="355698"/>
                  </a:lnTo>
                  <a:lnTo>
                    <a:pt x="131481" y="359933"/>
                  </a:lnTo>
                  <a:lnTo>
                    <a:pt x="130634" y="364167"/>
                  </a:lnTo>
                  <a:lnTo>
                    <a:pt x="118460" y="400425"/>
                  </a:lnTo>
                  <a:lnTo>
                    <a:pt x="92100" y="437425"/>
                  </a:lnTo>
                  <a:lnTo>
                    <a:pt x="62882" y="448223"/>
                  </a:lnTo>
                  <a:lnTo>
                    <a:pt x="51647" y="447349"/>
                  </a:lnTo>
                  <a:lnTo>
                    <a:pt x="11671" y="426071"/>
                  </a:lnTo>
                  <a:lnTo>
                    <a:pt x="0" y="387246"/>
                  </a:lnTo>
                  <a:lnTo>
                    <a:pt x="0" y="382164"/>
                  </a:lnTo>
                  <a:lnTo>
                    <a:pt x="211" y="378565"/>
                  </a:lnTo>
                  <a:lnTo>
                    <a:pt x="635" y="376448"/>
                  </a:lnTo>
                  <a:lnTo>
                    <a:pt x="41921" y="212572"/>
                  </a:lnTo>
                  <a:lnTo>
                    <a:pt x="59428" y="141392"/>
                  </a:lnTo>
                  <a:lnTo>
                    <a:pt x="71933" y="89824"/>
                  </a:lnTo>
                  <a:lnTo>
                    <a:pt x="79436" y="57867"/>
                  </a:lnTo>
                  <a:lnTo>
                    <a:pt x="81937" y="45521"/>
                  </a:lnTo>
                  <a:lnTo>
                    <a:pt x="81937" y="44250"/>
                  </a:lnTo>
                  <a:lnTo>
                    <a:pt x="81726" y="43192"/>
                  </a:lnTo>
                  <a:lnTo>
                    <a:pt x="81302" y="42345"/>
                  </a:lnTo>
                  <a:lnTo>
                    <a:pt x="80879" y="41498"/>
                  </a:lnTo>
                  <a:lnTo>
                    <a:pt x="80032" y="40651"/>
                  </a:lnTo>
                  <a:lnTo>
                    <a:pt x="78761" y="39804"/>
                  </a:lnTo>
                  <a:lnTo>
                    <a:pt x="77491" y="38957"/>
                  </a:lnTo>
                  <a:lnTo>
                    <a:pt x="76432" y="38534"/>
                  </a:lnTo>
                  <a:lnTo>
                    <a:pt x="75586" y="38534"/>
                  </a:lnTo>
                  <a:lnTo>
                    <a:pt x="74739" y="38534"/>
                  </a:lnTo>
                  <a:lnTo>
                    <a:pt x="73045" y="38322"/>
                  </a:lnTo>
                  <a:lnTo>
                    <a:pt x="70504" y="37898"/>
                  </a:lnTo>
                  <a:lnTo>
                    <a:pt x="67963" y="37475"/>
                  </a:lnTo>
                  <a:lnTo>
                    <a:pt x="66270" y="37263"/>
                  </a:lnTo>
                  <a:lnTo>
                    <a:pt x="65423" y="37263"/>
                  </a:lnTo>
                  <a:lnTo>
                    <a:pt x="64576" y="37263"/>
                  </a:lnTo>
                  <a:lnTo>
                    <a:pt x="62670" y="37051"/>
                  </a:lnTo>
                  <a:lnTo>
                    <a:pt x="59706" y="36628"/>
                  </a:lnTo>
                  <a:lnTo>
                    <a:pt x="56742" y="36205"/>
                  </a:lnTo>
                  <a:lnTo>
                    <a:pt x="54625" y="36205"/>
                  </a:lnTo>
                  <a:lnTo>
                    <a:pt x="53354" y="36628"/>
                  </a:lnTo>
                  <a:lnTo>
                    <a:pt x="49120" y="36628"/>
                  </a:lnTo>
                  <a:lnTo>
                    <a:pt x="46367" y="36628"/>
                  </a:lnTo>
                  <a:lnTo>
                    <a:pt x="45097" y="36628"/>
                  </a:lnTo>
                  <a:lnTo>
                    <a:pt x="43827" y="36628"/>
                  </a:lnTo>
                  <a:lnTo>
                    <a:pt x="42133" y="36416"/>
                  </a:lnTo>
                  <a:lnTo>
                    <a:pt x="35569" y="31970"/>
                  </a:lnTo>
                  <a:lnTo>
                    <a:pt x="35569" y="30276"/>
                  </a:lnTo>
                  <a:lnTo>
                    <a:pt x="35569" y="29429"/>
                  </a:lnTo>
                  <a:lnTo>
                    <a:pt x="70980" y="5425"/>
                  </a:lnTo>
                  <a:lnTo>
                    <a:pt x="89559" y="4234"/>
                  </a:lnTo>
                  <a:lnTo>
                    <a:pt x="95911" y="3811"/>
                  </a:lnTo>
                  <a:lnTo>
                    <a:pt x="103110" y="3387"/>
                  </a:lnTo>
                  <a:lnTo>
                    <a:pt x="111155" y="2964"/>
                  </a:lnTo>
                  <a:lnTo>
                    <a:pt x="119201" y="2540"/>
                  </a:lnTo>
                  <a:lnTo>
                    <a:pt x="125553" y="1905"/>
                  </a:lnTo>
                  <a:lnTo>
                    <a:pt x="130211" y="1058"/>
                  </a:lnTo>
                  <a:lnTo>
                    <a:pt x="134869" y="211"/>
                  </a:lnTo>
                  <a:lnTo>
                    <a:pt x="137198" y="0"/>
                  </a:lnTo>
                  <a:lnTo>
                    <a:pt x="137198" y="423"/>
                  </a:lnTo>
                  <a:lnTo>
                    <a:pt x="142279" y="423"/>
                  </a:lnTo>
                  <a:lnTo>
                    <a:pt x="144820" y="2117"/>
                  </a:lnTo>
                  <a:lnTo>
                    <a:pt x="144820" y="5504"/>
                  </a:lnTo>
                  <a:lnTo>
                    <a:pt x="141922" y="20034"/>
                  </a:lnTo>
                  <a:lnTo>
                    <a:pt x="133228" y="56636"/>
                  </a:lnTo>
                  <a:lnTo>
                    <a:pt x="118738" y="115311"/>
                  </a:lnTo>
                  <a:lnTo>
                    <a:pt x="98452" y="196057"/>
                  </a:lnTo>
                  <a:lnTo>
                    <a:pt x="78087" y="276923"/>
                  </a:lnTo>
                  <a:lnTo>
                    <a:pt x="63358" y="335955"/>
                  </a:lnTo>
                  <a:lnTo>
                    <a:pt x="54267" y="373153"/>
                  </a:lnTo>
                  <a:lnTo>
                    <a:pt x="50814" y="388516"/>
                  </a:lnTo>
                  <a:lnTo>
                    <a:pt x="50814" y="389363"/>
                  </a:lnTo>
                  <a:lnTo>
                    <a:pt x="50814" y="391057"/>
                  </a:lnTo>
                  <a:lnTo>
                    <a:pt x="50814" y="393597"/>
                  </a:lnTo>
                  <a:lnTo>
                    <a:pt x="50814" y="396138"/>
                  </a:lnTo>
                  <a:lnTo>
                    <a:pt x="50602" y="398255"/>
                  </a:lnTo>
                  <a:lnTo>
                    <a:pt x="50178" y="399949"/>
                  </a:lnTo>
                  <a:lnTo>
                    <a:pt x="50178" y="40376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559" y="4578647"/>
            <a:ext cx="84478" cy="20113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6008" y="4374755"/>
            <a:ext cx="531642" cy="288370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4841861" y="4214338"/>
            <a:ext cx="146050" cy="449580"/>
            <a:chOff x="4841861" y="4214338"/>
            <a:chExt cx="146050" cy="449580"/>
          </a:xfrm>
        </p:grpSpPr>
        <p:sp>
          <p:nvSpPr>
            <p:cNvPr id="22" name="object 22" descr=""/>
            <p:cNvSpPr/>
            <p:nvPr/>
          </p:nvSpPr>
          <p:spPr>
            <a:xfrm>
              <a:off x="4842178" y="4214656"/>
              <a:ext cx="145415" cy="448945"/>
            </a:xfrm>
            <a:custGeom>
              <a:avLst/>
              <a:gdLst/>
              <a:ahLst/>
              <a:cxnLst/>
              <a:rect l="l" t="t" r="r" b="b"/>
              <a:pathLst>
                <a:path w="145414" h="448945">
                  <a:moveTo>
                    <a:pt x="137227" y="0"/>
                  </a:moveTo>
                  <a:lnTo>
                    <a:pt x="134898" y="212"/>
                  </a:lnTo>
                  <a:lnTo>
                    <a:pt x="125580" y="1906"/>
                  </a:lnTo>
                  <a:lnTo>
                    <a:pt x="119227" y="2541"/>
                  </a:lnTo>
                  <a:lnTo>
                    <a:pt x="70996" y="5426"/>
                  </a:lnTo>
                  <a:lnTo>
                    <a:pt x="35577" y="29436"/>
                  </a:lnTo>
                  <a:lnTo>
                    <a:pt x="35789" y="33247"/>
                  </a:lnTo>
                  <a:lnTo>
                    <a:pt x="36636" y="34942"/>
                  </a:lnTo>
                  <a:lnTo>
                    <a:pt x="37906" y="35577"/>
                  </a:lnTo>
                  <a:lnTo>
                    <a:pt x="43836" y="36635"/>
                  </a:lnTo>
                  <a:lnTo>
                    <a:pt x="53366" y="36635"/>
                  </a:lnTo>
                  <a:lnTo>
                    <a:pt x="54636" y="36212"/>
                  </a:lnTo>
                  <a:lnTo>
                    <a:pt x="56755" y="36212"/>
                  </a:lnTo>
                  <a:lnTo>
                    <a:pt x="73060" y="38329"/>
                  </a:lnTo>
                  <a:lnTo>
                    <a:pt x="76448" y="38541"/>
                  </a:lnTo>
                  <a:lnTo>
                    <a:pt x="77508" y="38966"/>
                  </a:lnTo>
                  <a:lnTo>
                    <a:pt x="80049" y="40660"/>
                  </a:lnTo>
                  <a:lnTo>
                    <a:pt x="80896" y="41507"/>
                  </a:lnTo>
                  <a:lnTo>
                    <a:pt x="81743" y="43201"/>
                  </a:lnTo>
                  <a:lnTo>
                    <a:pt x="81955" y="45530"/>
                  </a:lnTo>
                  <a:lnTo>
                    <a:pt x="79454" y="57879"/>
                  </a:lnTo>
                  <a:lnTo>
                    <a:pt x="71949" y="89843"/>
                  </a:lnTo>
                  <a:lnTo>
                    <a:pt x="41930" y="212617"/>
                  </a:lnTo>
                  <a:lnTo>
                    <a:pt x="212" y="378644"/>
                  </a:lnTo>
                  <a:lnTo>
                    <a:pt x="0" y="387327"/>
                  </a:lnTo>
                  <a:lnTo>
                    <a:pt x="11674" y="426160"/>
                  </a:lnTo>
                  <a:lnTo>
                    <a:pt x="51659" y="447443"/>
                  </a:lnTo>
                  <a:lnTo>
                    <a:pt x="62896" y="448317"/>
                  </a:lnTo>
                  <a:lnTo>
                    <a:pt x="70916" y="447880"/>
                  </a:lnTo>
                  <a:lnTo>
                    <a:pt x="103397" y="425922"/>
                  </a:lnTo>
                  <a:lnTo>
                    <a:pt x="128333" y="372291"/>
                  </a:lnTo>
                  <a:lnTo>
                    <a:pt x="133416" y="349844"/>
                  </a:lnTo>
                  <a:lnTo>
                    <a:pt x="133416" y="347725"/>
                  </a:lnTo>
                  <a:lnTo>
                    <a:pt x="132991" y="346243"/>
                  </a:lnTo>
                  <a:lnTo>
                    <a:pt x="131297" y="344549"/>
                  </a:lnTo>
                  <a:lnTo>
                    <a:pt x="130238" y="344125"/>
                  </a:lnTo>
                  <a:lnTo>
                    <a:pt x="115415" y="344125"/>
                  </a:lnTo>
                  <a:lnTo>
                    <a:pt x="113297" y="344337"/>
                  </a:lnTo>
                  <a:lnTo>
                    <a:pt x="112450" y="344761"/>
                  </a:lnTo>
                  <a:lnTo>
                    <a:pt x="110756" y="345184"/>
                  </a:lnTo>
                  <a:lnTo>
                    <a:pt x="108638" y="349632"/>
                  </a:lnTo>
                  <a:lnTo>
                    <a:pt x="97401" y="387287"/>
                  </a:lnTo>
                  <a:lnTo>
                    <a:pt x="87831" y="408133"/>
                  </a:lnTo>
                  <a:lnTo>
                    <a:pt x="77389" y="420640"/>
                  </a:lnTo>
                  <a:lnTo>
                    <a:pt x="66073" y="424809"/>
                  </a:lnTo>
                  <a:lnTo>
                    <a:pt x="59124" y="423499"/>
                  </a:lnTo>
                  <a:lnTo>
                    <a:pt x="54160" y="419568"/>
                  </a:lnTo>
                  <a:lnTo>
                    <a:pt x="51182" y="413017"/>
                  </a:lnTo>
                  <a:lnTo>
                    <a:pt x="50190" y="403844"/>
                  </a:lnTo>
                  <a:lnTo>
                    <a:pt x="50190" y="400033"/>
                  </a:lnTo>
                  <a:lnTo>
                    <a:pt x="50613" y="398339"/>
                  </a:lnTo>
                  <a:lnTo>
                    <a:pt x="50825" y="396220"/>
                  </a:lnTo>
                  <a:lnTo>
                    <a:pt x="50825" y="388598"/>
                  </a:lnTo>
                  <a:lnTo>
                    <a:pt x="54279" y="373231"/>
                  </a:lnTo>
                  <a:lnTo>
                    <a:pt x="63372" y="336026"/>
                  </a:lnTo>
                  <a:lnTo>
                    <a:pt x="118763" y="115335"/>
                  </a:lnTo>
                  <a:lnTo>
                    <a:pt x="133256" y="56648"/>
                  </a:lnTo>
                  <a:lnTo>
                    <a:pt x="141952" y="20039"/>
                  </a:lnTo>
                  <a:lnTo>
                    <a:pt x="144851" y="5506"/>
                  </a:lnTo>
                  <a:lnTo>
                    <a:pt x="144851" y="2118"/>
                  </a:lnTo>
                  <a:lnTo>
                    <a:pt x="142309" y="424"/>
                  </a:lnTo>
                  <a:lnTo>
                    <a:pt x="137227" y="424"/>
                  </a:lnTo>
                  <a:lnTo>
                    <a:pt x="1372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842178" y="4214656"/>
              <a:ext cx="145415" cy="448945"/>
            </a:xfrm>
            <a:custGeom>
              <a:avLst/>
              <a:gdLst/>
              <a:ahLst/>
              <a:cxnLst/>
              <a:rect l="l" t="t" r="r" b="b"/>
              <a:pathLst>
                <a:path w="145414" h="448945">
                  <a:moveTo>
                    <a:pt x="50189" y="403845"/>
                  </a:moveTo>
                  <a:lnTo>
                    <a:pt x="51182" y="413017"/>
                  </a:lnTo>
                  <a:lnTo>
                    <a:pt x="54160" y="419569"/>
                  </a:lnTo>
                  <a:lnTo>
                    <a:pt x="59123" y="423500"/>
                  </a:lnTo>
                  <a:lnTo>
                    <a:pt x="66072" y="424810"/>
                  </a:lnTo>
                  <a:lnTo>
                    <a:pt x="77388" y="420641"/>
                  </a:lnTo>
                  <a:lnTo>
                    <a:pt x="87831" y="408133"/>
                  </a:lnTo>
                  <a:lnTo>
                    <a:pt x="97400" y="387287"/>
                  </a:lnTo>
                  <a:lnTo>
                    <a:pt x="106096" y="358102"/>
                  </a:lnTo>
                  <a:lnTo>
                    <a:pt x="108637" y="349632"/>
                  </a:lnTo>
                  <a:lnTo>
                    <a:pt x="110755" y="345185"/>
                  </a:lnTo>
                  <a:lnTo>
                    <a:pt x="112449" y="344761"/>
                  </a:lnTo>
                  <a:lnTo>
                    <a:pt x="113296" y="344337"/>
                  </a:lnTo>
                  <a:lnTo>
                    <a:pt x="115414" y="344126"/>
                  </a:lnTo>
                  <a:lnTo>
                    <a:pt x="118802" y="344126"/>
                  </a:lnTo>
                  <a:lnTo>
                    <a:pt x="121344" y="344126"/>
                  </a:lnTo>
                  <a:lnTo>
                    <a:pt x="125156" y="344126"/>
                  </a:lnTo>
                  <a:lnTo>
                    <a:pt x="127697" y="344126"/>
                  </a:lnTo>
                  <a:lnTo>
                    <a:pt x="128967" y="344126"/>
                  </a:lnTo>
                  <a:lnTo>
                    <a:pt x="130238" y="344126"/>
                  </a:lnTo>
                  <a:lnTo>
                    <a:pt x="131297" y="344549"/>
                  </a:lnTo>
                  <a:lnTo>
                    <a:pt x="132144" y="345396"/>
                  </a:lnTo>
                  <a:lnTo>
                    <a:pt x="132991" y="346243"/>
                  </a:lnTo>
                  <a:lnTo>
                    <a:pt x="133415" y="347726"/>
                  </a:lnTo>
                  <a:lnTo>
                    <a:pt x="133415" y="349843"/>
                  </a:lnTo>
                  <a:lnTo>
                    <a:pt x="132991" y="352385"/>
                  </a:lnTo>
                  <a:lnTo>
                    <a:pt x="132356" y="355773"/>
                  </a:lnTo>
                  <a:lnTo>
                    <a:pt x="131509" y="360008"/>
                  </a:lnTo>
                  <a:lnTo>
                    <a:pt x="130662" y="364244"/>
                  </a:lnTo>
                  <a:lnTo>
                    <a:pt x="118485" y="400509"/>
                  </a:lnTo>
                  <a:lnTo>
                    <a:pt x="92119" y="437516"/>
                  </a:lnTo>
                  <a:lnTo>
                    <a:pt x="62895" y="448316"/>
                  </a:lnTo>
                  <a:lnTo>
                    <a:pt x="51658" y="447443"/>
                  </a:lnTo>
                  <a:lnTo>
                    <a:pt x="11673" y="426160"/>
                  </a:lnTo>
                  <a:lnTo>
                    <a:pt x="0" y="387327"/>
                  </a:lnTo>
                  <a:lnTo>
                    <a:pt x="0" y="382244"/>
                  </a:lnTo>
                  <a:lnTo>
                    <a:pt x="211" y="378644"/>
                  </a:lnTo>
                  <a:lnTo>
                    <a:pt x="635" y="376526"/>
                  </a:lnTo>
                  <a:lnTo>
                    <a:pt x="41930" y="212617"/>
                  </a:lnTo>
                  <a:lnTo>
                    <a:pt x="59441" y="141422"/>
                  </a:lnTo>
                  <a:lnTo>
                    <a:pt x="71948" y="89843"/>
                  </a:lnTo>
                  <a:lnTo>
                    <a:pt x="79453" y="57879"/>
                  </a:lnTo>
                  <a:lnTo>
                    <a:pt x="81954" y="45530"/>
                  </a:lnTo>
                  <a:lnTo>
                    <a:pt x="81954" y="44259"/>
                  </a:lnTo>
                  <a:lnTo>
                    <a:pt x="81743" y="43201"/>
                  </a:lnTo>
                  <a:lnTo>
                    <a:pt x="81319" y="42354"/>
                  </a:lnTo>
                  <a:lnTo>
                    <a:pt x="80896" y="41506"/>
                  </a:lnTo>
                  <a:lnTo>
                    <a:pt x="80049" y="40659"/>
                  </a:lnTo>
                  <a:lnTo>
                    <a:pt x="78778" y="39812"/>
                  </a:lnTo>
                  <a:lnTo>
                    <a:pt x="77507" y="38965"/>
                  </a:lnTo>
                  <a:lnTo>
                    <a:pt x="76448" y="38542"/>
                  </a:lnTo>
                  <a:lnTo>
                    <a:pt x="75601" y="38542"/>
                  </a:lnTo>
                  <a:lnTo>
                    <a:pt x="74754" y="38542"/>
                  </a:lnTo>
                  <a:lnTo>
                    <a:pt x="73060" y="38330"/>
                  </a:lnTo>
                  <a:lnTo>
                    <a:pt x="70519" y="37906"/>
                  </a:lnTo>
                  <a:lnTo>
                    <a:pt x="67978" y="37483"/>
                  </a:lnTo>
                  <a:lnTo>
                    <a:pt x="66283" y="37271"/>
                  </a:lnTo>
                  <a:lnTo>
                    <a:pt x="65436" y="37271"/>
                  </a:lnTo>
                  <a:lnTo>
                    <a:pt x="64589" y="37271"/>
                  </a:lnTo>
                  <a:lnTo>
                    <a:pt x="62683" y="37059"/>
                  </a:lnTo>
                  <a:lnTo>
                    <a:pt x="59719" y="36636"/>
                  </a:lnTo>
                  <a:lnTo>
                    <a:pt x="56754" y="36212"/>
                  </a:lnTo>
                  <a:lnTo>
                    <a:pt x="54636" y="36212"/>
                  </a:lnTo>
                  <a:lnTo>
                    <a:pt x="53366" y="36636"/>
                  </a:lnTo>
                  <a:lnTo>
                    <a:pt x="49130" y="36636"/>
                  </a:lnTo>
                  <a:lnTo>
                    <a:pt x="46377" y="36636"/>
                  </a:lnTo>
                  <a:lnTo>
                    <a:pt x="45106" y="36636"/>
                  </a:lnTo>
                  <a:lnTo>
                    <a:pt x="43836" y="36636"/>
                  </a:lnTo>
                  <a:lnTo>
                    <a:pt x="42142" y="36424"/>
                  </a:lnTo>
                  <a:lnTo>
                    <a:pt x="35577" y="31977"/>
                  </a:lnTo>
                  <a:lnTo>
                    <a:pt x="35577" y="30283"/>
                  </a:lnTo>
                  <a:lnTo>
                    <a:pt x="35577" y="29435"/>
                  </a:lnTo>
                  <a:lnTo>
                    <a:pt x="70995" y="5426"/>
                  </a:lnTo>
                  <a:lnTo>
                    <a:pt x="89578" y="4235"/>
                  </a:lnTo>
                  <a:lnTo>
                    <a:pt x="95931" y="3811"/>
                  </a:lnTo>
                  <a:lnTo>
                    <a:pt x="103131" y="3388"/>
                  </a:lnTo>
                  <a:lnTo>
                    <a:pt x="111179" y="2964"/>
                  </a:lnTo>
                  <a:lnTo>
                    <a:pt x="119226" y="2541"/>
                  </a:lnTo>
                  <a:lnTo>
                    <a:pt x="125579" y="1905"/>
                  </a:lnTo>
                  <a:lnTo>
                    <a:pt x="130238" y="1058"/>
                  </a:lnTo>
                  <a:lnTo>
                    <a:pt x="134897" y="211"/>
                  </a:lnTo>
                  <a:lnTo>
                    <a:pt x="137226" y="0"/>
                  </a:lnTo>
                  <a:lnTo>
                    <a:pt x="137226" y="423"/>
                  </a:lnTo>
                  <a:lnTo>
                    <a:pt x="142309" y="423"/>
                  </a:lnTo>
                  <a:lnTo>
                    <a:pt x="144850" y="2117"/>
                  </a:lnTo>
                  <a:lnTo>
                    <a:pt x="144850" y="5506"/>
                  </a:lnTo>
                  <a:lnTo>
                    <a:pt x="141952" y="20038"/>
                  </a:lnTo>
                  <a:lnTo>
                    <a:pt x="133256" y="56648"/>
                  </a:lnTo>
                  <a:lnTo>
                    <a:pt x="118763" y="115335"/>
                  </a:lnTo>
                  <a:lnTo>
                    <a:pt x="98473" y="196098"/>
                  </a:lnTo>
                  <a:lnTo>
                    <a:pt x="78103" y="276981"/>
                  </a:lnTo>
                  <a:lnTo>
                    <a:pt x="63372" y="336025"/>
                  </a:lnTo>
                  <a:lnTo>
                    <a:pt x="54279" y="373231"/>
                  </a:lnTo>
                  <a:lnTo>
                    <a:pt x="50824" y="388597"/>
                  </a:lnTo>
                  <a:lnTo>
                    <a:pt x="50824" y="389444"/>
                  </a:lnTo>
                  <a:lnTo>
                    <a:pt x="50824" y="391139"/>
                  </a:lnTo>
                  <a:lnTo>
                    <a:pt x="50824" y="393680"/>
                  </a:lnTo>
                  <a:lnTo>
                    <a:pt x="50824" y="396221"/>
                  </a:lnTo>
                  <a:lnTo>
                    <a:pt x="50613" y="398339"/>
                  </a:lnTo>
                  <a:lnTo>
                    <a:pt x="50189" y="400033"/>
                  </a:lnTo>
                  <a:lnTo>
                    <a:pt x="50189" y="40384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5042619" y="4179185"/>
            <a:ext cx="247650" cy="636270"/>
            <a:chOff x="5042619" y="4179185"/>
            <a:chExt cx="247650" cy="636270"/>
          </a:xfrm>
        </p:grpSpPr>
        <p:sp>
          <p:nvSpPr>
            <p:cNvPr id="25" name="object 25" descr=""/>
            <p:cNvSpPr/>
            <p:nvPr/>
          </p:nvSpPr>
          <p:spPr>
            <a:xfrm>
              <a:off x="5042936" y="4179502"/>
              <a:ext cx="247015" cy="635635"/>
            </a:xfrm>
            <a:custGeom>
              <a:avLst/>
              <a:gdLst/>
              <a:ahLst/>
              <a:cxnLst/>
              <a:rect l="l" t="t" r="r" b="b"/>
              <a:pathLst>
                <a:path w="247014" h="635635">
                  <a:moveTo>
                    <a:pt x="236970" y="0"/>
                  </a:moveTo>
                  <a:lnTo>
                    <a:pt x="233159" y="0"/>
                  </a:lnTo>
                  <a:lnTo>
                    <a:pt x="228076" y="0"/>
                  </a:lnTo>
                  <a:lnTo>
                    <a:pt x="224688" y="2117"/>
                  </a:lnTo>
                  <a:lnTo>
                    <a:pt x="193929" y="84654"/>
                  </a:lnTo>
                  <a:lnTo>
                    <a:pt x="49131" y="482623"/>
                  </a:lnTo>
                  <a:lnTo>
                    <a:pt x="12282" y="585966"/>
                  </a:lnTo>
                  <a:lnTo>
                    <a:pt x="0" y="623238"/>
                  </a:lnTo>
                  <a:lnTo>
                    <a:pt x="0" y="627051"/>
                  </a:lnTo>
                  <a:lnTo>
                    <a:pt x="1271" y="630015"/>
                  </a:lnTo>
                  <a:lnTo>
                    <a:pt x="6353" y="634250"/>
                  </a:lnTo>
                  <a:lnTo>
                    <a:pt x="9107" y="635309"/>
                  </a:lnTo>
                  <a:lnTo>
                    <a:pt x="16306" y="635309"/>
                  </a:lnTo>
                  <a:lnTo>
                    <a:pt x="33710" y="600795"/>
                  </a:lnTo>
                  <a:lnTo>
                    <a:pt x="82448" y="467924"/>
                  </a:lnTo>
                  <a:lnTo>
                    <a:pt x="219023" y="90849"/>
                  </a:lnTo>
                  <a:lnTo>
                    <a:pt x="243447" y="22094"/>
                  </a:lnTo>
                  <a:lnTo>
                    <a:pt x="246500" y="12706"/>
                  </a:lnTo>
                  <a:lnTo>
                    <a:pt x="246500" y="9317"/>
                  </a:lnTo>
                  <a:lnTo>
                    <a:pt x="245230" y="6352"/>
                  </a:lnTo>
                  <a:lnTo>
                    <a:pt x="240148" y="1270"/>
                  </a:lnTo>
                  <a:lnTo>
                    <a:pt x="236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042936" y="4179502"/>
              <a:ext cx="247015" cy="635635"/>
            </a:xfrm>
            <a:custGeom>
              <a:avLst/>
              <a:gdLst/>
              <a:ahLst/>
              <a:cxnLst/>
              <a:rect l="l" t="t" r="r" b="b"/>
              <a:pathLst>
                <a:path w="247014" h="635635">
                  <a:moveTo>
                    <a:pt x="233158" y="0"/>
                  </a:moveTo>
                  <a:lnTo>
                    <a:pt x="236970" y="0"/>
                  </a:lnTo>
                  <a:lnTo>
                    <a:pt x="240147" y="1270"/>
                  </a:lnTo>
                  <a:lnTo>
                    <a:pt x="242688" y="3811"/>
                  </a:lnTo>
                  <a:lnTo>
                    <a:pt x="245229" y="6353"/>
                  </a:lnTo>
                  <a:lnTo>
                    <a:pt x="246500" y="9317"/>
                  </a:lnTo>
                  <a:lnTo>
                    <a:pt x="246500" y="12706"/>
                  </a:lnTo>
                  <a:lnTo>
                    <a:pt x="219023" y="90849"/>
                  </a:lnTo>
                  <a:lnTo>
                    <a:pt x="197651" y="150215"/>
                  </a:lnTo>
                  <a:lnTo>
                    <a:pt x="170174" y="226240"/>
                  </a:lnTo>
                  <a:lnTo>
                    <a:pt x="136591" y="318925"/>
                  </a:lnTo>
                  <a:lnTo>
                    <a:pt x="107354" y="399467"/>
                  </a:lnTo>
                  <a:lnTo>
                    <a:pt x="82447" y="467925"/>
                  </a:lnTo>
                  <a:lnTo>
                    <a:pt x="61871" y="524299"/>
                  </a:lnTo>
                  <a:lnTo>
                    <a:pt x="45625" y="568589"/>
                  </a:lnTo>
                  <a:lnTo>
                    <a:pt x="26125" y="620918"/>
                  </a:lnTo>
                  <a:lnTo>
                    <a:pt x="16306" y="635309"/>
                  </a:lnTo>
                  <a:lnTo>
                    <a:pt x="12070" y="635309"/>
                  </a:lnTo>
                  <a:lnTo>
                    <a:pt x="9106" y="635309"/>
                  </a:lnTo>
                  <a:lnTo>
                    <a:pt x="6353" y="634250"/>
                  </a:lnTo>
                  <a:lnTo>
                    <a:pt x="3811" y="632133"/>
                  </a:lnTo>
                  <a:lnTo>
                    <a:pt x="1270" y="630015"/>
                  </a:lnTo>
                  <a:lnTo>
                    <a:pt x="0" y="627050"/>
                  </a:lnTo>
                  <a:lnTo>
                    <a:pt x="0" y="623238"/>
                  </a:lnTo>
                  <a:lnTo>
                    <a:pt x="12282" y="585967"/>
                  </a:lnTo>
                  <a:lnTo>
                    <a:pt x="27635" y="542554"/>
                  </a:lnTo>
                  <a:lnTo>
                    <a:pt x="49130" y="482623"/>
                  </a:lnTo>
                  <a:lnTo>
                    <a:pt x="76766" y="406174"/>
                  </a:lnTo>
                  <a:lnTo>
                    <a:pt x="110543" y="313207"/>
                  </a:lnTo>
                  <a:lnTo>
                    <a:pt x="144374" y="220328"/>
                  </a:lnTo>
                  <a:lnTo>
                    <a:pt x="172168" y="144144"/>
                  </a:lnTo>
                  <a:lnTo>
                    <a:pt x="193928" y="84655"/>
                  </a:lnTo>
                  <a:lnTo>
                    <a:pt x="209652" y="41859"/>
                  </a:lnTo>
                  <a:lnTo>
                    <a:pt x="224687" y="2117"/>
                  </a:lnTo>
                  <a:lnTo>
                    <a:pt x="228076" y="0"/>
                  </a:lnTo>
                  <a:lnTo>
                    <a:pt x="233158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5360909" y="4179185"/>
            <a:ext cx="247650" cy="636270"/>
            <a:chOff x="5360909" y="4179185"/>
            <a:chExt cx="247650" cy="636270"/>
          </a:xfrm>
        </p:grpSpPr>
        <p:sp>
          <p:nvSpPr>
            <p:cNvPr id="28" name="object 28" descr=""/>
            <p:cNvSpPr/>
            <p:nvPr/>
          </p:nvSpPr>
          <p:spPr>
            <a:xfrm>
              <a:off x="5361227" y="4179502"/>
              <a:ext cx="247015" cy="635635"/>
            </a:xfrm>
            <a:custGeom>
              <a:avLst/>
              <a:gdLst/>
              <a:ahLst/>
              <a:cxnLst/>
              <a:rect l="l" t="t" r="r" b="b"/>
              <a:pathLst>
                <a:path w="247014" h="635635">
                  <a:moveTo>
                    <a:pt x="236970" y="0"/>
                  </a:moveTo>
                  <a:lnTo>
                    <a:pt x="233158" y="0"/>
                  </a:lnTo>
                  <a:lnTo>
                    <a:pt x="228075" y="0"/>
                  </a:lnTo>
                  <a:lnTo>
                    <a:pt x="224687" y="2117"/>
                  </a:lnTo>
                  <a:lnTo>
                    <a:pt x="193927" y="84654"/>
                  </a:lnTo>
                  <a:lnTo>
                    <a:pt x="49130" y="482623"/>
                  </a:lnTo>
                  <a:lnTo>
                    <a:pt x="12282" y="585966"/>
                  </a:lnTo>
                  <a:lnTo>
                    <a:pt x="0" y="623238"/>
                  </a:lnTo>
                  <a:lnTo>
                    <a:pt x="0" y="627051"/>
                  </a:lnTo>
                  <a:lnTo>
                    <a:pt x="1270" y="630015"/>
                  </a:lnTo>
                  <a:lnTo>
                    <a:pt x="6352" y="634250"/>
                  </a:lnTo>
                  <a:lnTo>
                    <a:pt x="9105" y="635309"/>
                  </a:lnTo>
                  <a:lnTo>
                    <a:pt x="16305" y="635309"/>
                  </a:lnTo>
                  <a:lnTo>
                    <a:pt x="33709" y="600795"/>
                  </a:lnTo>
                  <a:lnTo>
                    <a:pt x="82446" y="467924"/>
                  </a:lnTo>
                  <a:lnTo>
                    <a:pt x="219022" y="90849"/>
                  </a:lnTo>
                  <a:lnTo>
                    <a:pt x="243446" y="22094"/>
                  </a:lnTo>
                  <a:lnTo>
                    <a:pt x="246499" y="12706"/>
                  </a:lnTo>
                  <a:lnTo>
                    <a:pt x="246499" y="9317"/>
                  </a:lnTo>
                  <a:lnTo>
                    <a:pt x="245229" y="6352"/>
                  </a:lnTo>
                  <a:lnTo>
                    <a:pt x="240146" y="1270"/>
                  </a:lnTo>
                  <a:lnTo>
                    <a:pt x="2369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361227" y="4179502"/>
              <a:ext cx="247015" cy="635635"/>
            </a:xfrm>
            <a:custGeom>
              <a:avLst/>
              <a:gdLst/>
              <a:ahLst/>
              <a:cxnLst/>
              <a:rect l="l" t="t" r="r" b="b"/>
              <a:pathLst>
                <a:path w="247014" h="635635">
                  <a:moveTo>
                    <a:pt x="233158" y="0"/>
                  </a:moveTo>
                  <a:lnTo>
                    <a:pt x="236970" y="0"/>
                  </a:lnTo>
                  <a:lnTo>
                    <a:pt x="240147" y="1270"/>
                  </a:lnTo>
                  <a:lnTo>
                    <a:pt x="242688" y="3811"/>
                  </a:lnTo>
                  <a:lnTo>
                    <a:pt x="245229" y="6353"/>
                  </a:lnTo>
                  <a:lnTo>
                    <a:pt x="246500" y="9317"/>
                  </a:lnTo>
                  <a:lnTo>
                    <a:pt x="246500" y="12706"/>
                  </a:lnTo>
                  <a:lnTo>
                    <a:pt x="219023" y="90849"/>
                  </a:lnTo>
                  <a:lnTo>
                    <a:pt x="197651" y="150215"/>
                  </a:lnTo>
                  <a:lnTo>
                    <a:pt x="170174" y="226240"/>
                  </a:lnTo>
                  <a:lnTo>
                    <a:pt x="136591" y="318925"/>
                  </a:lnTo>
                  <a:lnTo>
                    <a:pt x="107354" y="399467"/>
                  </a:lnTo>
                  <a:lnTo>
                    <a:pt x="82447" y="467925"/>
                  </a:lnTo>
                  <a:lnTo>
                    <a:pt x="61871" y="524299"/>
                  </a:lnTo>
                  <a:lnTo>
                    <a:pt x="45625" y="568589"/>
                  </a:lnTo>
                  <a:lnTo>
                    <a:pt x="26125" y="620918"/>
                  </a:lnTo>
                  <a:lnTo>
                    <a:pt x="16306" y="635309"/>
                  </a:lnTo>
                  <a:lnTo>
                    <a:pt x="12070" y="635309"/>
                  </a:lnTo>
                  <a:lnTo>
                    <a:pt x="9106" y="635309"/>
                  </a:lnTo>
                  <a:lnTo>
                    <a:pt x="6353" y="634250"/>
                  </a:lnTo>
                  <a:lnTo>
                    <a:pt x="3811" y="632133"/>
                  </a:lnTo>
                  <a:lnTo>
                    <a:pt x="1270" y="630015"/>
                  </a:lnTo>
                  <a:lnTo>
                    <a:pt x="0" y="627050"/>
                  </a:lnTo>
                  <a:lnTo>
                    <a:pt x="0" y="623238"/>
                  </a:lnTo>
                  <a:lnTo>
                    <a:pt x="12282" y="585967"/>
                  </a:lnTo>
                  <a:lnTo>
                    <a:pt x="27635" y="542554"/>
                  </a:lnTo>
                  <a:lnTo>
                    <a:pt x="49130" y="482623"/>
                  </a:lnTo>
                  <a:lnTo>
                    <a:pt x="76766" y="406174"/>
                  </a:lnTo>
                  <a:lnTo>
                    <a:pt x="110543" y="313207"/>
                  </a:lnTo>
                  <a:lnTo>
                    <a:pt x="144374" y="220328"/>
                  </a:lnTo>
                  <a:lnTo>
                    <a:pt x="172168" y="144144"/>
                  </a:lnTo>
                  <a:lnTo>
                    <a:pt x="193928" y="84655"/>
                  </a:lnTo>
                  <a:lnTo>
                    <a:pt x="209652" y="41859"/>
                  </a:lnTo>
                  <a:lnTo>
                    <a:pt x="224687" y="2117"/>
                  </a:lnTo>
                  <a:lnTo>
                    <a:pt x="228076" y="0"/>
                  </a:lnTo>
                  <a:lnTo>
                    <a:pt x="233158" y="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0" name="object 3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56328" y="4374860"/>
            <a:ext cx="531754" cy="288430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825500" y="2279650"/>
            <a:ext cx="6849109" cy="32448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42545">
              <a:lnSpc>
                <a:spcPct val="134200"/>
              </a:lnSpc>
              <a:spcBef>
                <a:spcPts val="100"/>
              </a:spcBef>
              <a:tabLst>
                <a:tab pos="961390" algn="l"/>
                <a:tab pos="1471295" algn="l"/>
                <a:tab pos="1541780" algn="l"/>
                <a:tab pos="2051685" algn="l"/>
                <a:tab pos="3001010" algn="l"/>
                <a:tab pos="4459605" algn="l"/>
                <a:tab pos="4481195" algn="l"/>
                <a:tab pos="5062220" algn="l"/>
                <a:tab pos="5918835" algn="l"/>
                <a:tab pos="6082030" algn="l"/>
              </a:tabLst>
            </a:pPr>
            <a:r>
              <a:rPr dirty="0" sz="3900" spc="-25">
                <a:latin typeface="KBIZforSMEsmjo R"/>
                <a:cs typeface="KBIZforSMEsmjo R"/>
              </a:rPr>
              <a:t>평행한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50">
                <a:latin typeface="KBIZforSMEsmjo R"/>
                <a:cs typeface="KBIZforSMEsmjo R"/>
              </a:rPr>
              <a:t>두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평면</a:t>
            </a:r>
            <a:r>
              <a:rPr dirty="0" sz="3900">
                <a:latin typeface="KBIZforSMEsmjo R"/>
                <a:cs typeface="KBIZforSMEsmjo R"/>
              </a:rPr>
              <a:t>			</a:t>
            </a:r>
            <a:r>
              <a:rPr dirty="0" sz="3900" spc="-50">
                <a:latin typeface="KBIZforSMEsmjo R"/>
                <a:cs typeface="KBIZforSMEsmjo R"/>
              </a:rPr>
              <a:t>가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다른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50">
                <a:latin typeface="KBIZforSMEsmjo R"/>
                <a:cs typeface="KBIZforSMEsmjo R"/>
              </a:rPr>
              <a:t>평 면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50">
                <a:latin typeface="KBIZforSMEsmjo R"/>
                <a:cs typeface="KBIZforSMEsmjo R"/>
              </a:rPr>
              <a:t>와</a:t>
            </a:r>
            <a:r>
              <a:rPr dirty="0" sz="3900">
                <a:latin typeface="KBIZforSMEsmjo R"/>
                <a:cs typeface="KBIZforSMEsmjo R"/>
              </a:rPr>
              <a:t>		</a:t>
            </a:r>
            <a:r>
              <a:rPr dirty="0" sz="3900" spc="-25">
                <a:latin typeface="KBIZforSMEsmjo R"/>
                <a:cs typeface="KBIZforSMEsmjo R"/>
              </a:rPr>
              <a:t>만나서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생기는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교선을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각각</a:t>
            </a:r>
            <a:endParaRPr sz="3900">
              <a:latin typeface="KBIZforSMEsmjo R"/>
              <a:cs typeface="KBIZforSMEsmjo R"/>
            </a:endParaRPr>
          </a:p>
          <a:p>
            <a:pPr marL="12700" marR="5080" indent="1195070">
              <a:lnSpc>
                <a:spcPct val="127600"/>
              </a:lnSpc>
              <a:spcBef>
                <a:spcPts val="844"/>
              </a:spcBef>
              <a:tabLst>
                <a:tab pos="2667000" algn="l"/>
                <a:tab pos="3247390" algn="l"/>
                <a:tab pos="5376545" algn="l"/>
                <a:tab pos="6396355" algn="l"/>
              </a:tabLst>
            </a:pPr>
            <a:r>
              <a:rPr dirty="0" sz="3900" spc="-25">
                <a:latin typeface="KBIZforSMEsmjo R"/>
                <a:cs typeface="KBIZforSMEsmjo R"/>
              </a:rPr>
              <a:t>이라고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50">
                <a:latin typeface="KBIZforSMEsmjo R"/>
                <a:cs typeface="KBIZforSMEsmjo R"/>
              </a:rPr>
              <a:t>할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때,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임을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50">
                <a:latin typeface="KBIZforSMEsmjo R"/>
                <a:cs typeface="KBIZforSMEsmjo R"/>
              </a:rPr>
              <a:t>보 </a:t>
            </a:r>
            <a:r>
              <a:rPr dirty="0" sz="3900" spc="-20">
                <a:latin typeface="KBIZforSMEsmjo R"/>
                <a:cs typeface="KBIZforSMEsmjo R"/>
              </a:rPr>
              <a:t>이시오.</a:t>
            </a:r>
            <a:endParaRPr sz="3900">
              <a:latin typeface="KBIZforSMEsmjo R"/>
              <a:cs typeface="KBIZforSMEsmjo 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8000" y="1346200"/>
            <a:ext cx="8128000" cy="64516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50900" y="736600"/>
            <a:ext cx="121666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25">
                <a:solidFill>
                  <a:srgbClr val="FFFFFF"/>
                </a:solidFill>
                <a:latin typeface="Bagel Fat One"/>
                <a:cs typeface="Bagel Fat One"/>
              </a:rPr>
              <a:t>예제3</a:t>
            </a:r>
            <a:endParaRPr sz="4000">
              <a:latin typeface="Bagel Fat One"/>
              <a:cs typeface="Bagel Fat One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79377" y="2547247"/>
            <a:ext cx="362585" cy="288925"/>
            <a:chOff x="1879377" y="2547247"/>
            <a:chExt cx="362585" cy="288925"/>
          </a:xfrm>
        </p:grpSpPr>
        <p:sp>
          <p:nvSpPr>
            <p:cNvPr id="5" name="object 5" descr=""/>
            <p:cNvSpPr/>
            <p:nvPr/>
          </p:nvSpPr>
          <p:spPr>
            <a:xfrm>
              <a:off x="1879695" y="254756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174679" y="0"/>
                  </a:moveTo>
                  <a:lnTo>
                    <a:pt x="111953" y="13656"/>
                  </a:lnTo>
                  <a:lnTo>
                    <a:pt x="54626" y="54627"/>
                  </a:lnTo>
                  <a:lnTo>
                    <a:pt x="13656" y="113700"/>
                  </a:lnTo>
                  <a:lnTo>
                    <a:pt x="0" y="181667"/>
                  </a:lnTo>
                  <a:lnTo>
                    <a:pt x="1786" y="202271"/>
                  </a:lnTo>
                  <a:lnTo>
                    <a:pt x="16078" y="239430"/>
                  </a:lnTo>
                  <a:lnTo>
                    <a:pt x="44225" y="269879"/>
                  </a:lnTo>
                  <a:lnTo>
                    <a:pt x="83607" y="285759"/>
                  </a:lnTo>
                  <a:lnTo>
                    <a:pt x="107348" y="287743"/>
                  </a:lnTo>
                  <a:lnTo>
                    <a:pt x="117273" y="287386"/>
                  </a:lnTo>
                  <a:lnTo>
                    <a:pt x="158164" y="279089"/>
                  </a:lnTo>
                  <a:lnTo>
                    <a:pt x="195730" y="264242"/>
                  </a:lnTo>
                  <a:lnTo>
                    <a:pt x="110524" y="264242"/>
                  </a:lnTo>
                  <a:lnTo>
                    <a:pt x="99249" y="263090"/>
                  </a:lnTo>
                  <a:lnTo>
                    <a:pt x="64194" y="241573"/>
                  </a:lnTo>
                  <a:lnTo>
                    <a:pt x="55262" y="204533"/>
                  </a:lnTo>
                  <a:lnTo>
                    <a:pt x="56215" y="191829"/>
                  </a:lnTo>
                  <a:lnTo>
                    <a:pt x="66695" y="138473"/>
                  </a:lnTo>
                  <a:lnTo>
                    <a:pt x="79081" y="99726"/>
                  </a:lnTo>
                  <a:lnTo>
                    <a:pt x="111834" y="49584"/>
                  </a:lnTo>
                  <a:lnTo>
                    <a:pt x="150264" y="26400"/>
                  </a:lnTo>
                  <a:lnTo>
                    <a:pt x="171503" y="23502"/>
                  </a:lnTo>
                  <a:lnTo>
                    <a:pt x="243344" y="23502"/>
                  </a:lnTo>
                  <a:lnTo>
                    <a:pt x="231370" y="14291"/>
                  </a:lnTo>
                  <a:lnTo>
                    <a:pt x="214696" y="6352"/>
                  </a:lnTo>
                  <a:lnTo>
                    <a:pt x="195799" y="1588"/>
                  </a:lnTo>
                  <a:lnTo>
                    <a:pt x="174679" y="0"/>
                  </a:lnTo>
                  <a:close/>
                </a:path>
                <a:path w="361950" h="288289">
                  <a:moveTo>
                    <a:pt x="290247" y="236928"/>
                  </a:moveTo>
                  <a:lnTo>
                    <a:pt x="239468" y="236928"/>
                  </a:lnTo>
                  <a:lnTo>
                    <a:pt x="241374" y="241374"/>
                  </a:lnTo>
                  <a:lnTo>
                    <a:pt x="250704" y="261383"/>
                  </a:lnTo>
                  <a:lnTo>
                    <a:pt x="263447" y="275675"/>
                  </a:lnTo>
                  <a:lnTo>
                    <a:pt x="279605" y="284250"/>
                  </a:lnTo>
                  <a:lnTo>
                    <a:pt x="299177" y="287108"/>
                  </a:lnTo>
                  <a:lnTo>
                    <a:pt x="303623" y="287108"/>
                  </a:lnTo>
                  <a:lnTo>
                    <a:pt x="310052" y="286314"/>
                  </a:lnTo>
                  <a:lnTo>
                    <a:pt x="310226" y="286314"/>
                  </a:lnTo>
                  <a:lnTo>
                    <a:pt x="316840" y="284528"/>
                  </a:lnTo>
                  <a:lnTo>
                    <a:pt x="316990" y="284528"/>
                  </a:lnTo>
                  <a:lnTo>
                    <a:pt x="324347" y="281511"/>
                  </a:lnTo>
                  <a:lnTo>
                    <a:pt x="331572" y="277581"/>
                  </a:lnTo>
                  <a:lnTo>
                    <a:pt x="338440" y="272738"/>
                  </a:lnTo>
                  <a:lnTo>
                    <a:pt x="344435" y="267100"/>
                  </a:lnTo>
                  <a:lnTo>
                    <a:pt x="346711" y="264242"/>
                  </a:lnTo>
                  <a:lnTo>
                    <a:pt x="304893" y="264242"/>
                  </a:lnTo>
                  <a:lnTo>
                    <a:pt x="299389" y="263818"/>
                  </a:lnTo>
                  <a:lnTo>
                    <a:pt x="290275" y="237140"/>
                  </a:lnTo>
                  <a:lnTo>
                    <a:pt x="290247" y="236928"/>
                  </a:lnTo>
                  <a:close/>
                </a:path>
                <a:path w="361950" h="288289">
                  <a:moveTo>
                    <a:pt x="243344" y="23502"/>
                  </a:moveTo>
                  <a:lnTo>
                    <a:pt x="171503" y="23502"/>
                  </a:lnTo>
                  <a:lnTo>
                    <a:pt x="193735" y="28068"/>
                  </a:lnTo>
                  <a:lnTo>
                    <a:pt x="210885" y="41764"/>
                  </a:lnTo>
                  <a:lnTo>
                    <a:pt x="229941" y="96550"/>
                  </a:lnTo>
                  <a:lnTo>
                    <a:pt x="232640" y="135932"/>
                  </a:lnTo>
                  <a:lnTo>
                    <a:pt x="234252" y="202271"/>
                  </a:lnTo>
                  <a:lnTo>
                    <a:pt x="234294" y="204533"/>
                  </a:lnTo>
                  <a:lnTo>
                    <a:pt x="234387" y="209614"/>
                  </a:lnTo>
                  <a:lnTo>
                    <a:pt x="199928" y="237404"/>
                  </a:lnTo>
                  <a:lnTo>
                    <a:pt x="157211" y="256738"/>
                  </a:lnTo>
                  <a:lnTo>
                    <a:pt x="110524" y="264242"/>
                  </a:lnTo>
                  <a:lnTo>
                    <a:pt x="195730" y="264242"/>
                  </a:lnTo>
                  <a:lnTo>
                    <a:pt x="232482" y="242009"/>
                  </a:lnTo>
                  <a:lnTo>
                    <a:pt x="239468" y="236928"/>
                  </a:lnTo>
                  <a:lnTo>
                    <a:pt x="290247" y="236928"/>
                  </a:lnTo>
                  <a:lnTo>
                    <a:pt x="289649" y="232482"/>
                  </a:lnTo>
                  <a:lnTo>
                    <a:pt x="288541" y="219024"/>
                  </a:lnTo>
                  <a:lnTo>
                    <a:pt x="287836" y="204533"/>
                  </a:lnTo>
                  <a:lnTo>
                    <a:pt x="287108" y="187383"/>
                  </a:lnTo>
                  <a:lnTo>
                    <a:pt x="294096" y="178490"/>
                  </a:lnTo>
                  <a:lnTo>
                    <a:pt x="304617" y="163801"/>
                  </a:lnTo>
                  <a:lnTo>
                    <a:pt x="314376" y="148636"/>
                  </a:lnTo>
                  <a:lnTo>
                    <a:pt x="286473" y="148636"/>
                  </a:lnTo>
                  <a:lnTo>
                    <a:pt x="286473" y="130215"/>
                  </a:lnTo>
                  <a:lnTo>
                    <a:pt x="282027" y="87657"/>
                  </a:lnTo>
                  <a:lnTo>
                    <a:pt x="258088" y="38826"/>
                  </a:lnTo>
                  <a:lnTo>
                    <a:pt x="245821" y="25407"/>
                  </a:lnTo>
                  <a:lnTo>
                    <a:pt x="243344" y="23502"/>
                  </a:lnTo>
                  <a:close/>
                </a:path>
                <a:path w="361950" h="288289">
                  <a:moveTo>
                    <a:pt x="353381" y="236293"/>
                  </a:moveTo>
                  <a:lnTo>
                    <a:pt x="344911" y="236293"/>
                  </a:lnTo>
                  <a:lnTo>
                    <a:pt x="339830" y="236716"/>
                  </a:lnTo>
                  <a:lnTo>
                    <a:pt x="336654" y="237140"/>
                  </a:lnTo>
                  <a:lnTo>
                    <a:pt x="334114" y="237987"/>
                  </a:lnTo>
                  <a:lnTo>
                    <a:pt x="333054" y="239680"/>
                  </a:lnTo>
                  <a:lnTo>
                    <a:pt x="332207" y="242644"/>
                  </a:lnTo>
                  <a:lnTo>
                    <a:pt x="330090" y="248574"/>
                  </a:lnTo>
                  <a:lnTo>
                    <a:pt x="304893" y="264242"/>
                  </a:lnTo>
                  <a:lnTo>
                    <a:pt x="346711" y="264242"/>
                  </a:lnTo>
                  <a:lnTo>
                    <a:pt x="357615" y="237987"/>
                  </a:lnTo>
                  <a:lnTo>
                    <a:pt x="353381" y="236293"/>
                  </a:lnTo>
                  <a:close/>
                </a:path>
                <a:path w="361950" h="288289">
                  <a:moveTo>
                    <a:pt x="356980" y="31125"/>
                  </a:moveTo>
                  <a:lnTo>
                    <a:pt x="348087" y="31125"/>
                  </a:lnTo>
                  <a:lnTo>
                    <a:pt x="342159" y="31548"/>
                  </a:lnTo>
                  <a:lnTo>
                    <a:pt x="338771" y="32183"/>
                  </a:lnTo>
                  <a:lnTo>
                    <a:pt x="337078" y="33877"/>
                  </a:lnTo>
                  <a:lnTo>
                    <a:pt x="335807" y="37265"/>
                  </a:lnTo>
                  <a:lnTo>
                    <a:pt x="334114" y="43193"/>
                  </a:lnTo>
                  <a:lnTo>
                    <a:pt x="325006" y="71499"/>
                  </a:lnTo>
                  <a:lnTo>
                    <a:pt x="301122" y="124419"/>
                  </a:lnTo>
                  <a:lnTo>
                    <a:pt x="286473" y="148636"/>
                  </a:lnTo>
                  <a:lnTo>
                    <a:pt x="314376" y="148636"/>
                  </a:lnTo>
                  <a:lnTo>
                    <a:pt x="332842" y="114970"/>
                  </a:lnTo>
                  <a:lnTo>
                    <a:pt x="352057" y="71698"/>
                  </a:lnTo>
                  <a:lnTo>
                    <a:pt x="361426" y="32819"/>
                  </a:lnTo>
                  <a:lnTo>
                    <a:pt x="356980" y="31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879695" y="254756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0" y="181666"/>
                  </a:moveTo>
                  <a:lnTo>
                    <a:pt x="13656" y="113700"/>
                  </a:lnTo>
                  <a:lnTo>
                    <a:pt x="54626" y="54626"/>
                  </a:lnTo>
                  <a:lnTo>
                    <a:pt x="111953" y="13656"/>
                  </a:lnTo>
                  <a:lnTo>
                    <a:pt x="174679" y="0"/>
                  </a:lnTo>
                  <a:lnTo>
                    <a:pt x="195799" y="1587"/>
                  </a:lnTo>
                  <a:lnTo>
                    <a:pt x="245821" y="25407"/>
                  </a:lnTo>
                  <a:lnTo>
                    <a:pt x="276191" y="69951"/>
                  </a:lnTo>
                  <a:lnTo>
                    <a:pt x="285044" y="107507"/>
                  </a:lnTo>
                  <a:lnTo>
                    <a:pt x="286473" y="130215"/>
                  </a:lnTo>
                  <a:lnTo>
                    <a:pt x="286473" y="148636"/>
                  </a:lnTo>
                  <a:lnTo>
                    <a:pt x="301123" y="124419"/>
                  </a:lnTo>
                  <a:lnTo>
                    <a:pt x="313946" y="98773"/>
                  </a:lnTo>
                  <a:lnTo>
                    <a:pt x="324942" y="71697"/>
                  </a:lnTo>
                  <a:lnTo>
                    <a:pt x="334113" y="43193"/>
                  </a:lnTo>
                  <a:lnTo>
                    <a:pt x="335807" y="37264"/>
                  </a:lnTo>
                  <a:lnTo>
                    <a:pt x="337077" y="33877"/>
                  </a:lnTo>
                  <a:lnTo>
                    <a:pt x="337924" y="33030"/>
                  </a:lnTo>
                  <a:lnTo>
                    <a:pt x="338771" y="32183"/>
                  </a:lnTo>
                  <a:lnTo>
                    <a:pt x="342159" y="31548"/>
                  </a:lnTo>
                  <a:lnTo>
                    <a:pt x="348087" y="31124"/>
                  </a:lnTo>
                  <a:lnTo>
                    <a:pt x="356980" y="31124"/>
                  </a:lnTo>
                  <a:lnTo>
                    <a:pt x="361427" y="32818"/>
                  </a:lnTo>
                  <a:lnTo>
                    <a:pt x="361427" y="36206"/>
                  </a:lnTo>
                  <a:lnTo>
                    <a:pt x="347135" y="84004"/>
                  </a:lnTo>
                  <a:lnTo>
                    <a:pt x="323990" y="132041"/>
                  </a:lnTo>
                  <a:lnTo>
                    <a:pt x="294096" y="178490"/>
                  </a:lnTo>
                  <a:lnTo>
                    <a:pt x="287109" y="187383"/>
                  </a:lnTo>
                  <a:lnTo>
                    <a:pt x="287744" y="202627"/>
                  </a:lnTo>
                  <a:lnTo>
                    <a:pt x="291079" y="243121"/>
                  </a:lnTo>
                  <a:lnTo>
                    <a:pt x="304894" y="264241"/>
                  </a:lnTo>
                  <a:lnTo>
                    <a:pt x="310823" y="263395"/>
                  </a:lnTo>
                  <a:lnTo>
                    <a:pt x="316328" y="261065"/>
                  </a:lnTo>
                  <a:lnTo>
                    <a:pt x="321409" y="257254"/>
                  </a:lnTo>
                  <a:lnTo>
                    <a:pt x="326491" y="253443"/>
                  </a:lnTo>
                  <a:lnTo>
                    <a:pt x="330090" y="248573"/>
                  </a:lnTo>
                  <a:lnTo>
                    <a:pt x="332208" y="242645"/>
                  </a:lnTo>
                  <a:lnTo>
                    <a:pt x="333054" y="239680"/>
                  </a:lnTo>
                  <a:lnTo>
                    <a:pt x="334113" y="237987"/>
                  </a:lnTo>
                  <a:lnTo>
                    <a:pt x="335383" y="237563"/>
                  </a:lnTo>
                  <a:lnTo>
                    <a:pt x="336654" y="237140"/>
                  </a:lnTo>
                  <a:lnTo>
                    <a:pt x="339830" y="236716"/>
                  </a:lnTo>
                  <a:lnTo>
                    <a:pt x="344911" y="236293"/>
                  </a:lnTo>
                  <a:lnTo>
                    <a:pt x="353381" y="236293"/>
                  </a:lnTo>
                  <a:lnTo>
                    <a:pt x="357615" y="237987"/>
                  </a:lnTo>
                  <a:lnTo>
                    <a:pt x="357615" y="241374"/>
                  </a:lnTo>
                  <a:lnTo>
                    <a:pt x="357615" y="243915"/>
                  </a:lnTo>
                  <a:lnTo>
                    <a:pt x="331572" y="277581"/>
                  </a:lnTo>
                  <a:lnTo>
                    <a:pt x="303624" y="287109"/>
                  </a:lnTo>
                  <a:lnTo>
                    <a:pt x="299177" y="287109"/>
                  </a:lnTo>
                  <a:lnTo>
                    <a:pt x="250704" y="261383"/>
                  </a:lnTo>
                  <a:lnTo>
                    <a:pt x="239469" y="236928"/>
                  </a:lnTo>
                  <a:lnTo>
                    <a:pt x="232482" y="242010"/>
                  </a:lnTo>
                  <a:lnTo>
                    <a:pt x="199928" y="262177"/>
                  </a:lnTo>
                  <a:lnTo>
                    <a:pt x="158164" y="279089"/>
                  </a:lnTo>
                  <a:lnTo>
                    <a:pt x="117273" y="287386"/>
                  </a:lnTo>
                  <a:lnTo>
                    <a:pt x="107348" y="287744"/>
                  </a:lnTo>
                  <a:lnTo>
                    <a:pt x="83607" y="285759"/>
                  </a:lnTo>
                  <a:lnTo>
                    <a:pt x="44225" y="269879"/>
                  </a:lnTo>
                  <a:lnTo>
                    <a:pt x="16078" y="239429"/>
                  </a:lnTo>
                  <a:lnTo>
                    <a:pt x="1786" y="202270"/>
                  </a:lnTo>
                  <a:lnTo>
                    <a:pt x="0" y="18166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4640" y="2570749"/>
              <a:ext cx="179760" cy="241374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6672074" y="2394206"/>
            <a:ext cx="449580" cy="434975"/>
            <a:chOff x="6672074" y="2394206"/>
            <a:chExt cx="449580" cy="434975"/>
          </a:xfrm>
        </p:grpSpPr>
        <p:sp>
          <p:nvSpPr>
            <p:cNvPr id="9" name="object 9" descr=""/>
            <p:cNvSpPr/>
            <p:nvPr/>
          </p:nvSpPr>
          <p:spPr>
            <a:xfrm>
              <a:off x="6672392" y="2394602"/>
              <a:ext cx="448945" cy="433705"/>
            </a:xfrm>
            <a:custGeom>
              <a:avLst/>
              <a:gdLst/>
              <a:ahLst/>
              <a:cxnLst/>
              <a:rect l="l" t="t" r="r" b="b"/>
              <a:pathLst>
                <a:path w="448945" h="433705">
                  <a:moveTo>
                    <a:pt x="189668" y="432603"/>
                  </a:moveTo>
                  <a:lnTo>
                    <a:pt x="135312" y="432603"/>
                  </a:lnTo>
                  <a:lnTo>
                    <a:pt x="146061" y="432749"/>
                  </a:lnTo>
                  <a:lnTo>
                    <a:pt x="180353" y="433662"/>
                  </a:lnTo>
                  <a:lnTo>
                    <a:pt x="186281" y="433662"/>
                  </a:lnTo>
                  <a:lnTo>
                    <a:pt x="189668" y="432603"/>
                  </a:lnTo>
                  <a:close/>
                </a:path>
                <a:path w="448945" h="433705">
                  <a:moveTo>
                    <a:pt x="192420" y="404449"/>
                  </a:moveTo>
                  <a:lnTo>
                    <a:pt x="21591" y="404449"/>
                  </a:lnTo>
                  <a:lnTo>
                    <a:pt x="13547" y="404872"/>
                  </a:lnTo>
                  <a:lnTo>
                    <a:pt x="0" y="425830"/>
                  </a:lnTo>
                  <a:lnTo>
                    <a:pt x="0" y="430910"/>
                  </a:lnTo>
                  <a:lnTo>
                    <a:pt x="3809" y="433027"/>
                  </a:lnTo>
                  <a:lnTo>
                    <a:pt x="11429" y="433027"/>
                  </a:lnTo>
                  <a:lnTo>
                    <a:pt x="12700" y="432603"/>
                  </a:lnTo>
                  <a:lnTo>
                    <a:pt x="189668" y="432603"/>
                  </a:lnTo>
                  <a:lnTo>
                    <a:pt x="191785" y="430487"/>
                  </a:lnTo>
                  <a:lnTo>
                    <a:pt x="194749" y="424560"/>
                  </a:lnTo>
                  <a:lnTo>
                    <a:pt x="196230" y="418208"/>
                  </a:lnTo>
                  <a:lnTo>
                    <a:pt x="196230" y="410588"/>
                  </a:lnTo>
                  <a:lnTo>
                    <a:pt x="194960" y="408259"/>
                  </a:lnTo>
                  <a:lnTo>
                    <a:pt x="192420" y="404449"/>
                  </a:lnTo>
                  <a:close/>
                </a:path>
                <a:path w="448945" h="433705">
                  <a:moveTo>
                    <a:pt x="235597" y="29768"/>
                  </a:moveTo>
                  <a:lnTo>
                    <a:pt x="139119" y="29768"/>
                  </a:lnTo>
                  <a:lnTo>
                    <a:pt x="152253" y="31197"/>
                  </a:lnTo>
                  <a:lnTo>
                    <a:pt x="159538" y="32944"/>
                  </a:lnTo>
                  <a:lnTo>
                    <a:pt x="159173" y="32944"/>
                  </a:lnTo>
                  <a:lnTo>
                    <a:pt x="161302" y="34849"/>
                  </a:lnTo>
                  <a:lnTo>
                    <a:pt x="158614" y="49613"/>
                  </a:lnTo>
                  <a:lnTo>
                    <a:pt x="136654" y="141657"/>
                  </a:lnTo>
                  <a:lnTo>
                    <a:pt x="117483" y="218379"/>
                  </a:lnTo>
                  <a:lnTo>
                    <a:pt x="98194" y="294665"/>
                  </a:lnTo>
                  <a:lnTo>
                    <a:pt x="84143" y="349517"/>
                  </a:lnTo>
                  <a:lnTo>
                    <a:pt x="71760" y="394923"/>
                  </a:lnTo>
                  <a:lnTo>
                    <a:pt x="27306" y="404449"/>
                  </a:lnTo>
                  <a:lnTo>
                    <a:pt x="172733" y="404449"/>
                  </a:lnTo>
                  <a:lnTo>
                    <a:pt x="166521" y="403602"/>
                  </a:lnTo>
                  <a:lnTo>
                    <a:pt x="147120" y="403602"/>
                  </a:lnTo>
                  <a:lnTo>
                    <a:pt x="143521" y="403179"/>
                  </a:lnTo>
                  <a:lnTo>
                    <a:pt x="138441" y="400639"/>
                  </a:lnTo>
                  <a:lnTo>
                    <a:pt x="136959" y="399792"/>
                  </a:lnTo>
                  <a:lnTo>
                    <a:pt x="136112" y="398945"/>
                  </a:lnTo>
                  <a:lnTo>
                    <a:pt x="135901" y="397887"/>
                  </a:lnTo>
                  <a:lnTo>
                    <a:pt x="135901" y="396193"/>
                  </a:lnTo>
                  <a:lnTo>
                    <a:pt x="137092" y="389644"/>
                  </a:lnTo>
                  <a:lnTo>
                    <a:pt x="140664" y="374443"/>
                  </a:lnTo>
                  <a:lnTo>
                    <a:pt x="146617" y="350589"/>
                  </a:lnTo>
                  <a:lnTo>
                    <a:pt x="154952" y="318082"/>
                  </a:lnTo>
                  <a:lnTo>
                    <a:pt x="174003" y="242510"/>
                  </a:lnTo>
                  <a:lnTo>
                    <a:pt x="234334" y="242510"/>
                  </a:lnTo>
                  <a:lnTo>
                    <a:pt x="282121" y="241876"/>
                  </a:lnTo>
                  <a:lnTo>
                    <a:pt x="334037" y="233541"/>
                  </a:lnTo>
                  <a:lnTo>
                    <a:pt x="373090" y="216474"/>
                  </a:lnTo>
                  <a:lnTo>
                    <a:pt x="212745" y="216474"/>
                  </a:lnTo>
                  <a:lnTo>
                    <a:pt x="191308" y="216156"/>
                  </a:lnTo>
                  <a:lnTo>
                    <a:pt x="181663" y="215759"/>
                  </a:lnTo>
                  <a:lnTo>
                    <a:pt x="178448" y="215204"/>
                  </a:lnTo>
                  <a:lnTo>
                    <a:pt x="179163" y="212267"/>
                  </a:lnTo>
                  <a:lnTo>
                    <a:pt x="181307" y="204090"/>
                  </a:lnTo>
                  <a:lnTo>
                    <a:pt x="184879" y="190675"/>
                  </a:lnTo>
                  <a:lnTo>
                    <a:pt x="189880" y="172020"/>
                  </a:lnTo>
                  <a:lnTo>
                    <a:pt x="195556" y="150587"/>
                  </a:lnTo>
                  <a:lnTo>
                    <a:pt x="201152" y="128836"/>
                  </a:lnTo>
                  <a:lnTo>
                    <a:pt x="206669" y="106768"/>
                  </a:lnTo>
                  <a:lnTo>
                    <a:pt x="212107" y="84383"/>
                  </a:lnTo>
                  <a:lnTo>
                    <a:pt x="216910" y="64418"/>
                  </a:lnTo>
                  <a:lnTo>
                    <a:pt x="220454" y="49891"/>
                  </a:lnTo>
                  <a:lnTo>
                    <a:pt x="222942" y="39969"/>
                  </a:lnTo>
                  <a:lnTo>
                    <a:pt x="224172" y="35484"/>
                  </a:lnTo>
                  <a:lnTo>
                    <a:pt x="226289" y="32097"/>
                  </a:lnTo>
                  <a:lnTo>
                    <a:pt x="230099" y="30192"/>
                  </a:lnTo>
                  <a:lnTo>
                    <a:pt x="235597" y="29768"/>
                  </a:lnTo>
                  <a:close/>
                </a:path>
                <a:path w="448945" h="433705">
                  <a:moveTo>
                    <a:pt x="156434" y="402755"/>
                  </a:moveTo>
                  <a:lnTo>
                    <a:pt x="147120" y="403602"/>
                  </a:lnTo>
                  <a:lnTo>
                    <a:pt x="166521" y="403602"/>
                  </a:lnTo>
                  <a:lnTo>
                    <a:pt x="163419" y="403179"/>
                  </a:lnTo>
                  <a:lnTo>
                    <a:pt x="156434" y="402755"/>
                  </a:lnTo>
                  <a:close/>
                </a:path>
                <a:path w="448945" h="433705">
                  <a:moveTo>
                    <a:pt x="243005" y="0"/>
                  </a:moveTo>
                  <a:lnTo>
                    <a:pt x="177973" y="0"/>
                  </a:lnTo>
                  <a:lnTo>
                    <a:pt x="133311" y="278"/>
                  </a:lnTo>
                  <a:lnTo>
                    <a:pt x="137367" y="278"/>
                  </a:lnTo>
                  <a:lnTo>
                    <a:pt x="111680" y="715"/>
                  </a:lnTo>
                  <a:lnTo>
                    <a:pt x="115163" y="715"/>
                  </a:lnTo>
                  <a:lnTo>
                    <a:pt x="107342" y="1231"/>
                  </a:lnTo>
                  <a:lnTo>
                    <a:pt x="107897" y="1231"/>
                  </a:lnTo>
                  <a:lnTo>
                    <a:pt x="106688" y="2037"/>
                  </a:lnTo>
                  <a:lnTo>
                    <a:pt x="104907" y="6390"/>
                  </a:lnTo>
                  <a:lnTo>
                    <a:pt x="104782" y="6694"/>
                  </a:lnTo>
                  <a:lnTo>
                    <a:pt x="102242" y="15161"/>
                  </a:lnTo>
                  <a:lnTo>
                    <a:pt x="101396" y="19395"/>
                  </a:lnTo>
                  <a:lnTo>
                    <a:pt x="100972" y="21723"/>
                  </a:lnTo>
                  <a:lnTo>
                    <a:pt x="100972" y="25958"/>
                  </a:lnTo>
                  <a:lnTo>
                    <a:pt x="102454" y="28075"/>
                  </a:lnTo>
                  <a:lnTo>
                    <a:pt x="108381" y="28922"/>
                  </a:lnTo>
                  <a:lnTo>
                    <a:pt x="114943" y="29133"/>
                  </a:lnTo>
                  <a:lnTo>
                    <a:pt x="283867" y="29133"/>
                  </a:lnTo>
                  <a:lnTo>
                    <a:pt x="319748" y="29768"/>
                  </a:lnTo>
                  <a:lnTo>
                    <a:pt x="333210" y="30192"/>
                  </a:lnTo>
                  <a:lnTo>
                    <a:pt x="331454" y="30192"/>
                  </a:lnTo>
                  <a:lnTo>
                    <a:pt x="334672" y="30403"/>
                  </a:lnTo>
                  <a:lnTo>
                    <a:pt x="373410" y="43951"/>
                  </a:lnTo>
                  <a:lnTo>
                    <a:pt x="388651" y="76338"/>
                  </a:lnTo>
                  <a:lnTo>
                    <a:pt x="388651" y="81843"/>
                  </a:lnTo>
                  <a:lnTo>
                    <a:pt x="379760" y="134551"/>
                  </a:lnTo>
                  <a:lnTo>
                    <a:pt x="361781" y="175156"/>
                  </a:lnTo>
                  <a:lnTo>
                    <a:pt x="313080" y="208536"/>
                  </a:lnTo>
                  <a:lnTo>
                    <a:pt x="252115" y="216474"/>
                  </a:lnTo>
                  <a:lnTo>
                    <a:pt x="373090" y="216474"/>
                  </a:lnTo>
                  <a:lnTo>
                    <a:pt x="414054" y="186627"/>
                  </a:lnTo>
                  <a:lnTo>
                    <a:pt x="445489" y="143919"/>
                  </a:lnTo>
                  <a:lnTo>
                    <a:pt x="448942" y="133855"/>
                  </a:lnTo>
                  <a:lnTo>
                    <a:pt x="448942" y="61935"/>
                  </a:lnTo>
                  <a:lnTo>
                    <a:pt x="413538" y="21949"/>
                  </a:lnTo>
                  <a:lnTo>
                    <a:pt x="360074" y="1826"/>
                  </a:lnTo>
                  <a:lnTo>
                    <a:pt x="348921" y="1231"/>
                  </a:lnTo>
                  <a:lnTo>
                    <a:pt x="243005" y="0"/>
                  </a:lnTo>
                  <a:close/>
                </a:path>
                <a:path w="448945" h="433705">
                  <a:moveTo>
                    <a:pt x="254020" y="29133"/>
                  </a:moveTo>
                  <a:lnTo>
                    <a:pt x="125105" y="29133"/>
                  </a:lnTo>
                  <a:lnTo>
                    <a:pt x="137176" y="29768"/>
                  </a:lnTo>
                  <a:lnTo>
                    <a:pt x="235604" y="29768"/>
                  </a:lnTo>
                  <a:lnTo>
                    <a:pt x="236026" y="30192"/>
                  </a:lnTo>
                  <a:lnTo>
                    <a:pt x="238568" y="30192"/>
                  </a:lnTo>
                  <a:lnTo>
                    <a:pt x="246718" y="29450"/>
                  </a:lnTo>
                  <a:lnTo>
                    <a:pt x="244819" y="29450"/>
                  </a:lnTo>
                  <a:lnTo>
                    <a:pt x="254020" y="291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72391" y="2394523"/>
              <a:ext cx="448945" cy="434340"/>
            </a:xfrm>
            <a:custGeom>
              <a:avLst/>
              <a:gdLst/>
              <a:ahLst/>
              <a:cxnLst/>
              <a:rect l="l" t="t" r="r" b="b"/>
              <a:pathLst>
                <a:path w="448945" h="434339">
                  <a:moveTo>
                    <a:pt x="448943" y="133933"/>
                  </a:moveTo>
                  <a:lnTo>
                    <a:pt x="414054" y="186705"/>
                  </a:lnTo>
                  <a:lnTo>
                    <a:pt x="363885" y="221950"/>
                  </a:lnTo>
                  <a:lnTo>
                    <a:pt x="301015" y="241320"/>
                  </a:lnTo>
                  <a:lnTo>
                    <a:pt x="261840" y="242272"/>
                  </a:lnTo>
                  <a:lnTo>
                    <a:pt x="234334" y="242590"/>
                  </a:lnTo>
                  <a:lnTo>
                    <a:pt x="174004" y="242590"/>
                  </a:lnTo>
                  <a:lnTo>
                    <a:pt x="154952" y="318161"/>
                  </a:lnTo>
                  <a:lnTo>
                    <a:pt x="146617" y="350668"/>
                  </a:lnTo>
                  <a:lnTo>
                    <a:pt x="140664" y="374522"/>
                  </a:lnTo>
                  <a:lnTo>
                    <a:pt x="137092" y="389723"/>
                  </a:lnTo>
                  <a:lnTo>
                    <a:pt x="135901" y="396272"/>
                  </a:lnTo>
                  <a:lnTo>
                    <a:pt x="135901" y="397966"/>
                  </a:lnTo>
                  <a:lnTo>
                    <a:pt x="140981" y="401988"/>
                  </a:lnTo>
                  <a:lnTo>
                    <a:pt x="143521" y="403258"/>
                  </a:lnTo>
                  <a:lnTo>
                    <a:pt x="147120" y="403681"/>
                  </a:lnTo>
                  <a:lnTo>
                    <a:pt x="151777" y="403258"/>
                  </a:lnTo>
                  <a:lnTo>
                    <a:pt x="156434" y="402835"/>
                  </a:lnTo>
                  <a:lnTo>
                    <a:pt x="163420" y="403258"/>
                  </a:lnTo>
                  <a:lnTo>
                    <a:pt x="172734" y="404528"/>
                  </a:lnTo>
                  <a:lnTo>
                    <a:pt x="192421" y="404528"/>
                  </a:lnTo>
                  <a:lnTo>
                    <a:pt x="194961" y="408338"/>
                  </a:lnTo>
                  <a:lnTo>
                    <a:pt x="196231" y="410667"/>
                  </a:lnTo>
                  <a:lnTo>
                    <a:pt x="196231" y="411514"/>
                  </a:lnTo>
                  <a:lnTo>
                    <a:pt x="196231" y="418288"/>
                  </a:lnTo>
                  <a:lnTo>
                    <a:pt x="194749" y="424638"/>
                  </a:lnTo>
                  <a:lnTo>
                    <a:pt x="191785" y="430565"/>
                  </a:lnTo>
                  <a:lnTo>
                    <a:pt x="189669" y="432682"/>
                  </a:lnTo>
                  <a:lnTo>
                    <a:pt x="186282" y="433741"/>
                  </a:lnTo>
                  <a:lnTo>
                    <a:pt x="181625" y="433741"/>
                  </a:lnTo>
                  <a:lnTo>
                    <a:pt x="180354" y="433741"/>
                  </a:lnTo>
                  <a:lnTo>
                    <a:pt x="172522" y="433529"/>
                  </a:lnTo>
                  <a:lnTo>
                    <a:pt x="158128" y="433106"/>
                  </a:lnTo>
                  <a:lnTo>
                    <a:pt x="146062" y="432828"/>
                  </a:lnTo>
                  <a:lnTo>
                    <a:pt x="131455" y="432629"/>
                  </a:lnTo>
                  <a:lnTo>
                    <a:pt x="114309" y="432510"/>
                  </a:lnTo>
                  <a:lnTo>
                    <a:pt x="94622" y="432470"/>
                  </a:lnTo>
                  <a:lnTo>
                    <a:pt x="76087" y="432470"/>
                  </a:lnTo>
                  <a:lnTo>
                    <a:pt x="59853" y="432470"/>
                  </a:lnTo>
                  <a:lnTo>
                    <a:pt x="45922" y="432470"/>
                  </a:lnTo>
                  <a:lnTo>
                    <a:pt x="34292" y="432470"/>
                  </a:lnTo>
                  <a:lnTo>
                    <a:pt x="20321" y="432470"/>
                  </a:lnTo>
                  <a:lnTo>
                    <a:pt x="12701" y="432682"/>
                  </a:lnTo>
                  <a:lnTo>
                    <a:pt x="11430" y="433106"/>
                  </a:lnTo>
                  <a:lnTo>
                    <a:pt x="3810" y="433106"/>
                  </a:lnTo>
                  <a:lnTo>
                    <a:pt x="0" y="430989"/>
                  </a:lnTo>
                  <a:lnTo>
                    <a:pt x="0" y="426755"/>
                  </a:lnTo>
                  <a:lnTo>
                    <a:pt x="0" y="425908"/>
                  </a:lnTo>
                  <a:lnTo>
                    <a:pt x="6985" y="406433"/>
                  </a:lnTo>
                  <a:lnTo>
                    <a:pt x="8679" y="405587"/>
                  </a:lnTo>
                  <a:lnTo>
                    <a:pt x="13547" y="404952"/>
                  </a:lnTo>
                  <a:lnTo>
                    <a:pt x="21591" y="404528"/>
                  </a:lnTo>
                  <a:lnTo>
                    <a:pt x="30403" y="404409"/>
                  </a:lnTo>
                  <a:lnTo>
                    <a:pt x="39690" y="404052"/>
                  </a:lnTo>
                  <a:lnTo>
                    <a:pt x="75333" y="383016"/>
                  </a:lnTo>
                  <a:lnTo>
                    <a:pt x="98195" y="294743"/>
                  </a:lnTo>
                  <a:lnTo>
                    <a:pt x="117484" y="218458"/>
                  </a:lnTo>
                  <a:lnTo>
                    <a:pt x="136655" y="141735"/>
                  </a:lnTo>
                  <a:lnTo>
                    <a:pt x="150348" y="85573"/>
                  </a:lnTo>
                  <a:lnTo>
                    <a:pt x="161303" y="34927"/>
                  </a:lnTo>
                  <a:lnTo>
                    <a:pt x="159041" y="32903"/>
                  </a:lnTo>
                  <a:lnTo>
                    <a:pt x="152253" y="31276"/>
                  </a:lnTo>
                  <a:lnTo>
                    <a:pt x="140942" y="30045"/>
                  </a:lnTo>
                  <a:lnTo>
                    <a:pt x="125105" y="29212"/>
                  </a:lnTo>
                  <a:lnTo>
                    <a:pt x="114944" y="29212"/>
                  </a:lnTo>
                  <a:lnTo>
                    <a:pt x="108382" y="29000"/>
                  </a:lnTo>
                  <a:lnTo>
                    <a:pt x="105418" y="28577"/>
                  </a:lnTo>
                  <a:lnTo>
                    <a:pt x="102455" y="28153"/>
                  </a:lnTo>
                  <a:lnTo>
                    <a:pt x="100973" y="26037"/>
                  </a:lnTo>
                  <a:lnTo>
                    <a:pt x="100973" y="22226"/>
                  </a:lnTo>
                  <a:lnTo>
                    <a:pt x="100973" y="21803"/>
                  </a:lnTo>
                  <a:lnTo>
                    <a:pt x="139711" y="317"/>
                  </a:lnTo>
                  <a:lnTo>
                    <a:pt x="177973" y="79"/>
                  </a:lnTo>
                  <a:lnTo>
                    <a:pt x="231159" y="0"/>
                  </a:lnTo>
                  <a:lnTo>
                    <a:pt x="284463" y="357"/>
                  </a:lnTo>
                  <a:lnTo>
                    <a:pt x="323718" y="793"/>
                  </a:lnTo>
                  <a:lnTo>
                    <a:pt x="379563" y="6469"/>
                  </a:lnTo>
                  <a:lnTo>
                    <a:pt x="428025" y="33022"/>
                  </a:lnTo>
                  <a:lnTo>
                    <a:pt x="448664" y="61123"/>
                  </a:lnTo>
                  <a:lnTo>
                    <a:pt x="448943" y="62015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0523" y="2423418"/>
              <a:ext cx="210837" cy="18797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825500" y="2319020"/>
            <a:ext cx="6760845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2580" algn="l"/>
                <a:tab pos="2612390" algn="l"/>
                <a:tab pos="3632200" algn="l"/>
                <a:tab pos="4652010" algn="l"/>
                <a:tab pos="5232400" algn="l"/>
                <a:tab pos="6308090" algn="l"/>
              </a:tabLst>
            </a:pPr>
            <a:r>
              <a:rPr dirty="0" sz="3900" spc="-25">
                <a:latin typeface="KBIZforSMEsmjo R"/>
                <a:cs typeface="KBIZforSMEsmjo R"/>
              </a:rPr>
              <a:t>평면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위에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35">
                <a:latin typeface="KBIZforSMEsmjo R"/>
                <a:cs typeface="KBIZforSMEsmjo R"/>
              </a:rPr>
              <a:t>있지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25">
                <a:latin typeface="KBIZforSMEsmjo R"/>
                <a:cs typeface="KBIZforSMEsmjo R"/>
              </a:rPr>
              <a:t>않은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50">
                <a:latin typeface="KBIZforSMEsmjo R"/>
                <a:cs typeface="KBIZforSMEsmjo R"/>
              </a:rPr>
              <a:t>한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50">
                <a:latin typeface="KBIZforSMEsmjo R"/>
                <a:cs typeface="KBIZforSMEsmjo R"/>
              </a:rPr>
              <a:t>점</a:t>
            </a:r>
            <a:r>
              <a:rPr dirty="0" sz="3900">
                <a:latin typeface="KBIZforSMEsmjo R"/>
                <a:cs typeface="KBIZforSMEsmjo R"/>
              </a:rPr>
              <a:t>	</a:t>
            </a:r>
            <a:r>
              <a:rPr dirty="0" sz="3900" spc="-50">
                <a:latin typeface="KBIZforSMEsmjo R"/>
                <a:cs typeface="KBIZforSMEsmjo R"/>
              </a:rPr>
              <a:t>를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338531" y="3191136"/>
            <a:ext cx="362585" cy="288925"/>
            <a:chOff x="3338531" y="3191136"/>
            <a:chExt cx="362585" cy="288925"/>
          </a:xfrm>
        </p:grpSpPr>
        <p:sp>
          <p:nvSpPr>
            <p:cNvPr id="14" name="object 14" descr=""/>
            <p:cNvSpPr/>
            <p:nvPr/>
          </p:nvSpPr>
          <p:spPr>
            <a:xfrm>
              <a:off x="3338849" y="319145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174679" y="0"/>
                  </a:moveTo>
                  <a:lnTo>
                    <a:pt x="111953" y="13656"/>
                  </a:lnTo>
                  <a:lnTo>
                    <a:pt x="54626" y="54627"/>
                  </a:lnTo>
                  <a:lnTo>
                    <a:pt x="13656" y="113700"/>
                  </a:lnTo>
                  <a:lnTo>
                    <a:pt x="0" y="181667"/>
                  </a:lnTo>
                  <a:lnTo>
                    <a:pt x="1786" y="202271"/>
                  </a:lnTo>
                  <a:lnTo>
                    <a:pt x="16078" y="239430"/>
                  </a:lnTo>
                  <a:lnTo>
                    <a:pt x="44225" y="269879"/>
                  </a:lnTo>
                  <a:lnTo>
                    <a:pt x="83607" y="285759"/>
                  </a:lnTo>
                  <a:lnTo>
                    <a:pt x="107348" y="287743"/>
                  </a:lnTo>
                  <a:lnTo>
                    <a:pt x="117273" y="287386"/>
                  </a:lnTo>
                  <a:lnTo>
                    <a:pt x="158164" y="279089"/>
                  </a:lnTo>
                  <a:lnTo>
                    <a:pt x="195730" y="264242"/>
                  </a:lnTo>
                  <a:lnTo>
                    <a:pt x="110524" y="264242"/>
                  </a:lnTo>
                  <a:lnTo>
                    <a:pt x="99249" y="263090"/>
                  </a:lnTo>
                  <a:lnTo>
                    <a:pt x="64194" y="241573"/>
                  </a:lnTo>
                  <a:lnTo>
                    <a:pt x="55262" y="204533"/>
                  </a:lnTo>
                  <a:lnTo>
                    <a:pt x="56215" y="191829"/>
                  </a:lnTo>
                  <a:lnTo>
                    <a:pt x="66695" y="138473"/>
                  </a:lnTo>
                  <a:lnTo>
                    <a:pt x="79081" y="99726"/>
                  </a:lnTo>
                  <a:lnTo>
                    <a:pt x="111834" y="49584"/>
                  </a:lnTo>
                  <a:lnTo>
                    <a:pt x="150264" y="26400"/>
                  </a:lnTo>
                  <a:lnTo>
                    <a:pt x="171503" y="23502"/>
                  </a:lnTo>
                  <a:lnTo>
                    <a:pt x="243344" y="23502"/>
                  </a:lnTo>
                  <a:lnTo>
                    <a:pt x="231370" y="14291"/>
                  </a:lnTo>
                  <a:lnTo>
                    <a:pt x="214696" y="6352"/>
                  </a:lnTo>
                  <a:lnTo>
                    <a:pt x="195799" y="1588"/>
                  </a:lnTo>
                  <a:lnTo>
                    <a:pt x="174679" y="0"/>
                  </a:lnTo>
                  <a:close/>
                </a:path>
                <a:path w="361950" h="288289">
                  <a:moveTo>
                    <a:pt x="290247" y="236928"/>
                  </a:moveTo>
                  <a:lnTo>
                    <a:pt x="239469" y="236928"/>
                  </a:lnTo>
                  <a:lnTo>
                    <a:pt x="241374" y="241374"/>
                  </a:lnTo>
                  <a:lnTo>
                    <a:pt x="250704" y="261383"/>
                  </a:lnTo>
                  <a:lnTo>
                    <a:pt x="263448" y="275675"/>
                  </a:lnTo>
                  <a:lnTo>
                    <a:pt x="279605" y="284250"/>
                  </a:lnTo>
                  <a:lnTo>
                    <a:pt x="299177" y="287108"/>
                  </a:lnTo>
                  <a:lnTo>
                    <a:pt x="303623" y="287108"/>
                  </a:lnTo>
                  <a:lnTo>
                    <a:pt x="310052" y="286314"/>
                  </a:lnTo>
                  <a:lnTo>
                    <a:pt x="310226" y="286314"/>
                  </a:lnTo>
                  <a:lnTo>
                    <a:pt x="316840" y="284528"/>
                  </a:lnTo>
                  <a:lnTo>
                    <a:pt x="316990" y="284528"/>
                  </a:lnTo>
                  <a:lnTo>
                    <a:pt x="324347" y="281511"/>
                  </a:lnTo>
                  <a:lnTo>
                    <a:pt x="331572" y="277581"/>
                  </a:lnTo>
                  <a:lnTo>
                    <a:pt x="338440" y="272738"/>
                  </a:lnTo>
                  <a:lnTo>
                    <a:pt x="344435" y="267100"/>
                  </a:lnTo>
                  <a:lnTo>
                    <a:pt x="346711" y="264242"/>
                  </a:lnTo>
                  <a:lnTo>
                    <a:pt x="304895" y="264242"/>
                  </a:lnTo>
                  <a:lnTo>
                    <a:pt x="299389" y="263818"/>
                  </a:lnTo>
                  <a:lnTo>
                    <a:pt x="290275" y="237140"/>
                  </a:lnTo>
                  <a:lnTo>
                    <a:pt x="290247" y="236928"/>
                  </a:lnTo>
                  <a:close/>
                </a:path>
                <a:path w="361950" h="288289">
                  <a:moveTo>
                    <a:pt x="243344" y="23502"/>
                  </a:moveTo>
                  <a:lnTo>
                    <a:pt x="171503" y="23502"/>
                  </a:lnTo>
                  <a:lnTo>
                    <a:pt x="193735" y="28068"/>
                  </a:lnTo>
                  <a:lnTo>
                    <a:pt x="210885" y="41764"/>
                  </a:lnTo>
                  <a:lnTo>
                    <a:pt x="229941" y="96550"/>
                  </a:lnTo>
                  <a:lnTo>
                    <a:pt x="232640" y="135932"/>
                  </a:lnTo>
                  <a:lnTo>
                    <a:pt x="234252" y="202271"/>
                  </a:lnTo>
                  <a:lnTo>
                    <a:pt x="234294" y="204533"/>
                  </a:lnTo>
                  <a:lnTo>
                    <a:pt x="199928" y="237404"/>
                  </a:lnTo>
                  <a:lnTo>
                    <a:pt x="157211" y="256738"/>
                  </a:lnTo>
                  <a:lnTo>
                    <a:pt x="110524" y="264242"/>
                  </a:lnTo>
                  <a:lnTo>
                    <a:pt x="195730" y="264242"/>
                  </a:lnTo>
                  <a:lnTo>
                    <a:pt x="232482" y="242009"/>
                  </a:lnTo>
                  <a:lnTo>
                    <a:pt x="239469" y="236928"/>
                  </a:lnTo>
                  <a:lnTo>
                    <a:pt x="290247" y="236928"/>
                  </a:lnTo>
                  <a:lnTo>
                    <a:pt x="289649" y="232482"/>
                  </a:lnTo>
                  <a:lnTo>
                    <a:pt x="288541" y="219024"/>
                  </a:lnTo>
                  <a:lnTo>
                    <a:pt x="287836" y="204533"/>
                  </a:lnTo>
                  <a:lnTo>
                    <a:pt x="287108" y="187383"/>
                  </a:lnTo>
                  <a:lnTo>
                    <a:pt x="294096" y="178490"/>
                  </a:lnTo>
                  <a:lnTo>
                    <a:pt x="304617" y="163801"/>
                  </a:lnTo>
                  <a:lnTo>
                    <a:pt x="314376" y="148636"/>
                  </a:lnTo>
                  <a:lnTo>
                    <a:pt x="286473" y="148636"/>
                  </a:lnTo>
                  <a:lnTo>
                    <a:pt x="286473" y="130215"/>
                  </a:lnTo>
                  <a:lnTo>
                    <a:pt x="282027" y="87657"/>
                  </a:lnTo>
                  <a:lnTo>
                    <a:pt x="258088" y="38826"/>
                  </a:lnTo>
                  <a:lnTo>
                    <a:pt x="245821" y="25407"/>
                  </a:lnTo>
                  <a:lnTo>
                    <a:pt x="243344" y="23502"/>
                  </a:lnTo>
                  <a:close/>
                </a:path>
                <a:path w="361950" h="288289">
                  <a:moveTo>
                    <a:pt x="353381" y="236293"/>
                  </a:moveTo>
                  <a:lnTo>
                    <a:pt x="344911" y="236293"/>
                  </a:lnTo>
                  <a:lnTo>
                    <a:pt x="339830" y="236716"/>
                  </a:lnTo>
                  <a:lnTo>
                    <a:pt x="336654" y="237140"/>
                  </a:lnTo>
                  <a:lnTo>
                    <a:pt x="334114" y="237987"/>
                  </a:lnTo>
                  <a:lnTo>
                    <a:pt x="333054" y="239680"/>
                  </a:lnTo>
                  <a:lnTo>
                    <a:pt x="332207" y="242644"/>
                  </a:lnTo>
                  <a:lnTo>
                    <a:pt x="330090" y="248574"/>
                  </a:lnTo>
                  <a:lnTo>
                    <a:pt x="304895" y="264242"/>
                  </a:lnTo>
                  <a:lnTo>
                    <a:pt x="346711" y="264242"/>
                  </a:lnTo>
                  <a:lnTo>
                    <a:pt x="357615" y="237987"/>
                  </a:lnTo>
                  <a:lnTo>
                    <a:pt x="353381" y="236293"/>
                  </a:lnTo>
                  <a:close/>
                </a:path>
                <a:path w="361950" h="288289">
                  <a:moveTo>
                    <a:pt x="356980" y="31125"/>
                  </a:moveTo>
                  <a:lnTo>
                    <a:pt x="348087" y="31125"/>
                  </a:lnTo>
                  <a:lnTo>
                    <a:pt x="342159" y="31548"/>
                  </a:lnTo>
                  <a:lnTo>
                    <a:pt x="338772" y="32183"/>
                  </a:lnTo>
                  <a:lnTo>
                    <a:pt x="337078" y="33877"/>
                  </a:lnTo>
                  <a:lnTo>
                    <a:pt x="335807" y="37265"/>
                  </a:lnTo>
                  <a:lnTo>
                    <a:pt x="334114" y="43193"/>
                  </a:lnTo>
                  <a:lnTo>
                    <a:pt x="325006" y="71499"/>
                  </a:lnTo>
                  <a:lnTo>
                    <a:pt x="301122" y="124419"/>
                  </a:lnTo>
                  <a:lnTo>
                    <a:pt x="286473" y="148636"/>
                  </a:lnTo>
                  <a:lnTo>
                    <a:pt x="314376" y="148636"/>
                  </a:lnTo>
                  <a:lnTo>
                    <a:pt x="332842" y="114970"/>
                  </a:lnTo>
                  <a:lnTo>
                    <a:pt x="352057" y="71698"/>
                  </a:lnTo>
                  <a:lnTo>
                    <a:pt x="361426" y="32819"/>
                  </a:lnTo>
                  <a:lnTo>
                    <a:pt x="356980" y="31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338849" y="319145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0" y="181666"/>
                  </a:moveTo>
                  <a:lnTo>
                    <a:pt x="13656" y="113700"/>
                  </a:lnTo>
                  <a:lnTo>
                    <a:pt x="54626" y="54626"/>
                  </a:lnTo>
                  <a:lnTo>
                    <a:pt x="111953" y="13656"/>
                  </a:lnTo>
                  <a:lnTo>
                    <a:pt x="174679" y="0"/>
                  </a:lnTo>
                  <a:lnTo>
                    <a:pt x="195799" y="1587"/>
                  </a:lnTo>
                  <a:lnTo>
                    <a:pt x="245821" y="25407"/>
                  </a:lnTo>
                  <a:lnTo>
                    <a:pt x="276191" y="69951"/>
                  </a:lnTo>
                  <a:lnTo>
                    <a:pt x="285044" y="107507"/>
                  </a:lnTo>
                  <a:lnTo>
                    <a:pt x="286473" y="130215"/>
                  </a:lnTo>
                  <a:lnTo>
                    <a:pt x="286473" y="148636"/>
                  </a:lnTo>
                  <a:lnTo>
                    <a:pt x="301123" y="124419"/>
                  </a:lnTo>
                  <a:lnTo>
                    <a:pt x="313946" y="98773"/>
                  </a:lnTo>
                  <a:lnTo>
                    <a:pt x="324942" y="71697"/>
                  </a:lnTo>
                  <a:lnTo>
                    <a:pt x="334113" y="43193"/>
                  </a:lnTo>
                  <a:lnTo>
                    <a:pt x="335807" y="37264"/>
                  </a:lnTo>
                  <a:lnTo>
                    <a:pt x="337077" y="33877"/>
                  </a:lnTo>
                  <a:lnTo>
                    <a:pt x="337924" y="33030"/>
                  </a:lnTo>
                  <a:lnTo>
                    <a:pt x="338771" y="32183"/>
                  </a:lnTo>
                  <a:lnTo>
                    <a:pt x="342159" y="31548"/>
                  </a:lnTo>
                  <a:lnTo>
                    <a:pt x="348087" y="31124"/>
                  </a:lnTo>
                  <a:lnTo>
                    <a:pt x="356980" y="31124"/>
                  </a:lnTo>
                  <a:lnTo>
                    <a:pt x="361427" y="32818"/>
                  </a:lnTo>
                  <a:lnTo>
                    <a:pt x="361427" y="36206"/>
                  </a:lnTo>
                  <a:lnTo>
                    <a:pt x="347135" y="84004"/>
                  </a:lnTo>
                  <a:lnTo>
                    <a:pt x="323990" y="132041"/>
                  </a:lnTo>
                  <a:lnTo>
                    <a:pt x="294096" y="178490"/>
                  </a:lnTo>
                  <a:lnTo>
                    <a:pt x="287109" y="187383"/>
                  </a:lnTo>
                  <a:lnTo>
                    <a:pt x="287744" y="202627"/>
                  </a:lnTo>
                  <a:lnTo>
                    <a:pt x="291079" y="243121"/>
                  </a:lnTo>
                  <a:lnTo>
                    <a:pt x="304894" y="264241"/>
                  </a:lnTo>
                  <a:lnTo>
                    <a:pt x="310823" y="263395"/>
                  </a:lnTo>
                  <a:lnTo>
                    <a:pt x="316328" y="261065"/>
                  </a:lnTo>
                  <a:lnTo>
                    <a:pt x="321409" y="257254"/>
                  </a:lnTo>
                  <a:lnTo>
                    <a:pt x="326491" y="253443"/>
                  </a:lnTo>
                  <a:lnTo>
                    <a:pt x="330090" y="248573"/>
                  </a:lnTo>
                  <a:lnTo>
                    <a:pt x="332208" y="242645"/>
                  </a:lnTo>
                  <a:lnTo>
                    <a:pt x="333054" y="239680"/>
                  </a:lnTo>
                  <a:lnTo>
                    <a:pt x="334113" y="237987"/>
                  </a:lnTo>
                  <a:lnTo>
                    <a:pt x="335383" y="237563"/>
                  </a:lnTo>
                  <a:lnTo>
                    <a:pt x="336654" y="237140"/>
                  </a:lnTo>
                  <a:lnTo>
                    <a:pt x="339830" y="236716"/>
                  </a:lnTo>
                  <a:lnTo>
                    <a:pt x="344911" y="236293"/>
                  </a:lnTo>
                  <a:lnTo>
                    <a:pt x="353381" y="236293"/>
                  </a:lnTo>
                  <a:lnTo>
                    <a:pt x="357615" y="237987"/>
                  </a:lnTo>
                  <a:lnTo>
                    <a:pt x="357615" y="241374"/>
                  </a:lnTo>
                  <a:lnTo>
                    <a:pt x="357615" y="243915"/>
                  </a:lnTo>
                  <a:lnTo>
                    <a:pt x="331572" y="277581"/>
                  </a:lnTo>
                  <a:lnTo>
                    <a:pt x="303624" y="287109"/>
                  </a:lnTo>
                  <a:lnTo>
                    <a:pt x="299177" y="287109"/>
                  </a:lnTo>
                  <a:lnTo>
                    <a:pt x="250704" y="261383"/>
                  </a:lnTo>
                  <a:lnTo>
                    <a:pt x="239469" y="236928"/>
                  </a:lnTo>
                  <a:lnTo>
                    <a:pt x="232482" y="242010"/>
                  </a:lnTo>
                  <a:lnTo>
                    <a:pt x="199928" y="262177"/>
                  </a:lnTo>
                  <a:lnTo>
                    <a:pt x="158164" y="279089"/>
                  </a:lnTo>
                  <a:lnTo>
                    <a:pt x="117273" y="287386"/>
                  </a:lnTo>
                  <a:lnTo>
                    <a:pt x="107348" y="287744"/>
                  </a:lnTo>
                  <a:lnTo>
                    <a:pt x="83607" y="285759"/>
                  </a:lnTo>
                  <a:lnTo>
                    <a:pt x="44225" y="269879"/>
                  </a:lnTo>
                  <a:lnTo>
                    <a:pt x="16078" y="239429"/>
                  </a:lnTo>
                  <a:lnTo>
                    <a:pt x="1786" y="202270"/>
                  </a:lnTo>
                  <a:lnTo>
                    <a:pt x="0" y="18166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3794" y="3214639"/>
              <a:ext cx="179760" cy="241374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25500" y="2824480"/>
            <a:ext cx="2363470" cy="1490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300"/>
              </a:lnSpc>
              <a:spcBef>
                <a:spcPts val="100"/>
              </a:spcBef>
              <a:tabLst>
                <a:tab pos="593090" algn="l"/>
                <a:tab pos="1471295" algn="l"/>
              </a:tabLst>
            </a:pP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지나고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 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직선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475184" y="3763417"/>
            <a:ext cx="146050" cy="448945"/>
            <a:chOff x="2475184" y="3763417"/>
            <a:chExt cx="146050" cy="448945"/>
          </a:xfrm>
        </p:grpSpPr>
        <p:sp>
          <p:nvSpPr>
            <p:cNvPr id="19" name="object 19" descr=""/>
            <p:cNvSpPr/>
            <p:nvPr/>
          </p:nvSpPr>
          <p:spPr>
            <a:xfrm>
              <a:off x="2475501" y="3763733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4" h="448310">
                  <a:moveTo>
                    <a:pt x="137198" y="0"/>
                  </a:moveTo>
                  <a:lnTo>
                    <a:pt x="134868" y="212"/>
                  </a:lnTo>
                  <a:lnTo>
                    <a:pt x="125553" y="1906"/>
                  </a:lnTo>
                  <a:lnTo>
                    <a:pt x="119200" y="2541"/>
                  </a:lnTo>
                  <a:lnTo>
                    <a:pt x="70980" y="5426"/>
                  </a:lnTo>
                  <a:lnTo>
                    <a:pt x="35570" y="29430"/>
                  </a:lnTo>
                  <a:lnTo>
                    <a:pt x="35780" y="33240"/>
                  </a:lnTo>
                  <a:lnTo>
                    <a:pt x="36628" y="34935"/>
                  </a:lnTo>
                  <a:lnTo>
                    <a:pt x="37898" y="35570"/>
                  </a:lnTo>
                  <a:lnTo>
                    <a:pt x="43826" y="36629"/>
                  </a:lnTo>
                  <a:lnTo>
                    <a:pt x="53353" y="36629"/>
                  </a:lnTo>
                  <a:lnTo>
                    <a:pt x="54625" y="36206"/>
                  </a:lnTo>
                  <a:lnTo>
                    <a:pt x="56742" y="36206"/>
                  </a:lnTo>
                  <a:lnTo>
                    <a:pt x="73045" y="38323"/>
                  </a:lnTo>
                  <a:lnTo>
                    <a:pt x="76432" y="38534"/>
                  </a:lnTo>
                  <a:lnTo>
                    <a:pt x="77491" y="38958"/>
                  </a:lnTo>
                  <a:lnTo>
                    <a:pt x="80031" y="40651"/>
                  </a:lnTo>
                  <a:lnTo>
                    <a:pt x="80878" y="41498"/>
                  </a:lnTo>
                  <a:lnTo>
                    <a:pt x="81725" y="43192"/>
                  </a:lnTo>
                  <a:lnTo>
                    <a:pt x="81937" y="45521"/>
                  </a:lnTo>
                  <a:lnTo>
                    <a:pt x="79436" y="57867"/>
                  </a:lnTo>
                  <a:lnTo>
                    <a:pt x="71933" y="89825"/>
                  </a:lnTo>
                  <a:lnTo>
                    <a:pt x="41921" y="212572"/>
                  </a:lnTo>
                  <a:lnTo>
                    <a:pt x="212" y="378565"/>
                  </a:lnTo>
                  <a:lnTo>
                    <a:pt x="0" y="387247"/>
                  </a:lnTo>
                  <a:lnTo>
                    <a:pt x="11670" y="426072"/>
                  </a:lnTo>
                  <a:lnTo>
                    <a:pt x="51647" y="447350"/>
                  </a:lnTo>
                  <a:lnTo>
                    <a:pt x="62882" y="448223"/>
                  </a:lnTo>
                  <a:lnTo>
                    <a:pt x="70901" y="447786"/>
                  </a:lnTo>
                  <a:lnTo>
                    <a:pt x="103374" y="425834"/>
                  </a:lnTo>
                  <a:lnTo>
                    <a:pt x="128305" y="372214"/>
                  </a:lnTo>
                  <a:lnTo>
                    <a:pt x="133386" y="349770"/>
                  </a:lnTo>
                  <a:lnTo>
                    <a:pt x="133386" y="347653"/>
                  </a:lnTo>
                  <a:lnTo>
                    <a:pt x="132963" y="346171"/>
                  </a:lnTo>
                  <a:lnTo>
                    <a:pt x="131269" y="344478"/>
                  </a:lnTo>
                  <a:lnTo>
                    <a:pt x="130210" y="344054"/>
                  </a:lnTo>
                  <a:lnTo>
                    <a:pt x="115389" y="344054"/>
                  </a:lnTo>
                  <a:lnTo>
                    <a:pt x="113272" y="344266"/>
                  </a:lnTo>
                  <a:lnTo>
                    <a:pt x="112425" y="344689"/>
                  </a:lnTo>
                  <a:lnTo>
                    <a:pt x="110732" y="345113"/>
                  </a:lnTo>
                  <a:lnTo>
                    <a:pt x="108615" y="349559"/>
                  </a:lnTo>
                  <a:lnTo>
                    <a:pt x="97380" y="387206"/>
                  </a:lnTo>
                  <a:lnTo>
                    <a:pt x="87812" y="408048"/>
                  </a:lnTo>
                  <a:lnTo>
                    <a:pt x="77372" y="420553"/>
                  </a:lnTo>
                  <a:lnTo>
                    <a:pt x="66057" y="424722"/>
                  </a:lnTo>
                  <a:lnTo>
                    <a:pt x="59110" y="423412"/>
                  </a:lnTo>
                  <a:lnTo>
                    <a:pt x="54148" y="419481"/>
                  </a:lnTo>
                  <a:lnTo>
                    <a:pt x="51171" y="412931"/>
                  </a:lnTo>
                  <a:lnTo>
                    <a:pt x="50178" y="403760"/>
                  </a:lnTo>
                  <a:lnTo>
                    <a:pt x="50178" y="399949"/>
                  </a:lnTo>
                  <a:lnTo>
                    <a:pt x="50601" y="398256"/>
                  </a:lnTo>
                  <a:lnTo>
                    <a:pt x="50813" y="396139"/>
                  </a:lnTo>
                  <a:lnTo>
                    <a:pt x="50813" y="388517"/>
                  </a:lnTo>
                  <a:lnTo>
                    <a:pt x="54267" y="373153"/>
                  </a:lnTo>
                  <a:lnTo>
                    <a:pt x="63358" y="335956"/>
                  </a:lnTo>
                  <a:lnTo>
                    <a:pt x="118737" y="115312"/>
                  </a:lnTo>
                  <a:lnTo>
                    <a:pt x="133228" y="56637"/>
                  </a:lnTo>
                  <a:lnTo>
                    <a:pt x="141922" y="20035"/>
                  </a:lnTo>
                  <a:lnTo>
                    <a:pt x="144820" y="5505"/>
                  </a:lnTo>
                  <a:lnTo>
                    <a:pt x="144820" y="2118"/>
                  </a:lnTo>
                  <a:lnTo>
                    <a:pt x="142279" y="424"/>
                  </a:lnTo>
                  <a:lnTo>
                    <a:pt x="137198" y="424"/>
                  </a:lnTo>
                  <a:lnTo>
                    <a:pt x="1371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475502" y="3763735"/>
              <a:ext cx="145415" cy="448309"/>
            </a:xfrm>
            <a:custGeom>
              <a:avLst/>
              <a:gdLst/>
              <a:ahLst/>
              <a:cxnLst/>
              <a:rect l="l" t="t" r="r" b="b"/>
              <a:pathLst>
                <a:path w="145414" h="448310">
                  <a:moveTo>
                    <a:pt x="50178" y="403760"/>
                  </a:moveTo>
                  <a:lnTo>
                    <a:pt x="51171" y="412931"/>
                  </a:lnTo>
                  <a:lnTo>
                    <a:pt x="54148" y="419481"/>
                  </a:lnTo>
                  <a:lnTo>
                    <a:pt x="59111" y="423411"/>
                  </a:lnTo>
                  <a:lnTo>
                    <a:pt x="66058" y="424721"/>
                  </a:lnTo>
                  <a:lnTo>
                    <a:pt x="77372" y="420553"/>
                  </a:lnTo>
                  <a:lnTo>
                    <a:pt x="87813" y="408048"/>
                  </a:lnTo>
                  <a:lnTo>
                    <a:pt x="97380" y="387206"/>
                  </a:lnTo>
                  <a:lnTo>
                    <a:pt x="106074" y="358027"/>
                  </a:lnTo>
                  <a:lnTo>
                    <a:pt x="108615" y="349558"/>
                  </a:lnTo>
                  <a:lnTo>
                    <a:pt x="110732" y="345112"/>
                  </a:lnTo>
                  <a:lnTo>
                    <a:pt x="112426" y="344689"/>
                  </a:lnTo>
                  <a:lnTo>
                    <a:pt x="113273" y="344265"/>
                  </a:lnTo>
                  <a:lnTo>
                    <a:pt x="115390" y="344054"/>
                  </a:lnTo>
                  <a:lnTo>
                    <a:pt x="118778" y="344054"/>
                  </a:lnTo>
                  <a:lnTo>
                    <a:pt x="121318" y="344054"/>
                  </a:lnTo>
                  <a:lnTo>
                    <a:pt x="125129" y="344054"/>
                  </a:lnTo>
                  <a:lnTo>
                    <a:pt x="127670" y="344054"/>
                  </a:lnTo>
                  <a:lnTo>
                    <a:pt x="128940" y="344054"/>
                  </a:lnTo>
                  <a:lnTo>
                    <a:pt x="130211" y="344054"/>
                  </a:lnTo>
                  <a:lnTo>
                    <a:pt x="131269" y="344477"/>
                  </a:lnTo>
                  <a:lnTo>
                    <a:pt x="132116" y="345324"/>
                  </a:lnTo>
                  <a:lnTo>
                    <a:pt x="132963" y="346171"/>
                  </a:lnTo>
                  <a:lnTo>
                    <a:pt x="133387" y="347653"/>
                  </a:lnTo>
                  <a:lnTo>
                    <a:pt x="133387" y="349770"/>
                  </a:lnTo>
                  <a:lnTo>
                    <a:pt x="132963" y="352311"/>
                  </a:lnTo>
                  <a:lnTo>
                    <a:pt x="132328" y="355698"/>
                  </a:lnTo>
                  <a:lnTo>
                    <a:pt x="131481" y="359933"/>
                  </a:lnTo>
                  <a:lnTo>
                    <a:pt x="130634" y="364167"/>
                  </a:lnTo>
                  <a:lnTo>
                    <a:pt x="118460" y="400425"/>
                  </a:lnTo>
                  <a:lnTo>
                    <a:pt x="92100" y="437425"/>
                  </a:lnTo>
                  <a:lnTo>
                    <a:pt x="62882" y="448223"/>
                  </a:lnTo>
                  <a:lnTo>
                    <a:pt x="51647" y="447349"/>
                  </a:lnTo>
                  <a:lnTo>
                    <a:pt x="11671" y="426071"/>
                  </a:lnTo>
                  <a:lnTo>
                    <a:pt x="0" y="387246"/>
                  </a:lnTo>
                  <a:lnTo>
                    <a:pt x="0" y="382164"/>
                  </a:lnTo>
                  <a:lnTo>
                    <a:pt x="211" y="378565"/>
                  </a:lnTo>
                  <a:lnTo>
                    <a:pt x="635" y="376448"/>
                  </a:lnTo>
                  <a:lnTo>
                    <a:pt x="41921" y="212572"/>
                  </a:lnTo>
                  <a:lnTo>
                    <a:pt x="59428" y="141392"/>
                  </a:lnTo>
                  <a:lnTo>
                    <a:pt x="71933" y="89824"/>
                  </a:lnTo>
                  <a:lnTo>
                    <a:pt x="79436" y="57867"/>
                  </a:lnTo>
                  <a:lnTo>
                    <a:pt x="81937" y="45521"/>
                  </a:lnTo>
                  <a:lnTo>
                    <a:pt x="81937" y="44250"/>
                  </a:lnTo>
                  <a:lnTo>
                    <a:pt x="81726" y="43192"/>
                  </a:lnTo>
                  <a:lnTo>
                    <a:pt x="81302" y="42345"/>
                  </a:lnTo>
                  <a:lnTo>
                    <a:pt x="80879" y="41498"/>
                  </a:lnTo>
                  <a:lnTo>
                    <a:pt x="80032" y="40651"/>
                  </a:lnTo>
                  <a:lnTo>
                    <a:pt x="78761" y="39804"/>
                  </a:lnTo>
                  <a:lnTo>
                    <a:pt x="77491" y="38957"/>
                  </a:lnTo>
                  <a:lnTo>
                    <a:pt x="76432" y="38534"/>
                  </a:lnTo>
                  <a:lnTo>
                    <a:pt x="75586" y="38534"/>
                  </a:lnTo>
                  <a:lnTo>
                    <a:pt x="74739" y="38534"/>
                  </a:lnTo>
                  <a:lnTo>
                    <a:pt x="73045" y="38322"/>
                  </a:lnTo>
                  <a:lnTo>
                    <a:pt x="70504" y="37898"/>
                  </a:lnTo>
                  <a:lnTo>
                    <a:pt x="67963" y="37475"/>
                  </a:lnTo>
                  <a:lnTo>
                    <a:pt x="66270" y="37263"/>
                  </a:lnTo>
                  <a:lnTo>
                    <a:pt x="65423" y="37263"/>
                  </a:lnTo>
                  <a:lnTo>
                    <a:pt x="64576" y="37263"/>
                  </a:lnTo>
                  <a:lnTo>
                    <a:pt x="62670" y="37051"/>
                  </a:lnTo>
                  <a:lnTo>
                    <a:pt x="59706" y="36628"/>
                  </a:lnTo>
                  <a:lnTo>
                    <a:pt x="56742" y="36205"/>
                  </a:lnTo>
                  <a:lnTo>
                    <a:pt x="54625" y="36205"/>
                  </a:lnTo>
                  <a:lnTo>
                    <a:pt x="53354" y="36628"/>
                  </a:lnTo>
                  <a:lnTo>
                    <a:pt x="49120" y="36628"/>
                  </a:lnTo>
                  <a:lnTo>
                    <a:pt x="46367" y="36628"/>
                  </a:lnTo>
                  <a:lnTo>
                    <a:pt x="45097" y="36628"/>
                  </a:lnTo>
                  <a:lnTo>
                    <a:pt x="43827" y="36628"/>
                  </a:lnTo>
                  <a:lnTo>
                    <a:pt x="42133" y="36416"/>
                  </a:lnTo>
                  <a:lnTo>
                    <a:pt x="35569" y="31970"/>
                  </a:lnTo>
                  <a:lnTo>
                    <a:pt x="35569" y="30276"/>
                  </a:lnTo>
                  <a:lnTo>
                    <a:pt x="35569" y="29429"/>
                  </a:lnTo>
                  <a:lnTo>
                    <a:pt x="70980" y="5425"/>
                  </a:lnTo>
                  <a:lnTo>
                    <a:pt x="89559" y="4234"/>
                  </a:lnTo>
                  <a:lnTo>
                    <a:pt x="95911" y="3811"/>
                  </a:lnTo>
                  <a:lnTo>
                    <a:pt x="103110" y="3387"/>
                  </a:lnTo>
                  <a:lnTo>
                    <a:pt x="111155" y="2964"/>
                  </a:lnTo>
                  <a:lnTo>
                    <a:pt x="119201" y="2540"/>
                  </a:lnTo>
                  <a:lnTo>
                    <a:pt x="125553" y="1905"/>
                  </a:lnTo>
                  <a:lnTo>
                    <a:pt x="130211" y="1058"/>
                  </a:lnTo>
                  <a:lnTo>
                    <a:pt x="134869" y="211"/>
                  </a:lnTo>
                  <a:lnTo>
                    <a:pt x="137198" y="0"/>
                  </a:lnTo>
                  <a:lnTo>
                    <a:pt x="137198" y="423"/>
                  </a:lnTo>
                  <a:lnTo>
                    <a:pt x="142279" y="423"/>
                  </a:lnTo>
                  <a:lnTo>
                    <a:pt x="144820" y="2117"/>
                  </a:lnTo>
                  <a:lnTo>
                    <a:pt x="144820" y="5504"/>
                  </a:lnTo>
                  <a:lnTo>
                    <a:pt x="141922" y="20034"/>
                  </a:lnTo>
                  <a:lnTo>
                    <a:pt x="133228" y="56636"/>
                  </a:lnTo>
                  <a:lnTo>
                    <a:pt x="118738" y="115311"/>
                  </a:lnTo>
                  <a:lnTo>
                    <a:pt x="98452" y="196057"/>
                  </a:lnTo>
                  <a:lnTo>
                    <a:pt x="78087" y="276923"/>
                  </a:lnTo>
                  <a:lnTo>
                    <a:pt x="63358" y="335955"/>
                  </a:lnTo>
                  <a:lnTo>
                    <a:pt x="54267" y="373153"/>
                  </a:lnTo>
                  <a:lnTo>
                    <a:pt x="50814" y="388516"/>
                  </a:lnTo>
                  <a:lnTo>
                    <a:pt x="50814" y="389363"/>
                  </a:lnTo>
                  <a:lnTo>
                    <a:pt x="50814" y="391057"/>
                  </a:lnTo>
                  <a:lnTo>
                    <a:pt x="50814" y="393597"/>
                  </a:lnTo>
                  <a:lnTo>
                    <a:pt x="50814" y="396138"/>
                  </a:lnTo>
                  <a:lnTo>
                    <a:pt x="50602" y="398255"/>
                  </a:lnTo>
                  <a:lnTo>
                    <a:pt x="50178" y="399949"/>
                  </a:lnTo>
                  <a:lnTo>
                    <a:pt x="50178" y="40376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89873" y="4127797"/>
            <a:ext cx="84478" cy="20113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936322" y="3923905"/>
            <a:ext cx="531642" cy="288370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3479914" y="2824480"/>
            <a:ext cx="4207510" cy="1490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3204">
              <a:lnSpc>
                <a:spcPct val="123300"/>
              </a:lnSpc>
              <a:spcBef>
                <a:spcPts val="100"/>
              </a:spcBef>
              <a:tabLst>
                <a:tab pos="593090" algn="l"/>
                <a:tab pos="836294" algn="l"/>
                <a:tab pos="2295525" algn="l"/>
                <a:tab pos="2491105" algn="l"/>
                <a:tab pos="3315335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에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평행한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서로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다른 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을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포함하는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endParaRPr sz="3900">
              <a:latin typeface="KBIZforSMEsmjo R"/>
              <a:cs typeface="KBIZforSMEsmjo R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005718" y="3756859"/>
            <a:ext cx="350520" cy="572135"/>
            <a:chOff x="7005718" y="3756859"/>
            <a:chExt cx="350520" cy="572135"/>
          </a:xfrm>
        </p:grpSpPr>
        <p:sp>
          <p:nvSpPr>
            <p:cNvPr id="25" name="object 25" descr=""/>
            <p:cNvSpPr/>
            <p:nvPr/>
          </p:nvSpPr>
          <p:spPr>
            <a:xfrm>
              <a:off x="7006035" y="3757176"/>
              <a:ext cx="349885" cy="571500"/>
            </a:xfrm>
            <a:custGeom>
              <a:avLst/>
              <a:gdLst/>
              <a:ahLst/>
              <a:cxnLst/>
              <a:rect l="l" t="t" r="r" b="b"/>
              <a:pathLst>
                <a:path w="349884" h="571500">
                  <a:moveTo>
                    <a:pt x="259177" y="0"/>
                  </a:moveTo>
                  <a:lnTo>
                    <a:pt x="257907" y="0"/>
                  </a:lnTo>
                  <a:lnTo>
                    <a:pt x="237897" y="1865"/>
                  </a:lnTo>
                  <a:lnTo>
                    <a:pt x="199783" y="16794"/>
                  </a:lnTo>
                  <a:lnTo>
                    <a:pt x="161351" y="48913"/>
                  </a:lnTo>
                  <a:lnTo>
                    <a:pt x="129152" y="93737"/>
                  </a:lnTo>
                  <a:lnTo>
                    <a:pt x="111047" y="131534"/>
                  </a:lnTo>
                  <a:lnTo>
                    <a:pt x="99017" y="168933"/>
                  </a:lnTo>
                  <a:lnTo>
                    <a:pt x="88615" y="209470"/>
                  </a:lnTo>
                  <a:lnTo>
                    <a:pt x="72337" y="274065"/>
                  </a:lnTo>
                  <a:lnTo>
                    <a:pt x="50184" y="362720"/>
                  </a:lnTo>
                  <a:lnTo>
                    <a:pt x="27500" y="453878"/>
                  </a:lnTo>
                  <a:lnTo>
                    <a:pt x="12546" y="514225"/>
                  </a:lnTo>
                  <a:lnTo>
                    <a:pt x="3136" y="552578"/>
                  </a:lnTo>
                  <a:lnTo>
                    <a:pt x="0" y="565998"/>
                  </a:lnTo>
                  <a:lnTo>
                    <a:pt x="0" y="566845"/>
                  </a:lnTo>
                  <a:lnTo>
                    <a:pt x="1270" y="568538"/>
                  </a:lnTo>
                  <a:lnTo>
                    <a:pt x="3811" y="571079"/>
                  </a:lnTo>
                  <a:lnTo>
                    <a:pt x="19692" y="571079"/>
                  </a:lnTo>
                  <a:lnTo>
                    <a:pt x="23928" y="569809"/>
                  </a:lnTo>
                  <a:lnTo>
                    <a:pt x="24773" y="567268"/>
                  </a:lnTo>
                  <a:lnTo>
                    <a:pt x="65429" y="406552"/>
                  </a:lnTo>
                  <a:lnTo>
                    <a:pt x="65853" y="406129"/>
                  </a:lnTo>
                  <a:lnTo>
                    <a:pt x="96661" y="406129"/>
                  </a:lnTo>
                  <a:lnTo>
                    <a:pt x="95285" y="404647"/>
                  </a:lnTo>
                  <a:lnTo>
                    <a:pt x="89171" y="394126"/>
                  </a:lnTo>
                  <a:lnTo>
                    <a:pt x="84804" y="382255"/>
                  </a:lnTo>
                  <a:lnTo>
                    <a:pt x="82183" y="369034"/>
                  </a:lnTo>
                  <a:lnTo>
                    <a:pt x="81310" y="354463"/>
                  </a:lnTo>
                  <a:lnTo>
                    <a:pt x="81310" y="347687"/>
                  </a:lnTo>
                  <a:lnTo>
                    <a:pt x="94592" y="287922"/>
                  </a:lnTo>
                  <a:lnTo>
                    <a:pt x="112823" y="215504"/>
                  </a:lnTo>
                  <a:lnTo>
                    <a:pt x="124858" y="168933"/>
                  </a:lnTo>
                  <a:lnTo>
                    <a:pt x="137807" y="131057"/>
                  </a:lnTo>
                  <a:lnTo>
                    <a:pt x="159802" y="89648"/>
                  </a:lnTo>
                  <a:lnTo>
                    <a:pt x="184378" y="56695"/>
                  </a:lnTo>
                  <a:lnTo>
                    <a:pt x="217767" y="32715"/>
                  </a:lnTo>
                  <a:lnTo>
                    <a:pt x="256001" y="24138"/>
                  </a:lnTo>
                  <a:lnTo>
                    <a:pt x="323971" y="24138"/>
                  </a:lnTo>
                  <a:lnTo>
                    <a:pt x="310393" y="13578"/>
                  </a:lnTo>
                  <a:lnTo>
                    <a:pt x="295068" y="6034"/>
                  </a:lnTo>
                  <a:lnTo>
                    <a:pt x="277996" y="1508"/>
                  </a:lnTo>
                  <a:lnTo>
                    <a:pt x="259177" y="0"/>
                  </a:lnTo>
                  <a:close/>
                </a:path>
                <a:path w="349884" h="571500">
                  <a:moveTo>
                    <a:pt x="96661" y="406129"/>
                  </a:moveTo>
                  <a:lnTo>
                    <a:pt x="65853" y="406129"/>
                  </a:lnTo>
                  <a:lnTo>
                    <a:pt x="66912" y="407399"/>
                  </a:lnTo>
                  <a:lnTo>
                    <a:pt x="70299" y="413329"/>
                  </a:lnTo>
                  <a:lnTo>
                    <a:pt x="100685" y="443555"/>
                  </a:lnTo>
                  <a:lnTo>
                    <a:pt x="139355" y="453878"/>
                  </a:lnTo>
                  <a:lnTo>
                    <a:pt x="148645" y="454196"/>
                  </a:lnTo>
                  <a:lnTo>
                    <a:pt x="181480" y="450980"/>
                  </a:lnTo>
                  <a:lnTo>
                    <a:pt x="212646" y="441967"/>
                  </a:lnTo>
                  <a:lnTo>
                    <a:pt x="233839" y="431327"/>
                  </a:lnTo>
                  <a:lnTo>
                    <a:pt x="150552" y="431327"/>
                  </a:lnTo>
                  <a:lnTo>
                    <a:pt x="133757" y="429659"/>
                  </a:lnTo>
                  <a:lnTo>
                    <a:pt x="118948" y="424657"/>
                  </a:lnTo>
                  <a:lnTo>
                    <a:pt x="106124" y="416319"/>
                  </a:lnTo>
                  <a:lnTo>
                    <a:pt x="96661" y="406129"/>
                  </a:lnTo>
                  <a:close/>
                </a:path>
                <a:path w="349884" h="571500">
                  <a:moveTo>
                    <a:pt x="297282" y="211535"/>
                  </a:moveTo>
                  <a:lnTo>
                    <a:pt x="253460" y="211535"/>
                  </a:lnTo>
                  <a:lnTo>
                    <a:pt x="263187" y="223564"/>
                  </a:lnTo>
                  <a:lnTo>
                    <a:pt x="270135" y="237420"/>
                  </a:lnTo>
                  <a:lnTo>
                    <a:pt x="274304" y="253103"/>
                  </a:lnTo>
                  <a:lnTo>
                    <a:pt x="275694" y="270611"/>
                  </a:lnTo>
                  <a:lnTo>
                    <a:pt x="275376" y="278433"/>
                  </a:lnTo>
                  <a:lnTo>
                    <a:pt x="267753" y="325202"/>
                  </a:lnTo>
                  <a:lnTo>
                    <a:pt x="245440" y="378761"/>
                  </a:lnTo>
                  <a:lnTo>
                    <a:pt x="207087" y="415446"/>
                  </a:lnTo>
                  <a:lnTo>
                    <a:pt x="164090" y="430334"/>
                  </a:lnTo>
                  <a:lnTo>
                    <a:pt x="150552" y="431327"/>
                  </a:lnTo>
                  <a:lnTo>
                    <a:pt x="233839" y="431327"/>
                  </a:lnTo>
                  <a:lnTo>
                    <a:pt x="269976" y="406552"/>
                  </a:lnTo>
                  <a:lnTo>
                    <a:pt x="310473" y="353351"/>
                  </a:lnTo>
                  <a:lnTo>
                    <a:pt x="323854" y="288954"/>
                  </a:lnTo>
                  <a:lnTo>
                    <a:pt x="323971" y="287762"/>
                  </a:lnTo>
                  <a:lnTo>
                    <a:pt x="321947" y="263504"/>
                  </a:lnTo>
                  <a:lnTo>
                    <a:pt x="315872" y="241549"/>
                  </a:lnTo>
                  <a:lnTo>
                    <a:pt x="305748" y="221897"/>
                  </a:lnTo>
                  <a:lnTo>
                    <a:pt x="297282" y="211535"/>
                  </a:lnTo>
                  <a:close/>
                </a:path>
                <a:path w="349884" h="571500">
                  <a:moveTo>
                    <a:pt x="209628" y="174054"/>
                  </a:moveTo>
                  <a:lnTo>
                    <a:pt x="170243" y="178501"/>
                  </a:lnTo>
                  <a:lnTo>
                    <a:pt x="149280" y="197770"/>
                  </a:lnTo>
                  <a:lnTo>
                    <a:pt x="149280" y="200734"/>
                  </a:lnTo>
                  <a:lnTo>
                    <a:pt x="152460" y="209470"/>
                  </a:lnTo>
                  <a:lnTo>
                    <a:pt x="152599" y="209470"/>
                  </a:lnTo>
                  <a:lnTo>
                    <a:pt x="161827" y="215504"/>
                  </a:lnTo>
                  <a:lnTo>
                    <a:pt x="177509" y="219196"/>
                  </a:lnTo>
                  <a:lnTo>
                    <a:pt x="199464" y="220427"/>
                  </a:lnTo>
                  <a:lnTo>
                    <a:pt x="205817" y="220427"/>
                  </a:lnTo>
                  <a:lnTo>
                    <a:pt x="253460" y="211535"/>
                  </a:lnTo>
                  <a:lnTo>
                    <a:pt x="297282" y="211535"/>
                  </a:lnTo>
                  <a:lnTo>
                    <a:pt x="291574" y="204547"/>
                  </a:lnTo>
                  <a:lnTo>
                    <a:pt x="283316" y="196288"/>
                  </a:lnTo>
                  <a:lnTo>
                    <a:pt x="301405" y="181678"/>
                  </a:lnTo>
                  <a:lnTo>
                    <a:pt x="256636" y="181678"/>
                  </a:lnTo>
                  <a:lnTo>
                    <a:pt x="245361" y="178343"/>
                  </a:lnTo>
                  <a:lnTo>
                    <a:pt x="233767" y="175960"/>
                  </a:lnTo>
                  <a:lnTo>
                    <a:pt x="221857" y="174531"/>
                  </a:lnTo>
                  <a:lnTo>
                    <a:pt x="209628" y="174054"/>
                  </a:lnTo>
                  <a:close/>
                </a:path>
                <a:path w="349884" h="571500">
                  <a:moveTo>
                    <a:pt x="323971" y="24138"/>
                  </a:moveTo>
                  <a:lnTo>
                    <a:pt x="256001" y="24138"/>
                  </a:lnTo>
                  <a:lnTo>
                    <a:pt x="273549" y="26163"/>
                  </a:lnTo>
                  <a:lnTo>
                    <a:pt x="287445" y="32238"/>
                  </a:lnTo>
                  <a:lnTo>
                    <a:pt x="304914" y="81310"/>
                  </a:lnTo>
                  <a:lnTo>
                    <a:pt x="304491" y="88298"/>
                  </a:lnTo>
                  <a:lnTo>
                    <a:pt x="303644" y="92109"/>
                  </a:lnTo>
                  <a:lnTo>
                    <a:pt x="301503" y="100685"/>
                  </a:lnTo>
                  <a:lnTo>
                    <a:pt x="299833" y="108202"/>
                  </a:lnTo>
                  <a:lnTo>
                    <a:pt x="297371" y="121330"/>
                  </a:lnTo>
                  <a:lnTo>
                    <a:pt x="297291" y="121753"/>
                  </a:lnTo>
                  <a:lnTo>
                    <a:pt x="295386" y="127895"/>
                  </a:lnTo>
                  <a:lnTo>
                    <a:pt x="276117" y="163045"/>
                  </a:lnTo>
                  <a:lnTo>
                    <a:pt x="256636" y="181678"/>
                  </a:lnTo>
                  <a:lnTo>
                    <a:pt x="301405" y="181678"/>
                  </a:lnTo>
                  <a:lnTo>
                    <a:pt x="312220" y="172944"/>
                  </a:lnTo>
                  <a:lnTo>
                    <a:pt x="332865" y="146740"/>
                  </a:lnTo>
                  <a:lnTo>
                    <a:pt x="345252" y="117678"/>
                  </a:lnTo>
                  <a:lnTo>
                    <a:pt x="349382" y="85756"/>
                  </a:lnTo>
                  <a:lnTo>
                    <a:pt x="347793" y="67851"/>
                  </a:lnTo>
                  <a:lnTo>
                    <a:pt x="343029" y="51613"/>
                  </a:lnTo>
                  <a:lnTo>
                    <a:pt x="335088" y="37042"/>
                  </a:lnTo>
                  <a:lnTo>
                    <a:pt x="323971" y="241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006035" y="3757177"/>
              <a:ext cx="349885" cy="571500"/>
            </a:xfrm>
            <a:custGeom>
              <a:avLst/>
              <a:gdLst/>
              <a:ahLst/>
              <a:cxnLst/>
              <a:rect l="l" t="t" r="r" b="b"/>
              <a:pathLst>
                <a:path w="349884" h="571500">
                  <a:moveTo>
                    <a:pt x="3811" y="571079"/>
                  </a:moveTo>
                  <a:lnTo>
                    <a:pt x="1270" y="568538"/>
                  </a:lnTo>
                  <a:lnTo>
                    <a:pt x="0" y="566844"/>
                  </a:lnTo>
                  <a:lnTo>
                    <a:pt x="0" y="565997"/>
                  </a:lnTo>
                  <a:lnTo>
                    <a:pt x="12545" y="514225"/>
                  </a:lnTo>
                  <a:lnTo>
                    <a:pt x="28228" y="450940"/>
                  </a:lnTo>
                  <a:lnTo>
                    <a:pt x="50183" y="362721"/>
                  </a:lnTo>
                  <a:lnTo>
                    <a:pt x="72337" y="274065"/>
                  </a:lnTo>
                  <a:lnTo>
                    <a:pt x="88615" y="209470"/>
                  </a:lnTo>
                  <a:lnTo>
                    <a:pt x="99017" y="168933"/>
                  </a:lnTo>
                  <a:lnTo>
                    <a:pt x="111047" y="131534"/>
                  </a:lnTo>
                  <a:lnTo>
                    <a:pt x="129152" y="93737"/>
                  </a:lnTo>
                  <a:lnTo>
                    <a:pt x="150710" y="61776"/>
                  </a:lnTo>
                  <a:lnTo>
                    <a:pt x="181678" y="29856"/>
                  </a:lnTo>
                  <a:lnTo>
                    <a:pt x="218522" y="7464"/>
                  </a:lnTo>
                  <a:lnTo>
                    <a:pt x="257906" y="0"/>
                  </a:lnTo>
                  <a:lnTo>
                    <a:pt x="259177" y="0"/>
                  </a:lnTo>
                  <a:lnTo>
                    <a:pt x="310393" y="13578"/>
                  </a:lnTo>
                  <a:lnTo>
                    <a:pt x="343029" y="51613"/>
                  </a:lnTo>
                  <a:lnTo>
                    <a:pt x="349381" y="85757"/>
                  </a:lnTo>
                  <a:lnTo>
                    <a:pt x="345252" y="117678"/>
                  </a:lnTo>
                  <a:lnTo>
                    <a:pt x="332865" y="146740"/>
                  </a:lnTo>
                  <a:lnTo>
                    <a:pt x="312219" y="172943"/>
                  </a:lnTo>
                  <a:lnTo>
                    <a:pt x="283316" y="196288"/>
                  </a:lnTo>
                  <a:lnTo>
                    <a:pt x="291574" y="204546"/>
                  </a:lnTo>
                  <a:lnTo>
                    <a:pt x="305748" y="221896"/>
                  </a:lnTo>
                  <a:lnTo>
                    <a:pt x="315872" y="241549"/>
                  </a:lnTo>
                  <a:lnTo>
                    <a:pt x="321947" y="263505"/>
                  </a:lnTo>
                  <a:lnTo>
                    <a:pt x="323971" y="287763"/>
                  </a:lnTo>
                  <a:lnTo>
                    <a:pt x="320597" y="322105"/>
                  </a:lnTo>
                  <a:lnTo>
                    <a:pt x="293599" y="381500"/>
                  </a:lnTo>
                  <a:lnTo>
                    <a:pt x="242145" y="427158"/>
                  </a:lnTo>
                  <a:lnTo>
                    <a:pt x="181479" y="450979"/>
                  </a:lnTo>
                  <a:lnTo>
                    <a:pt x="148645" y="454195"/>
                  </a:lnTo>
                  <a:lnTo>
                    <a:pt x="139355" y="453878"/>
                  </a:lnTo>
                  <a:lnTo>
                    <a:pt x="100685" y="443555"/>
                  </a:lnTo>
                  <a:lnTo>
                    <a:pt x="76228" y="422433"/>
                  </a:lnTo>
                  <a:lnTo>
                    <a:pt x="72840" y="417351"/>
                  </a:lnTo>
                  <a:lnTo>
                    <a:pt x="70299" y="413328"/>
                  </a:lnTo>
                  <a:lnTo>
                    <a:pt x="68605" y="410364"/>
                  </a:lnTo>
                  <a:lnTo>
                    <a:pt x="66911" y="407399"/>
                  </a:lnTo>
                  <a:lnTo>
                    <a:pt x="65853" y="406129"/>
                  </a:lnTo>
                  <a:lnTo>
                    <a:pt x="65429" y="406552"/>
                  </a:lnTo>
                  <a:lnTo>
                    <a:pt x="24774" y="567268"/>
                  </a:lnTo>
                  <a:lnTo>
                    <a:pt x="23927" y="569809"/>
                  </a:lnTo>
                  <a:lnTo>
                    <a:pt x="19692" y="571079"/>
                  </a:lnTo>
                  <a:lnTo>
                    <a:pt x="12069" y="571079"/>
                  </a:lnTo>
                  <a:lnTo>
                    <a:pt x="3811" y="571079"/>
                  </a:lnTo>
                  <a:close/>
                </a:path>
                <a:path w="349884" h="571500">
                  <a:moveTo>
                    <a:pt x="209628" y="174055"/>
                  </a:moveTo>
                  <a:lnTo>
                    <a:pt x="221857" y="174531"/>
                  </a:lnTo>
                  <a:lnTo>
                    <a:pt x="233767" y="175961"/>
                  </a:lnTo>
                  <a:lnTo>
                    <a:pt x="245361" y="178343"/>
                  </a:lnTo>
                  <a:lnTo>
                    <a:pt x="256636" y="181678"/>
                  </a:lnTo>
                  <a:lnTo>
                    <a:pt x="259812" y="179772"/>
                  </a:lnTo>
                  <a:lnTo>
                    <a:pt x="273576" y="166009"/>
                  </a:lnTo>
                  <a:lnTo>
                    <a:pt x="276117" y="163044"/>
                  </a:lnTo>
                  <a:lnTo>
                    <a:pt x="278234" y="160080"/>
                  </a:lnTo>
                  <a:lnTo>
                    <a:pt x="280352" y="157115"/>
                  </a:lnTo>
                  <a:lnTo>
                    <a:pt x="282681" y="153304"/>
                  </a:lnTo>
                  <a:lnTo>
                    <a:pt x="285222" y="148645"/>
                  </a:lnTo>
                  <a:lnTo>
                    <a:pt x="287763" y="143987"/>
                  </a:lnTo>
                  <a:lnTo>
                    <a:pt x="290304" y="138905"/>
                  </a:lnTo>
                  <a:lnTo>
                    <a:pt x="292845" y="133400"/>
                  </a:lnTo>
                  <a:lnTo>
                    <a:pt x="295386" y="127894"/>
                  </a:lnTo>
                  <a:lnTo>
                    <a:pt x="297291" y="121754"/>
                  </a:lnTo>
                  <a:lnTo>
                    <a:pt x="298562" y="114978"/>
                  </a:lnTo>
                  <a:lnTo>
                    <a:pt x="299832" y="108202"/>
                  </a:lnTo>
                  <a:lnTo>
                    <a:pt x="301526" y="100579"/>
                  </a:lnTo>
                  <a:lnTo>
                    <a:pt x="303644" y="92109"/>
                  </a:lnTo>
                  <a:lnTo>
                    <a:pt x="304491" y="88298"/>
                  </a:lnTo>
                  <a:lnTo>
                    <a:pt x="304914" y="81310"/>
                  </a:lnTo>
                  <a:lnTo>
                    <a:pt x="304914" y="71146"/>
                  </a:lnTo>
                  <a:lnTo>
                    <a:pt x="304914" y="63523"/>
                  </a:lnTo>
                  <a:lnTo>
                    <a:pt x="273549" y="26163"/>
                  </a:lnTo>
                  <a:lnTo>
                    <a:pt x="256001" y="24139"/>
                  </a:lnTo>
                  <a:lnTo>
                    <a:pt x="242859" y="25091"/>
                  </a:lnTo>
                  <a:lnTo>
                    <a:pt x="205817" y="39384"/>
                  </a:lnTo>
                  <a:lnTo>
                    <a:pt x="175206" y="66898"/>
                  </a:lnTo>
                  <a:lnTo>
                    <a:pt x="153251" y="100685"/>
                  </a:lnTo>
                  <a:lnTo>
                    <a:pt x="133876" y="140546"/>
                  </a:lnTo>
                  <a:lnTo>
                    <a:pt x="120060" y="187236"/>
                  </a:lnTo>
                  <a:lnTo>
                    <a:pt x="103543" y="252189"/>
                  </a:lnTo>
                  <a:lnTo>
                    <a:pt x="87662" y="316031"/>
                  </a:lnTo>
                  <a:lnTo>
                    <a:pt x="81310" y="347687"/>
                  </a:lnTo>
                  <a:lnTo>
                    <a:pt x="81310" y="354463"/>
                  </a:lnTo>
                  <a:lnTo>
                    <a:pt x="89171" y="394126"/>
                  </a:lnTo>
                  <a:lnTo>
                    <a:pt x="118948" y="424657"/>
                  </a:lnTo>
                  <a:lnTo>
                    <a:pt x="150551" y="431327"/>
                  </a:lnTo>
                  <a:lnTo>
                    <a:pt x="164090" y="430334"/>
                  </a:lnTo>
                  <a:lnTo>
                    <a:pt x="207087" y="415446"/>
                  </a:lnTo>
                  <a:lnTo>
                    <a:pt x="245440" y="378761"/>
                  </a:lnTo>
                  <a:lnTo>
                    <a:pt x="264259" y="337788"/>
                  </a:lnTo>
                  <a:lnTo>
                    <a:pt x="272835" y="299078"/>
                  </a:lnTo>
                  <a:lnTo>
                    <a:pt x="274304" y="253102"/>
                  </a:lnTo>
                  <a:lnTo>
                    <a:pt x="253460" y="211534"/>
                  </a:lnTo>
                  <a:lnTo>
                    <a:pt x="240477" y="215425"/>
                  </a:lnTo>
                  <a:lnTo>
                    <a:pt x="228209" y="218204"/>
                  </a:lnTo>
                  <a:lnTo>
                    <a:pt x="216656" y="219872"/>
                  </a:lnTo>
                  <a:lnTo>
                    <a:pt x="205817" y="220427"/>
                  </a:lnTo>
                  <a:lnTo>
                    <a:pt x="199465" y="220427"/>
                  </a:lnTo>
                  <a:lnTo>
                    <a:pt x="177509" y="219197"/>
                  </a:lnTo>
                  <a:lnTo>
                    <a:pt x="161827" y="215504"/>
                  </a:lnTo>
                  <a:lnTo>
                    <a:pt x="152417" y="209350"/>
                  </a:lnTo>
                  <a:lnTo>
                    <a:pt x="149281" y="200735"/>
                  </a:lnTo>
                  <a:lnTo>
                    <a:pt x="149281" y="197771"/>
                  </a:lnTo>
                  <a:lnTo>
                    <a:pt x="187395" y="175167"/>
                  </a:lnTo>
                  <a:lnTo>
                    <a:pt x="209628" y="1740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2459869" y="4644016"/>
            <a:ext cx="362585" cy="288925"/>
            <a:chOff x="2459869" y="4644016"/>
            <a:chExt cx="362585" cy="288925"/>
          </a:xfrm>
        </p:grpSpPr>
        <p:sp>
          <p:nvSpPr>
            <p:cNvPr id="28" name="object 28" descr=""/>
            <p:cNvSpPr/>
            <p:nvPr/>
          </p:nvSpPr>
          <p:spPr>
            <a:xfrm>
              <a:off x="2460186" y="4644333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174679" y="0"/>
                  </a:moveTo>
                  <a:lnTo>
                    <a:pt x="111953" y="13656"/>
                  </a:lnTo>
                  <a:lnTo>
                    <a:pt x="54626" y="54627"/>
                  </a:lnTo>
                  <a:lnTo>
                    <a:pt x="13656" y="113700"/>
                  </a:lnTo>
                  <a:lnTo>
                    <a:pt x="0" y="181667"/>
                  </a:lnTo>
                  <a:lnTo>
                    <a:pt x="1786" y="202271"/>
                  </a:lnTo>
                  <a:lnTo>
                    <a:pt x="16078" y="239430"/>
                  </a:lnTo>
                  <a:lnTo>
                    <a:pt x="44225" y="269880"/>
                  </a:lnTo>
                  <a:lnTo>
                    <a:pt x="83607" y="285760"/>
                  </a:lnTo>
                  <a:lnTo>
                    <a:pt x="107348" y="287745"/>
                  </a:lnTo>
                  <a:lnTo>
                    <a:pt x="117273" y="287387"/>
                  </a:lnTo>
                  <a:lnTo>
                    <a:pt x="158164" y="279089"/>
                  </a:lnTo>
                  <a:lnTo>
                    <a:pt x="195730" y="264242"/>
                  </a:lnTo>
                  <a:lnTo>
                    <a:pt x="110524" y="264242"/>
                  </a:lnTo>
                  <a:lnTo>
                    <a:pt x="99249" y="263090"/>
                  </a:lnTo>
                  <a:lnTo>
                    <a:pt x="64194" y="241573"/>
                  </a:lnTo>
                  <a:lnTo>
                    <a:pt x="55262" y="204533"/>
                  </a:lnTo>
                  <a:lnTo>
                    <a:pt x="56215" y="191830"/>
                  </a:lnTo>
                  <a:lnTo>
                    <a:pt x="66695" y="138473"/>
                  </a:lnTo>
                  <a:lnTo>
                    <a:pt x="79081" y="99726"/>
                  </a:lnTo>
                  <a:lnTo>
                    <a:pt x="111834" y="49584"/>
                  </a:lnTo>
                  <a:lnTo>
                    <a:pt x="150264" y="26400"/>
                  </a:lnTo>
                  <a:lnTo>
                    <a:pt x="171503" y="23502"/>
                  </a:lnTo>
                  <a:lnTo>
                    <a:pt x="243343" y="23502"/>
                  </a:lnTo>
                  <a:lnTo>
                    <a:pt x="231370" y="14292"/>
                  </a:lnTo>
                  <a:lnTo>
                    <a:pt x="214696" y="6352"/>
                  </a:lnTo>
                  <a:lnTo>
                    <a:pt x="195799" y="1588"/>
                  </a:lnTo>
                  <a:lnTo>
                    <a:pt x="174679" y="0"/>
                  </a:lnTo>
                  <a:close/>
                </a:path>
                <a:path w="361950" h="288289">
                  <a:moveTo>
                    <a:pt x="290247" y="236928"/>
                  </a:moveTo>
                  <a:lnTo>
                    <a:pt x="239468" y="236928"/>
                  </a:lnTo>
                  <a:lnTo>
                    <a:pt x="241374" y="241374"/>
                  </a:lnTo>
                  <a:lnTo>
                    <a:pt x="250704" y="261383"/>
                  </a:lnTo>
                  <a:lnTo>
                    <a:pt x="263447" y="275675"/>
                  </a:lnTo>
                  <a:lnTo>
                    <a:pt x="279605" y="284250"/>
                  </a:lnTo>
                  <a:lnTo>
                    <a:pt x="299177" y="287108"/>
                  </a:lnTo>
                  <a:lnTo>
                    <a:pt x="303623" y="287108"/>
                  </a:lnTo>
                  <a:lnTo>
                    <a:pt x="310047" y="286315"/>
                  </a:lnTo>
                  <a:lnTo>
                    <a:pt x="310224" y="286315"/>
                  </a:lnTo>
                  <a:lnTo>
                    <a:pt x="316839" y="284528"/>
                  </a:lnTo>
                  <a:lnTo>
                    <a:pt x="316990" y="284528"/>
                  </a:lnTo>
                  <a:lnTo>
                    <a:pt x="324347" y="281511"/>
                  </a:lnTo>
                  <a:lnTo>
                    <a:pt x="331572" y="277581"/>
                  </a:lnTo>
                  <a:lnTo>
                    <a:pt x="338440" y="272738"/>
                  </a:lnTo>
                  <a:lnTo>
                    <a:pt x="344435" y="267100"/>
                  </a:lnTo>
                  <a:lnTo>
                    <a:pt x="346711" y="264242"/>
                  </a:lnTo>
                  <a:lnTo>
                    <a:pt x="304893" y="264242"/>
                  </a:lnTo>
                  <a:lnTo>
                    <a:pt x="299389" y="263818"/>
                  </a:lnTo>
                  <a:lnTo>
                    <a:pt x="290275" y="237140"/>
                  </a:lnTo>
                  <a:lnTo>
                    <a:pt x="290247" y="236928"/>
                  </a:lnTo>
                  <a:close/>
                </a:path>
                <a:path w="361950" h="288289">
                  <a:moveTo>
                    <a:pt x="243343" y="23502"/>
                  </a:moveTo>
                  <a:lnTo>
                    <a:pt x="171503" y="23502"/>
                  </a:lnTo>
                  <a:lnTo>
                    <a:pt x="193735" y="28068"/>
                  </a:lnTo>
                  <a:lnTo>
                    <a:pt x="210885" y="41764"/>
                  </a:lnTo>
                  <a:lnTo>
                    <a:pt x="229941" y="96550"/>
                  </a:lnTo>
                  <a:lnTo>
                    <a:pt x="232640" y="135932"/>
                  </a:lnTo>
                  <a:lnTo>
                    <a:pt x="234252" y="202271"/>
                  </a:lnTo>
                  <a:lnTo>
                    <a:pt x="234294" y="204533"/>
                  </a:lnTo>
                  <a:lnTo>
                    <a:pt x="234387" y="209614"/>
                  </a:lnTo>
                  <a:lnTo>
                    <a:pt x="199928" y="237404"/>
                  </a:lnTo>
                  <a:lnTo>
                    <a:pt x="157211" y="256739"/>
                  </a:lnTo>
                  <a:lnTo>
                    <a:pt x="110524" y="264242"/>
                  </a:lnTo>
                  <a:lnTo>
                    <a:pt x="195730" y="264242"/>
                  </a:lnTo>
                  <a:lnTo>
                    <a:pt x="232482" y="242009"/>
                  </a:lnTo>
                  <a:lnTo>
                    <a:pt x="239468" y="236928"/>
                  </a:lnTo>
                  <a:lnTo>
                    <a:pt x="290247" y="236928"/>
                  </a:lnTo>
                  <a:lnTo>
                    <a:pt x="289649" y="232482"/>
                  </a:lnTo>
                  <a:lnTo>
                    <a:pt x="288541" y="219024"/>
                  </a:lnTo>
                  <a:lnTo>
                    <a:pt x="287836" y="204533"/>
                  </a:lnTo>
                  <a:lnTo>
                    <a:pt x="287108" y="187383"/>
                  </a:lnTo>
                  <a:lnTo>
                    <a:pt x="294096" y="178490"/>
                  </a:lnTo>
                  <a:lnTo>
                    <a:pt x="304617" y="163801"/>
                  </a:lnTo>
                  <a:lnTo>
                    <a:pt x="314376" y="148636"/>
                  </a:lnTo>
                  <a:lnTo>
                    <a:pt x="286473" y="148636"/>
                  </a:lnTo>
                  <a:lnTo>
                    <a:pt x="286473" y="130215"/>
                  </a:lnTo>
                  <a:lnTo>
                    <a:pt x="282027" y="87657"/>
                  </a:lnTo>
                  <a:lnTo>
                    <a:pt x="258088" y="38827"/>
                  </a:lnTo>
                  <a:lnTo>
                    <a:pt x="245821" y="25408"/>
                  </a:lnTo>
                  <a:lnTo>
                    <a:pt x="243343" y="23502"/>
                  </a:lnTo>
                  <a:close/>
                </a:path>
                <a:path w="361950" h="288289">
                  <a:moveTo>
                    <a:pt x="353381" y="236293"/>
                  </a:moveTo>
                  <a:lnTo>
                    <a:pt x="344911" y="236293"/>
                  </a:lnTo>
                  <a:lnTo>
                    <a:pt x="339830" y="236716"/>
                  </a:lnTo>
                  <a:lnTo>
                    <a:pt x="336654" y="237140"/>
                  </a:lnTo>
                  <a:lnTo>
                    <a:pt x="334114" y="237987"/>
                  </a:lnTo>
                  <a:lnTo>
                    <a:pt x="333054" y="239680"/>
                  </a:lnTo>
                  <a:lnTo>
                    <a:pt x="332207" y="242646"/>
                  </a:lnTo>
                  <a:lnTo>
                    <a:pt x="330090" y="248574"/>
                  </a:lnTo>
                  <a:lnTo>
                    <a:pt x="304893" y="264242"/>
                  </a:lnTo>
                  <a:lnTo>
                    <a:pt x="346711" y="264242"/>
                  </a:lnTo>
                  <a:lnTo>
                    <a:pt x="357615" y="237987"/>
                  </a:lnTo>
                  <a:lnTo>
                    <a:pt x="353381" y="236293"/>
                  </a:lnTo>
                  <a:close/>
                </a:path>
                <a:path w="361950" h="288289">
                  <a:moveTo>
                    <a:pt x="356980" y="31125"/>
                  </a:moveTo>
                  <a:lnTo>
                    <a:pt x="348087" y="31125"/>
                  </a:lnTo>
                  <a:lnTo>
                    <a:pt x="342159" y="31548"/>
                  </a:lnTo>
                  <a:lnTo>
                    <a:pt x="338771" y="32184"/>
                  </a:lnTo>
                  <a:lnTo>
                    <a:pt x="337078" y="33877"/>
                  </a:lnTo>
                  <a:lnTo>
                    <a:pt x="335807" y="37265"/>
                  </a:lnTo>
                  <a:lnTo>
                    <a:pt x="334114" y="43193"/>
                  </a:lnTo>
                  <a:lnTo>
                    <a:pt x="325006" y="71499"/>
                  </a:lnTo>
                  <a:lnTo>
                    <a:pt x="324942" y="71698"/>
                  </a:lnTo>
                  <a:lnTo>
                    <a:pt x="314058" y="98495"/>
                  </a:lnTo>
                  <a:lnTo>
                    <a:pt x="313945" y="98773"/>
                  </a:lnTo>
                  <a:lnTo>
                    <a:pt x="301122" y="124419"/>
                  </a:lnTo>
                  <a:lnTo>
                    <a:pt x="286473" y="148636"/>
                  </a:lnTo>
                  <a:lnTo>
                    <a:pt x="314376" y="148636"/>
                  </a:lnTo>
                  <a:lnTo>
                    <a:pt x="332842" y="114970"/>
                  </a:lnTo>
                  <a:lnTo>
                    <a:pt x="352057" y="71698"/>
                  </a:lnTo>
                  <a:lnTo>
                    <a:pt x="361426" y="32819"/>
                  </a:lnTo>
                  <a:lnTo>
                    <a:pt x="356980" y="311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460187" y="4644334"/>
              <a:ext cx="361950" cy="288290"/>
            </a:xfrm>
            <a:custGeom>
              <a:avLst/>
              <a:gdLst/>
              <a:ahLst/>
              <a:cxnLst/>
              <a:rect l="l" t="t" r="r" b="b"/>
              <a:pathLst>
                <a:path w="361950" h="288289">
                  <a:moveTo>
                    <a:pt x="0" y="181666"/>
                  </a:moveTo>
                  <a:lnTo>
                    <a:pt x="13656" y="113700"/>
                  </a:lnTo>
                  <a:lnTo>
                    <a:pt x="54626" y="54626"/>
                  </a:lnTo>
                  <a:lnTo>
                    <a:pt x="111953" y="13656"/>
                  </a:lnTo>
                  <a:lnTo>
                    <a:pt x="174679" y="0"/>
                  </a:lnTo>
                  <a:lnTo>
                    <a:pt x="195799" y="1587"/>
                  </a:lnTo>
                  <a:lnTo>
                    <a:pt x="245821" y="25407"/>
                  </a:lnTo>
                  <a:lnTo>
                    <a:pt x="276191" y="69951"/>
                  </a:lnTo>
                  <a:lnTo>
                    <a:pt x="285044" y="107507"/>
                  </a:lnTo>
                  <a:lnTo>
                    <a:pt x="286473" y="130215"/>
                  </a:lnTo>
                  <a:lnTo>
                    <a:pt x="286473" y="148636"/>
                  </a:lnTo>
                  <a:lnTo>
                    <a:pt x="301123" y="124419"/>
                  </a:lnTo>
                  <a:lnTo>
                    <a:pt x="313946" y="98773"/>
                  </a:lnTo>
                  <a:lnTo>
                    <a:pt x="324942" y="71697"/>
                  </a:lnTo>
                  <a:lnTo>
                    <a:pt x="334113" y="43193"/>
                  </a:lnTo>
                  <a:lnTo>
                    <a:pt x="335807" y="37264"/>
                  </a:lnTo>
                  <a:lnTo>
                    <a:pt x="337077" y="33877"/>
                  </a:lnTo>
                  <a:lnTo>
                    <a:pt x="337924" y="33030"/>
                  </a:lnTo>
                  <a:lnTo>
                    <a:pt x="338771" y="32183"/>
                  </a:lnTo>
                  <a:lnTo>
                    <a:pt x="342159" y="31548"/>
                  </a:lnTo>
                  <a:lnTo>
                    <a:pt x="348087" y="31124"/>
                  </a:lnTo>
                  <a:lnTo>
                    <a:pt x="356980" y="31124"/>
                  </a:lnTo>
                  <a:lnTo>
                    <a:pt x="361427" y="32818"/>
                  </a:lnTo>
                  <a:lnTo>
                    <a:pt x="361427" y="36206"/>
                  </a:lnTo>
                  <a:lnTo>
                    <a:pt x="347135" y="84004"/>
                  </a:lnTo>
                  <a:lnTo>
                    <a:pt x="323990" y="132041"/>
                  </a:lnTo>
                  <a:lnTo>
                    <a:pt x="294096" y="178490"/>
                  </a:lnTo>
                  <a:lnTo>
                    <a:pt x="287109" y="187383"/>
                  </a:lnTo>
                  <a:lnTo>
                    <a:pt x="287744" y="202627"/>
                  </a:lnTo>
                  <a:lnTo>
                    <a:pt x="291079" y="243121"/>
                  </a:lnTo>
                  <a:lnTo>
                    <a:pt x="304894" y="264241"/>
                  </a:lnTo>
                  <a:lnTo>
                    <a:pt x="310823" y="263395"/>
                  </a:lnTo>
                  <a:lnTo>
                    <a:pt x="316328" y="261065"/>
                  </a:lnTo>
                  <a:lnTo>
                    <a:pt x="321409" y="257254"/>
                  </a:lnTo>
                  <a:lnTo>
                    <a:pt x="326491" y="253443"/>
                  </a:lnTo>
                  <a:lnTo>
                    <a:pt x="330090" y="248573"/>
                  </a:lnTo>
                  <a:lnTo>
                    <a:pt x="332208" y="242645"/>
                  </a:lnTo>
                  <a:lnTo>
                    <a:pt x="333054" y="239680"/>
                  </a:lnTo>
                  <a:lnTo>
                    <a:pt x="334113" y="237987"/>
                  </a:lnTo>
                  <a:lnTo>
                    <a:pt x="335383" y="237563"/>
                  </a:lnTo>
                  <a:lnTo>
                    <a:pt x="336654" y="237140"/>
                  </a:lnTo>
                  <a:lnTo>
                    <a:pt x="339830" y="236716"/>
                  </a:lnTo>
                  <a:lnTo>
                    <a:pt x="344911" y="236293"/>
                  </a:lnTo>
                  <a:lnTo>
                    <a:pt x="353381" y="236293"/>
                  </a:lnTo>
                  <a:lnTo>
                    <a:pt x="357615" y="237987"/>
                  </a:lnTo>
                  <a:lnTo>
                    <a:pt x="357615" y="241374"/>
                  </a:lnTo>
                  <a:lnTo>
                    <a:pt x="357615" y="243915"/>
                  </a:lnTo>
                  <a:lnTo>
                    <a:pt x="331572" y="277581"/>
                  </a:lnTo>
                  <a:lnTo>
                    <a:pt x="303624" y="287109"/>
                  </a:lnTo>
                  <a:lnTo>
                    <a:pt x="299177" y="287109"/>
                  </a:lnTo>
                  <a:lnTo>
                    <a:pt x="250704" y="261383"/>
                  </a:lnTo>
                  <a:lnTo>
                    <a:pt x="239469" y="236928"/>
                  </a:lnTo>
                  <a:lnTo>
                    <a:pt x="232482" y="242010"/>
                  </a:lnTo>
                  <a:lnTo>
                    <a:pt x="199928" y="262177"/>
                  </a:lnTo>
                  <a:lnTo>
                    <a:pt x="158164" y="279089"/>
                  </a:lnTo>
                  <a:lnTo>
                    <a:pt x="117273" y="287386"/>
                  </a:lnTo>
                  <a:lnTo>
                    <a:pt x="107348" y="287744"/>
                  </a:lnTo>
                  <a:lnTo>
                    <a:pt x="83607" y="285759"/>
                  </a:lnTo>
                  <a:lnTo>
                    <a:pt x="44225" y="269879"/>
                  </a:lnTo>
                  <a:lnTo>
                    <a:pt x="16078" y="239429"/>
                  </a:lnTo>
                  <a:lnTo>
                    <a:pt x="1786" y="202270"/>
                  </a:lnTo>
                  <a:lnTo>
                    <a:pt x="0" y="18166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5131" y="4667519"/>
              <a:ext cx="179760" cy="241374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825500" y="4415790"/>
            <a:ext cx="6445885" cy="619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3090" algn="l"/>
                <a:tab pos="2032000" algn="l"/>
                <a:tab pos="2612390" algn="l"/>
                <a:tab pos="4510405" algn="l"/>
              </a:tabLst>
            </a:pP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는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5">
                <a:solidFill>
                  <a:srgbClr val="FFFFFF"/>
                </a:solidFill>
                <a:latin typeface="KBIZforSMEsmjo R"/>
                <a:cs typeface="KBIZforSMEsmjo R"/>
              </a:rPr>
              <a:t>평면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50">
                <a:solidFill>
                  <a:srgbClr val="FFFFFF"/>
                </a:solidFill>
                <a:latin typeface="KBIZforSMEsmjo R"/>
                <a:cs typeface="KBIZforSMEsmjo R"/>
              </a:rPr>
              <a:t>와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20">
                <a:solidFill>
                  <a:srgbClr val="FFFFFF"/>
                </a:solidFill>
                <a:latin typeface="KBIZforSMEsmjo R"/>
                <a:cs typeface="KBIZforSMEsmjo R"/>
              </a:rPr>
              <a:t>평행함을</a:t>
            </a:r>
            <a:r>
              <a:rPr dirty="0" sz="3900">
                <a:solidFill>
                  <a:srgbClr val="FFFFFF"/>
                </a:solidFill>
                <a:latin typeface="KBIZforSMEsmjo R"/>
                <a:cs typeface="KBIZforSMEsmjo R"/>
              </a:rPr>
              <a:t>	</a:t>
            </a:r>
            <a:r>
              <a:rPr dirty="0" sz="3900" spc="-10">
                <a:solidFill>
                  <a:srgbClr val="FFFFFF"/>
                </a:solidFill>
                <a:latin typeface="KBIZforSMEsmjo R"/>
                <a:cs typeface="KBIZforSMEsmjo R"/>
              </a:rPr>
              <a:t>보이시오.</a:t>
            </a:r>
            <a:endParaRPr sz="3900">
              <a:latin typeface="KBIZforSMEsmjo R"/>
              <a:cs typeface="KBIZforSMEsmjo 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9227" y="584200"/>
            <a:ext cx="3843654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75155" algn="l"/>
              </a:tabLst>
            </a:pPr>
            <a:r>
              <a:rPr dirty="0" sz="5200" spc="-20">
                <a:latin typeface="나눔손글씨 암스테르담"/>
                <a:cs typeface="나눔손글씨 암스테르담"/>
              </a:rPr>
              <a:t>이면각은</a:t>
            </a:r>
            <a:r>
              <a:rPr dirty="0" sz="5200">
                <a:latin typeface="나눔손글씨 암스테르담"/>
                <a:cs typeface="나눔손글씨 암스테르담"/>
              </a:rPr>
              <a:t>	</a:t>
            </a:r>
            <a:r>
              <a:rPr dirty="0" sz="5200" spc="-10">
                <a:latin typeface="나눔손글씨 암스테르담"/>
                <a:cs typeface="나눔손글씨 암스테르담"/>
              </a:rPr>
              <a:t>무엇일까?</a:t>
            </a:r>
            <a:endParaRPr sz="5200">
              <a:latin typeface="나눔손글씨 암스테르담"/>
              <a:cs typeface="나눔손글씨 암스테르담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0" y="2362200"/>
            <a:ext cx="14478000" cy="485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이한희</dc:creator>
  <dcterms:created xsi:type="dcterms:W3CDTF">2024-11-06T13:31:28Z</dcterms:created>
  <dcterms:modified xsi:type="dcterms:W3CDTF">2024-11-06T13:31:28Z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2024-11-06T00:00:00Z</vt:filetime>
  </property>
  <property fmtid="{D5CDD505-2E9C-101B-9397-08002B2CF9AE}" pid="3" name="Creator">
    <vt:lpwstr>Deckset 2711</vt:lpwstr>
  </property>
  <property fmtid="{D5CDD505-2E9C-101B-9397-08002B2CF9AE}" pid="4" name="LastSaved">
    <vt:filetime>2024-11-06T00:00:00Z</vt:filetime>
  </property>
  <property fmtid="{D5CDD505-2E9C-101B-9397-08002B2CF9AE}" pid="5" name="Producer">
    <vt:lpwstr>macOS Version 15.0.1 (Build 24A348) Quartz PDFContext</vt:lpwstr>
  </property>
</Properties>
</file>