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60" r:id="rId4"/>
    <p:sldId id="261" r:id="rId5"/>
    <p:sldId id="263" r:id="rId6"/>
    <p:sldId id="262" r:id="rId7"/>
    <p:sldId id="259" r:id="rId8"/>
    <p:sldId id="258" r:id="rId9"/>
    <p:sldId id="257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1484630" y="251460"/>
            <a:ext cx="8115935" cy="59220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84630" y="251460"/>
            <a:ext cx="8115300" cy="5922010"/>
            <a:chOff x="2338" y="396"/>
            <a:chExt cx="12780" cy="9326"/>
          </a:xfrm>
        </p:grpSpPr>
        <p:sp>
          <p:nvSpPr>
            <p:cNvPr id="4" name="Rectangles 3"/>
            <p:cNvSpPr/>
            <p:nvPr/>
          </p:nvSpPr>
          <p:spPr>
            <a:xfrm>
              <a:off x="2338" y="396"/>
              <a:ext cx="12781" cy="9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3" name="Picture 2" descr="diffusionclip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74" y="593"/>
              <a:ext cx="12108" cy="90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77010" y="251460"/>
            <a:ext cx="8115300" cy="5922010"/>
            <a:chOff x="2326" y="396"/>
            <a:chExt cx="12780" cy="9326"/>
          </a:xfrm>
        </p:grpSpPr>
        <p:grpSp>
          <p:nvGrpSpPr>
            <p:cNvPr id="2" name="Group 1"/>
            <p:cNvGrpSpPr/>
            <p:nvPr/>
          </p:nvGrpSpPr>
          <p:grpSpPr>
            <a:xfrm>
              <a:off x="2326" y="396"/>
              <a:ext cx="12780" cy="9326"/>
              <a:chOff x="2326" y="396"/>
              <a:chExt cx="12780" cy="9326"/>
            </a:xfrm>
          </p:grpSpPr>
          <p:sp>
            <p:nvSpPr>
              <p:cNvPr id="4" name="Rectangles 3"/>
              <p:cNvSpPr/>
              <p:nvPr/>
            </p:nvSpPr>
            <p:spPr>
              <a:xfrm>
                <a:off x="2326" y="396"/>
                <a:ext cx="12781" cy="9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5" name="Picture 4" descr="Screenshot from 2022-11-30 13-43-03"/>
              <p:cNvPicPr>
                <a:picLocks noChangeAspect="1"/>
              </p:cNvPicPr>
              <p:nvPr/>
            </p:nvPicPr>
            <p:blipFill>
              <a:blip r:embed="rId1"/>
              <a:srcRect l="37079" t="6882" b="3085"/>
              <a:stretch>
                <a:fillRect/>
              </a:stretch>
            </p:blipFill>
            <p:spPr>
              <a:xfrm>
                <a:off x="2796" y="709"/>
                <a:ext cx="11842" cy="8700"/>
              </a:xfrm>
              <a:prstGeom prst="rect">
                <a:avLst/>
              </a:prstGeom>
            </p:spPr>
          </p:pic>
        </p:grpSp>
        <p:sp>
          <p:nvSpPr>
            <p:cNvPr id="8" name="Rectangles 7"/>
            <p:cNvSpPr/>
            <p:nvPr/>
          </p:nvSpPr>
          <p:spPr>
            <a:xfrm>
              <a:off x="3105" y="709"/>
              <a:ext cx="975" cy="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1484630" y="251460"/>
            <a:ext cx="8115935" cy="59220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Screenshot from 2022-11-30 13-43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4630" y="1234440"/>
            <a:ext cx="8063230" cy="41395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84630" y="251460"/>
            <a:ext cx="8115300" cy="5922010"/>
            <a:chOff x="2338" y="396"/>
            <a:chExt cx="12780" cy="9326"/>
          </a:xfrm>
        </p:grpSpPr>
        <p:sp>
          <p:nvSpPr>
            <p:cNvPr id="4" name="Rectangles 3"/>
            <p:cNvSpPr/>
            <p:nvPr/>
          </p:nvSpPr>
          <p:spPr>
            <a:xfrm>
              <a:off x="2338" y="396"/>
              <a:ext cx="12781" cy="932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38" y="1297"/>
              <a:ext cx="12781" cy="75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484630" y="241935"/>
            <a:ext cx="8116570" cy="5931535"/>
            <a:chOff x="2338" y="381"/>
            <a:chExt cx="12782" cy="9341"/>
          </a:xfrm>
        </p:grpSpPr>
        <p:sp>
          <p:nvSpPr>
            <p:cNvPr id="8" name="Rectangles 7"/>
            <p:cNvSpPr/>
            <p:nvPr/>
          </p:nvSpPr>
          <p:spPr>
            <a:xfrm>
              <a:off x="5805" y="1740"/>
              <a:ext cx="975" cy="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338" y="396"/>
              <a:ext cx="12782" cy="9326"/>
              <a:chOff x="2338" y="396"/>
              <a:chExt cx="12782" cy="9326"/>
            </a:xfrm>
          </p:grpSpPr>
          <p:sp>
            <p:nvSpPr>
              <p:cNvPr id="4" name="Rectangles 3"/>
              <p:cNvSpPr/>
              <p:nvPr/>
            </p:nvSpPr>
            <p:spPr>
              <a:xfrm>
                <a:off x="2338" y="396"/>
                <a:ext cx="12781" cy="9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9" name="Picture 8" descr="vit_sev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338" y="1864"/>
                <a:ext cx="12782" cy="6289"/>
              </a:xfrm>
              <a:prstGeom prst="rect">
                <a:avLst/>
              </a:prstGeom>
            </p:spPr>
          </p:pic>
        </p:grpSp>
        <p:grpSp>
          <p:nvGrpSpPr>
            <p:cNvPr id="3" name="Group 2"/>
            <p:cNvGrpSpPr/>
            <p:nvPr/>
          </p:nvGrpSpPr>
          <p:grpSpPr>
            <a:xfrm>
              <a:off x="2338" y="381"/>
              <a:ext cx="12781" cy="9326"/>
              <a:chOff x="2338" y="396"/>
              <a:chExt cx="12781" cy="9326"/>
            </a:xfrm>
          </p:grpSpPr>
          <p:sp>
            <p:nvSpPr>
              <p:cNvPr id="5" name="Rectangles 4"/>
              <p:cNvSpPr/>
              <p:nvPr/>
            </p:nvSpPr>
            <p:spPr>
              <a:xfrm>
                <a:off x="2338" y="396"/>
                <a:ext cx="12781" cy="9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7" name="Picture 6" descr="vit_covid"/>
              <p:cNvPicPr>
                <a:picLocks noChangeAspect="1"/>
              </p:cNvPicPr>
              <p:nvPr/>
            </p:nvPicPr>
            <p:blipFill>
              <a:blip r:embed="rId2"/>
              <a:srcRect l="34627" r="30636" b="86099"/>
              <a:stretch>
                <a:fillRect/>
              </a:stretch>
            </p:blipFill>
            <p:spPr>
              <a:xfrm>
                <a:off x="6509" y="966"/>
                <a:ext cx="4439" cy="91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84630" y="241935"/>
            <a:ext cx="8115300" cy="5922010"/>
            <a:chOff x="2338" y="396"/>
            <a:chExt cx="12780" cy="9326"/>
          </a:xfrm>
        </p:grpSpPr>
        <p:sp>
          <p:nvSpPr>
            <p:cNvPr id="4" name="Rectangles 3"/>
            <p:cNvSpPr/>
            <p:nvPr/>
          </p:nvSpPr>
          <p:spPr>
            <a:xfrm>
              <a:off x="2338" y="396"/>
              <a:ext cx="12781" cy="9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7" name="Picture 6" descr="vit_covi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38" y="1596"/>
              <a:ext cx="12779" cy="6568"/>
            </a:xfrm>
            <a:prstGeom prst="rect">
              <a:avLst/>
            </a:prstGeom>
          </p:spPr>
        </p:pic>
        <p:sp>
          <p:nvSpPr>
            <p:cNvPr id="8" name="Rectangles 7"/>
            <p:cNvSpPr/>
            <p:nvPr/>
          </p:nvSpPr>
          <p:spPr>
            <a:xfrm>
              <a:off x="5805" y="1740"/>
              <a:ext cx="975" cy="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84630" y="251460"/>
            <a:ext cx="8120380" cy="5922010"/>
            <a:chOff x="2338" y="396"/>
            <a:chExt cx="12788" cy="9326"/>
          </a:xfrm>
        </p:grpSpPr>
        <p:sp>
          <p:nvSpPr>
            <p:cNvPr id="4" name="Rectangles 3"/>
            <p:cNvSpPr/>
            <p:nvPr/>
          </p:nvSpPr>
          <p:spPr>
            <a:xfrm>
              <a:off x="2338" y="396"/>
              <a:ext cx="12781" cy="9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3" name="Picture 2" descr="self_evolving"/>
            <p:cNvPicPr>
              <a:picLocks noChangeAspect="1"/>
            </p:cNvPicPr>
            <p:nvPr/>
          </p:nvPicPr>
          <p:blipFill>
            <a:blip r:embed="rId1"/>
            <a:srcRect r="4303"/>
            <a:stretch>
              <a:fillRect/>
            </a:stretch>
          </p:blipFill>
          <p:spPr>
            <a:xfrm>
              <a:off x="2338" y="2196"/>
              <a:ext cx="12788" cy="57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pang</cp:lastModifiedBy>
  <cp:revision>7</cp:revision>
  <dcterms:created xsi:type="dcterms:W3CDTF">2022-11-30T04:55:27Z</dcterms:created>
  <dcterms:modified xsi:type="dcterms:W3CDTF">2022-11-30T04:55:27Z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