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57F9-1F21-47B8-A6D4-D5A2F4A22EB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7114136" y="783771"/>
            <a:ext cx="4353185" cy="4450701"/>
          </a:xfrm>
          <a:prstGeom prst="round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17523" y="783771"/>
            <a:ext cx="2632781" cy="4450701"/>
          </a:xfrm>
          <a:prstGeom prst="roundRect">
            <a:avLst/>
          </a:prstGeom>
          <a:solidFill>
            <a:srgbClr val="FFC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52327" y="1007707"/>
            <a:ext cx="7636852" cy="12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NIFI</a:t>
            </a:r>
          </a:p>
          <a:p>
            <a:pPr algn="ctr"/>
            <a:r>
              <a:rPr lang="en-US" altLang="ko-KR" smtClean="0"/>
              <a:t>( Data flow control 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7079" y="3715787"/>
            <a:ext cx="1230283" cy="114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</a:t>
            </a:r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3811385" y="3707475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SOURCE</a:t>
            </a:r>
            <a:r>
              <a:rPr lang="ko-KR" altLang="en-US" smtClean="0"/>
              <a:t> </a:t>
            </a:r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>
            <a:off x="7805651" y="3715787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r>
              <a:rPr lang="ko-KR" altLang="en-US" smtClean="0"/>
              <a:t> </a:t>
            </a:r>
            <a:r>
              <a:rPr lang="en-US" altLang="ko-KR" smtClean="0"/>
              <a:t>DB1</a:t>
            </a:r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>
            <a:off x="9775768" y="3715787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r>
              <a:rPr lang="ko-KR" altLang="en-US" smtClean="0"/>
              <a:t> </a:t>
            </a:r>
            <a:r>
              <a:rPr lang="en-US" altLang="ko-KR" smtClean="0"/>
              <a:t>DB2</a:t>
            </a:r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548640" y="1317567"/>
            <a:ext cx="2161309" cy="11055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</a:t>
            </a:r>
            <a:endParaRPr lang="ko-KR" altLang="en-US"/>
          </a:p>
        </p:txBody>
      </p:sp>
      <p:cxnSp>
        <p:nvCxnSpPr>
          <p:cNvPr id="12" name="꺾인 연결선 11"/>
          <p:cNvCxnSpPr>
            <a:stCxn id="10" idx="0"/>
            <a:endCxn id="7" idx="2"/>
          </p:cNvCxnSpPr>
          <p:nvPr/>
        </p:nvCxnSpPr>
        <p:spPr>
          <a:xfrm>
            <a:off x="2709949" y="1870364"/>
            <a:ext cx="1101436" cy="24148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1"/>
            <a:endCxn id="51" idx="2"/>
          </p:cNvCxnSpPr>
          <p:nvPr/>
        </p:nvCxnSpPr>
        <p:spPr>
          <a:xfrm rot="16200000" flipV="1">
            <a:off x="3603901" y="2843284"/>
            <a:ext cx="1400028" cy="32835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52" idx="2"/>
          </p:cNvCxnSpPr>
          <p:nvPr/>
        </p:nvCxnSpPr>
        <p:spPr>
          <a:xfrm rot="16200000" flipH="1">
            <a:off x="4962723" y="2542448"/>
            <a:ext cx="1413166" cy="93351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53" idx="2"/>
          </p:cNvCxnSpPr>
          <p:nvPr/>
        </p:nvCxnSpPr>
        <p:spPr>
          <a:xfrm rot="5400000" flipH="1" flipV="1">
            <a:off x="6385991" y="2508805"/>
            <a:ext cx="1413174" cy="1000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4" idx="2"/>
            <a:endCxn id="8" idx="1"/>
          </p:cNvCxnSpPr>
          <p:nvPr/>
        </p:nvCxnSpPr>
        <p:spPr>
          <a:xfrm rot="5400000">
            <a:off x="7995618" y="2769360"/>
            <a:ext cx="1413166" cy="47968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5" idx="2"/>
            <a:endCxn id="9" idx="1"/>
          </p:cNvCxnSpPr>
          <p:nvPr/>
        </p:nvCxnSpPr>
        <p:spPr>
          <a:xfrm rot="16200000" flipH="1">
            <a:off x="9535544" y="2818857"/>
            <a:ext cx="1413166" cy="38069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3717674" y="2001573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80486" y="1996747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7170909" y="1996739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519981" y="1996747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629717" y="1996747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5703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2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19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광수</dc:creator>
  <cp:lastModifiedBy>장 광수</cp:lastModifiedBy>
  <cp:revision>7</cp:revision>
  <dcterms:created xsi:type="dcterms:W3CDTF">2020-02-25T08:42:45Z</dcterms:created>
  <dcterms:modified xsi:type="dcterms:W3CDTF">2020-02-26T10:24:02Z</dcterms:modified>
</cp:coreProperties>
</file>