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7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0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1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1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57F9-1F21-47B8-A6D4-D5A2F4A22EB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1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Integration Layer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468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Source </a:t>
            </a:r>
            <a:r>
              <a:rPr lang="ko-KR" altLang="en-US" sz="3200" smtClean="0"/>
              <a:t>방식</a:t>
            </a:r>
            <a:endParaRPr lang="ko-KR" altLang="en-US" sz="320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86499"/>
              </p:ext>
            </p:extLst>
          </p:nvPr>
        </p:nvGraphicFramePr>
        <p:xfrm>
          <a:off x="838200" y="110559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98189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732921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86040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402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NiFi JDBC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Kafka Connect JDBC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Kafka Connect OGG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2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수집방식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증분 </a:t>
                      </a:r>
                      <a:r>
                        <a:rPr lang="en-US" altLang="ko-KR" smtClean="0"/>
                        <a:t>Select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증분 </a:t>
                      </a:r>
                      <a:r>
                        <a:rPr lang="en-US" altLang="ko-KR" smtClean="0"/>
                        <a:t>Select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CDC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5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77662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57622"/>
              </p:ext>
            </p:extLst>
          </p:nvPr>
        </p:nvGraphicFramePr>
        <p:xfrm>
          <a:off x="838200" y="407837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98189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732921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86040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402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NiFi JDBC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Kafka Connect JDBC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Kafka Connect OGG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2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방식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5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77662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838200" y="3330028"/>
            <a:ext cx="10515600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/>
              <a:t>Sink </a:t>
            </a:r>
            <a:r>
              <a:rPr lang="ko-KR" altLang="en-US" sz="3200" smtClean="0"/>
              <a:t>방식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67970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Source – Sink </a:t>
            </a:r>
            <a:r>
              <a:rPr lang="ko-KR" altLang="en-US" smtClean="0"/>
              <a:t>조합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417809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8">
                  <a:extLst>
                    <a:ext uri="{9D8B030D-6E8A-4147-A177-3AD203B41FA5}">
                      <a16:colId xmlns:a16="http://schemas.microsoft.com/office/drawing/2014/main" val="2271405166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32291610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137231634"/>
                    </a:ext>
                  </a:extLst>
                </a:gridCol>
                <a:gridCol w="1022466">
                  <a:extLst>
                    <a:ext uri="{9D8B030D-6E8A-4147-A177-3AD203B41FA5}">
                      <a16:colId xmlns:a16="http://schemas.microsoft.com/office/drawing/2014/main" val="3355149843"/>
                    </a:ext>
                  </a:extLst>
                </a:gridCol>
                <a:gridCol w="4819996">
                  <a:extLst>
                    <a:ext uri="{9D8B030D-6E8A-4147-A177-3AD203B41FA5}">
                      <a16:colId xmlns:a16="http://schemas.microsoft.com/office/drawing/2014/main" val="1805140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Source </a:t>
                      </a:r>
                      <a:r>
                        <a:rPr lang="ko-KR" altLang="en-US" sz="1600" smtClean="0"/>
                        <a:t>방식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Sink </a:t>
                      </a:r>
                      <a:r>
                        <a:rPr lang="ko-KR" altLang="en-US" sz="1600" smtClean="0"/>
                        <a:t>방식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확인대상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5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NiFi JDBC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NiFi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3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7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3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OGG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Json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en-US" altLang="ko-KR" sz="1600" baseline="0" smtClean="0"/>
                        <a:t>data </a:t>
                      </a:r>
                      <a:r>
                        <a:rPr lang="ko-KR" altLang="en-US" sz="1600" baseline="0" smtClean="0"/>
                        <a:t>형식을 </a:t>
                      </a:r>
                      <a:r>
                        <a:rPr lang="en-US" altLang="ko-KR" sz="1600" baseline="0" smtClean="0"/>
                        <a:t>OGG </a:t>
                      </a:r>
                      <a:r>
                        <a:rPr lang="ko-KR" altLang="en-US" sz="1600" baseline="0" smtClean="0"/>
                        <a:t>에서 사용할 수 있을까</a:t>
                      </a:r>
                      <a:r>
                        <a:rPr lang="en-US" altLang="ko-KR" sz="1600" baseline="0" smtClean="0"/>
                        <a:t>?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4</a:t>
                      </a:r>
                      <a:endParaRPr lang="ko-KR" alt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JDBC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NiFi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Data transform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요건에 따라 필요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2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5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2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6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OGG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Json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en-US" altLang="ko-KR" sz="1600" baseline="0" smtClean="0"/>
                        <a:t>data </a:t>
                      </a:r>
                      <a:r>
                        <a:rPr lang="ko-KR" altLang="en-US" sz="1600" baseline="0" smtClean="0"/>
                        <a:t>형식을 </a:t>
                      </a:r>
                      <a:r>
                        <a:rPr lang="en-US" altLang="ko-KR" sz="1600" baseline="0" smtClean="0"/>
                        <a:t>OGG </a:t>
                      </a:r>
                      <a:r>
                        <a:rPr lang="ko-KR" altLang="en-US" sz="1600" baseline="0" smtClean="0"/>
                        <a:t>에서 사용할 수 있을까</a:t>
                      </a:r>
                      <a:r>
                        <a:rPr lang="en-US" altLang="ko-KR" sz="1600" baseline="0" smtClean="0"/>
                        <a:t>?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0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7</a:t>
                      </a:r>
                      <a:endParaRPr lang="ko-KR" alt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OGG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NiFi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??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OGG</a:t>
                      </a:r>
                      <a:r>
                        <a:rPr lang="en-US" altLang="ko-KR" sz="1600" baseline="0" smtClean="0"/>
                        <a:t> data </a:t>
                      </a:r>
                      <a:r>
                        <a:rPr lang="ko-KR" altLang="en-US" sz="1600" baseline="0" smtClean="0"/>
                        <a:t>형식을 </a:t>
                      </a:r>
                      <a:r>
                        <a:rPr lang="en-US" altLang="ko-KR" sz="1600" baseline="0" smtClean="0"/>
                        <a:t>jdbc </a:t>
                      </a:r>
                      <a:r>
                        <a:rPr lang="ko-KR" altLang="en-US" sz="1600" baseline="0" smtClean="0"/>
                        <a:t>에서 사용할 수 있을까</a:t>
                      </a:r>
                      <a:r>
                        <a:rPr lang="en-US" altLang="ko-KR" sz="1600" baseline="0" smtClean="0"/>
                        <a:t>?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5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8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??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OGG</a:t>
                      </a:r>
                      <a:r>
                        <a:rPr lang="en-US" altLang="ko-KR" sz="1600" baseline="0" smtClean="0"/>
                        <a:t> data </a:t>
                      </a:r>
                      <a:r>
                        <a:rPr lang="ko-KR" altLang="en-US" sz="1600" baseline="0" smtClean="0"/>
                        <a:t>형식을 </a:t>
                      </a:r>
                      <a:r>
                        <a:rPr lang="en-US" altLang="ko-KR" sz="1600" baseline="0" smtClean="0"/>
                        <a:t>jdbc </a:t>
                      </a:r>
                      <a:r>
                        <a:rPr lang="ko-KR" altLang="en-US" sz="1600" baseline="0" smtClean="0"/>
                        <a:t>에서 사용할 수 있을까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4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9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OGG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3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0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Nifi </a:t>
            </a:r>
            <a:r>
              <a:rPr lang="ko-KR" altLang="en-US" smtClean="0"/>
              <a:t>사용 </a:t>
            </a:r>
            <a:r>
              <a:rPr lang="en-US" altLang="ko-KR" smtClean="0"/>
              <a:t>Architecture</a:t>
            </a: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7173403" y="1715104"/>
            <a:ext cx="4353185" cy="4450701"/>
          </a:xfrm>
          <a:prstGeom prst="roundRect">
            <a:avLst/>
          </a:prstGeom>
          <a:solidFill>
            <a:srgbClr val="00B0F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76790" y="1715104"/>
            <a:ext cx="2632781" cy="4450701"/>
          </a:xfrm>
          <a:prstGeom prst="roundRect">
            <a:avLst/>
          </a:prstGeom>
          <a:solidFill>
            <a:srgbClr val="FFC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511594" y="1939040"/>
            <a:ext cx="7636852" cy="12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NIFI</a:t>
            </a:r>
          </a:p>
          <a:p>
            <a:pPr algn="ctr"/>
            <a:r>
              <a:rPr lang="en-US" altLang="ko-KR" smtClean="0"/>
              <a:t>( Data flow control )</a:t>
            </a:r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826346" y="4647120"/>
            <a:ext cx="1230283" cy="114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KAFKA</a:t>
            </a:r>
            <a:endParaRPr lang="ko-KR" altLang="en-US"/>
          </a:p>
        </p:txBody>
      </p:sp>
      <p:sp>
        <p:nvSpPr>
          <p:cNvPr id="77" name="원통 76"/>
          <p:cNvSpPr/>
          <p:nvPr/>
        </p:nvSpPr>
        <p:spPr>
          <a:xfrm>
            <a:off x="3870652" y="4638808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SOURCE</a:t>
            </a:r>
            <a:r>
              <a:rPr lang="ko-KR" altLang="en-US" smtClean="0"/>
              <a:t> </a:t>
            </a:r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78" name="원통 77"/>
          <p:cNvSpPr/>
          <p:nvPr/>
        </p:nvSpPr>
        <p:spPr>
          <a:xfrm>
            <a:off x="7864918" y="4647120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r>
              <a:rPr lang="ko-KR" altLang="en-US" smtClean="0"/>
              <a:t> </a:t>
            </a:r>
            <a:r>
              <a:rPr lang="en-US" altLang="ko-KR" smtClean="0"/>
              <a:t>DB1</a:t>
            </a:r>
            <a:endParaRPr lang="ko-KR" altLang="en-US"/>
          </a:p>
        </p:txBody>
      </p:sp>
      <p:sp>
        <p:nvSpPr>
          <p:cNvPr id="79" name="원통 78"/>
          <p:cNvSpPr/>
          <p:nvPr/>
        </p:nvSpPr>
        <p:spPr>
          <a:xfrm>
            <a:off x="9835035" y="4647120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r>
              <a:rPr lang="ko-KR" altLang="en-US" smtClean="0"/>
              <a:t> </a:t>
            </a:r>
            <a:r>
              <a:rPr lang="en-US" altLang="ko-KR" smtClean="0"/>
              <a:t>DB2</a:t>
            </a:r>
            <a:endParaRPr lang="ko-KR" altLang="en-US"/>
          </a:p>
        </p:txBody>
      </p:sp>
      <p:sp>
        <p:nvSpPr>
          <p:cNvPr id="80" name="육각형 79"/>
          <p:cNvSpPr/>
          <p:nvPr/>
        </p:nvSpPr>
        <p:spPr>
          <a:xfrm>
            <a:off x="607907" y="2248900"/>
            <a:ext cx="2161309" cy="110559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Application</a:t>
            </a:r>
            <a:endParaRPr lang="ko-KR" altLang="en-US"/>
          </a:p>
        </p:txBody>
      </p:sp>
      <p:cxnSp>
        <p:nvCxnSpPr>
          <p:cNvPr id="81" name="꺾인 연결선 80"/>
          <p:cNvCxnSpPr>
            <a:stCxn id="80" idx="0"/>
            <a:endCxn id="77" idx="2"/>
          </p:cNvCxnSpPr>
          <p:nvPr/>
        </p:nvCxnSpPr>
        <p:spPr>
          <a:xfrm>
            <a:off x="2769216" y="2801697"/>
            <a:ext cx="1101436" cy="241484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7" idx="1"/>
            <a:endCxn id="87" idx="2"/>
          </p:cNvCxnSpPr>
          <p:nvPr/>
        </p:nvCxnSpPr>
        <p:spPr>
          <a:xfrm rot="16200000" flipV="1">
            <a:off x="3663168" y="3774617"/>
            <a:ext cx="1400028" cy="32835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88" idx="2"/>
          </p:cNvCxnSpPr>
          <p:nvPr/>
        </p:nvCxnSpPr>
        <p:spPr>
          <a:xfrm rot="16200000" flipH="1">
            <a:off x="5021990" y="3473781"/>
            <a:ext cx="1413166" cy="93351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endCxn id="89" idx="2"/>
          </p:cNvCxnSpPr>
          <p:nvPr/>
        </p:nvCxnSpPr>
        <p:spPr>
          <a:xfrm rot="5400000" flipH="1" flipV="1">
            <a:off x="6445258" y="3440138"/>
            <a:ext cx="1413174" cy="1000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0" idx="2"/>
            <a:endCxn id="78" idx="1"/>
          </p:cNvCxnSpPr>
          <p:nvPr/>
        </p:nvCxnSpPr>
        <p:spPr>
          <a:xfrm rot="5400000">
            <a:off x="8054885" y="3700693"/>
            <a:ext cx="1413166" cy="47968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91" idx="2"/>
            <a:endCxn id="79" idx="1"/>
          </p:cNvCxnSpPr>
          <p:nvPr/>
        </p:nvCxnSpPr>
        <p:spPr>
          <a:xfrm rot="16200000" flipH="1">
            <a:off x="9594811" y="3750190"/>
            <a:ext cx="1413166" cy="38069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3776941" y="2932906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839753" y="2928080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230176" y="2928072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8579248" y="2928080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688984" y="2928080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570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NiFi </a:t>
            </a:r>
            <a:r>
              <a:rPr lang="en-US" altLang="ko-KR" smtClean="0"/>
              <a:t>Architecture</a:t>
            </a:r>
            <a:endParaRPr lang="ko-KR" altLang="en-US"/>
          </a:p>
        </p:txBody>
      </p:sp>
      <p:pic>
        <p:nvPicPr>
          <p:cNvPr id="1026" name="Picture 2" descr="NiFi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08789"/>
            <a:ext cx="9239250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3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Nifi-template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800225"/>
            <a:ext cx="105156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테스트 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Source</a:t>
            </a:r>
          </a:p>
          <a:p>
            <a:pPr lvl="1"/>
            <a:r>
              <a:rPr lang="en-US" altLang="ko-KR" smtClean="0"/>
              <a:t>DB : Mysql</a:t>
            </a:r>
          </a:p>
          <a:p>
            <a:pPr lvl="1"/>
            <a:r>
              <a:rPr lang="en-US" altLang="ko-KR" smtClean="0"/>
              <a:t>Flow</a:t>
            </a:r>
          </a:p>
          <a:p>
            <a:pPr lvl="2"/>
            <a:r>
              <a:rPr lang="en-US" altLang="ko-KR" smtClean="0"/>
              <a:t>Jdbc(select) polling -&gt; kafka</a:t>
            </a:r>
          </a:p>
          <a:p>
            <a:r>
              <a:rPr lang="en-US" altLang="ko-KR" smtClean="0"/>
              <a:t>Target</a:t>
            </a:r>
          </a:p>
          <a:p>
            <a:pPr lvl="1"/>
            <a:r>
              <a:rPr lang="en-US" altLang="ko-KR" smtClean="0"/>
              <a:t>A type</a:t>
            </a:r>
          </a:p>
          <a:p>
            <a:pPr lvl="2"/>
            <a:r>
              <a:rPr lang="ko-KR" altLang="en-US" smtClean="0"/>
              <a:t>설명 </a:t>
            </a:r>
            <a:r>
              <a:rPr lang="en-US" altLang="ko-KR" smtClean="0"/>
              <a:t>: Table Layout </a:t>
            </a:r>
            <a:r>
              <a:rPr lang="ko-KR" altLang="en-US" smtClean="0"/>
              <a:t>동일한 경우</a:t>
            </a:r>
            <a:endParaRPr lang="en-US" altLang="ko-KR" smtClean="0"/>
          </a:p>
          <a:p>
            <a:pPr lvl="2"/>
            <a:r>
              <a:rPr lang="en-US" altLang="ko-KR" smtClean="0"/>
              <a:t>DB : Mysql</a:t>
            </a:r>
          </a:p>
          <a:p>
            <a:pPr lvl="2"/>
            <a:r>
              <a:rPr lang="en-US" altLang="ko-KR" smtClean="0"/>
              <a:t>Flow</a:t>
            </a:r>
          </a:p>
          <a:p>
            <a:pPr lvl="3"/>
            <a:r>
              <a:rPr lang="en-US" altLang="ko-KR" smtClean="0"/>
              <a:t>Kafka -&gt; AvroToJson -&gt; JsonToSql -&gt; Jdbc Insert</a:t>
            </a:r>
          </a:p>
          <a:p>
            <a:pPr lvl="1"/>
            <a:r>
              <a:rPr lang="en-US" altLang="ko-KR" smtClean="0"/>
              <a:t>B type</a:t>
            </a:r>
          </a:p>
          <a:p>
            <a:pPr lvl="2"/>
            <a:r>
              <a:rPr lang="ko-KR" altLang="en-US"/>
              <a:t>설명 </a:t>
            </a:r>
            <a:r>
              <a:rPr lang="en-US" altLang="ko-KR"/>
              <a:t>: Table Layout </a:t>
            </a:r>
            <a:r>
              <a:rPr lang="en-US" altLang="ko-KR" smtClean="0"/>
              <a:t>subset</a:t>
            </a:r>
            <a:r>
              <a:rPr lang="ko-KR" altLang="en-US" smtClean="0"/>
              <a:t> 경우</a:t>
            </a:r>
            <a:endParaRPr lang="en-US" altLang="ko-KR" smtClean="0"/>
          </a:p>
          <a:p>
            <a:pPr lvl="2"/>
            <a:r>
              <a:rPr lang="en-US" altLang="ko-KR"/>
              <a:t>DB : Mysql</a:t>
            </a:r>
          </a:p>
          <a:p>
            <a:pPr lvl="2"/>
            <a:r>
              <a:rPr lang="en-US" altLang="ko-KR"/>
              <a:t>Flow</a:t>
            </a:r>
          </a:p>
          <a:p>
            <a:pPr lvl="3"/>
            <a:r>
              <a:rPr lang="en-US" altLang="ko-KR"/>
              <a:t>Kafka -&gt; AvroToJson -&gt; JsonToSql -&gt; Jdbc Insert</a:t>
            </a:r>
          </a:p>
          <a:p>
            <a:pPr lvl="1"/>
            <a:r>
              <a:rPr lang="en-US" altLang="ko-KR" smtClean="0"/>
              <a:t>C type</a:t>
            </a:r>
          </a:p>
          <a:p>
            <a:pPr lvl="2"/>
            <a:r>
              <a:rPr lang="ko-KR" altLang="en-US" smtClean="0"/>
              <a:t>ㄹㅇㅁㄴ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4747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209</Words>
  <Application>Microsoft Office PowerPoint</Application>
  <PresentationFormat>와이드스크린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Integration Layer</vt:lpstr>
      <vt:lpstr>Source 방식</vt:lpstr>
      <vt:lpstr>Source – Sink 조합</vt:lpstr>
      <vt:lpstr>Nifi 사용 Architecture</vt:lpstr>
      <vt:lpstr>NiFi Architecture</vt:lpstr>
      <vt:lpstr>Nifi-template</vt:lpstr>
      <vt:lpstr>테스트 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광수</dc:creator>
  <cp:lastModifiedBy>장 광수</cp:lastModifiedBy>
  <cp:revision>43</cp:revision>
  <dcterms:created xsi:type="dcterms:W3CDTF">2020-02-25T08:42:45Z</dcterms:created>
  <dcterms:modified xsi:type="dcterms:W3CDTF">2020-02-28T08:57:46Z</dcterms:modified>
</cp:coreProperties>
</file>