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22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09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0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9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5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08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56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54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4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BD74-2930-49FA-BA8E-75578BD7DE0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C73B-C309-406D-8AB8-E38470B7E5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Kafka </a:t>
            </a:r>
            <a:r>
              <a:rPr lang="ko-KR" altLang="en-US" smtClean="0"/>
              <a:t>토픽 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테스트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2020-03-03</a:t>
            </a:r>
          </a:p>
          <a:p>
            <a:r>
              <a:rPr lang="ko-KR" altLang="en-US" smtClean="0"/>
              <a:t>장광수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2651760" y="1638459"/>
            <a:ext cx="6849687" cy="2269374"/>
          </a:xfrm>
          <a:prstGeom prst="roundRect">
            <a:avLst>
              <a:gd name="adj" fmla="val 115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 환경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67892" y="1844588"/>
            <a:ext cx="1953491" cy="7980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</a:t>
            </a:r>
          </a:p>
          <a:p>
            <a:pPr algn="ctr"/>
            <a:r>
              <a:rPr lang="en-US" altLang="ko-KR" smtClean="0"/>
              <a:t>Broker 1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104015" y="1844588"/>
            <a:ext cx="1953491" cy="7980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</a:t>
            </a:r>
          </a:p>
          <a:p>
            <a:pPr algn="ctr"/>
            <a:r>
              <a:rPr lang="en-US" altLang="ko-KR" smtClean="0"/>
              <a:t>Broker 2</a:t>
            </a:r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40138" y="1844588"/>
            <a:ext cx="1953491" cy="7980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Kafka</a:t>
            </a:r>
          </a:p>
          <a:p>
            <a:pPr algn="ctr"/>
            <a:r>
              <a:rPr lang="en-US" altLang="ko-KR" smtClean="0"/>
              <a:t>Broker 3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04015" y="2717424"/>
            <a:ext cx="1953491" cy="997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Topic : dr-test</a:t>
            </a:r>
          </a:p>
          <a:p>
            <a:pPr algn="ctr"/>
            <a:r>
              <a:rPr lang="en-US" altLang="ko-KR" smtClean="0"/>
              <a:t>partition 0</a:t>
            </a:r>
          </a:p>
          <a:p>
            <a:pPr algn="ctr"/>
            <a:r>
              <a:rPr lang="en-US" altLang="ko-KR" smtClean="0"/>
              <a:t>Leader</a:t>
            </a:r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40138" y="2717424"/>
            <a:ext cx="1953491" cy="99752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Topic : dr-test</a:t>
            </a:r>
          </a:p>
          <a:p>
            <a:pPr algn="ctr"/>
            <a:r>
              <a:rPr lang="en-US" altLang="ko-KR" smtClean="0"/>
              <a:t>partition 0</a:t>
            </a:r>
            <a:endParaRPr lang="en-US" altLang="ko-KR" smtClean="0"/>
          </a:p>
          <a:p>
            <a:pPr algn="ctr"/>
            <a:r>
              <a:rPr lang="en-US" altLang="ko-KR" smtClean="0"/>
              <a:t>Replica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8" y="4465505"/>
            <a:ext cx="8820150" cy="52387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8" y="5494097"/>
            <a:ext cx="10296525" cy="55245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331476" y="1844588"/>
            <a:ext cx="1778925" cy="711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console-producer</a:t>
            </a:r>
            <a:endParaRPr lang="ko-KR" altLang="en-US" sz="14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9959676" y="1844588"/>
            <a:ext cx="1778925" cy="711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console-consumer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2221582" y="2227092"/>
            <a:ext cx="288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1</a:t>
            </a:r>
          </a:p>
          <a:p>
            <a:r>
              <a:rPr lang="en-US" altLang="ko-KR" sz="1100" smtClean="0"/>
              <a:t>2</a:t>
            </a:r>
          </a:p>
          <a:p>
            <a:r>
              <a:rPr lang="en-US" altLang="ko-KR" sz="1100" smtClean="0"/>
              <a:t>3</a:t>
            </a:r>
          </a:p>
          <a:p>
            <a:r>
              <a:rPr lang="en-US" altLang="ko-KR" sz="1100" smtClean="0"/>
              <a:t>4</a:t>
            </a:r>
          </a:p>
          <a:p>
            <a:r>
              <a:rPr lang="en-US" altLang="ko-KR" sz="1100" smtClean="0"/>
              <a:t>5</a:t>
            </a:r>
          </a:p>
          <a:p>
            <a:r>
              <a:rPr lang="en-US" altLang="ko-KR" sz="1100" smtClean="0"/>
              <a:t>…</a:t>
            </a:r>
          </a:p>
        </p:txBody>
      </p:sp>
      <p:cxnSp>
        <p:nvCxnSpPr>
          <p:cNvPr id="24" name="직선 화살표 연결선 23"/>
          <p:cNvCxnSpPr>
            <a:stCxn id="20" idx="3"/>
          </p:cNvCxnSpPr>
          <p:nvPr/>
        </p:nvCxnSpPr>
        <p:spPr>
          <a:xfrm>
            <a:off x="2110401" y="2200412"/>
            <a:ext cx="54135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576261" y="2227092"/>
            <a:ext cx="288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1</a:t>
            </a:r>
          </a:p>
          <a:p>
            <a:r>
              <a:rPr lang="en-US" altLang="ko-KR" sz="1100" smtClean="0"/>
              <a:t>2</a:t>
            </a:r>
          </a:p>
          <a:p>
            <a:r>
              <a:rPr lang="en-US" altLang="ko-KR" sz="1100" smtClean="0"/>
              <a:t>3</a:t>
            </a:r>
          </a:p>
          <a:p>
            <a:r>
              <a:rPr lang="en-US" altLang="ko-KR" sz="1100" smtClean="0"/>
              <a:t>4</a:t>
            </a:r>
          </a:p>
          <a:p>
            <a:r>
              <a:rPr lang="en-US" altLang="ko-KR" sz="1100" smtClean="0"/>
              <a:t>5</a:t>
            </a:r>
          </a:p>
          <a:p>
            <a:r>
              <a:rPr lang="en-US" altLang="ko-KR" sz="1100" smtClean="0"/>
              <a:t>…</a:t>
            </a:r>
          </a:p>
        </p:txBody>
      </p:sp>
      <p:cxnSp>
        <p:nvCxnSpPr>
          <p:cNvPr id="28" name="직선 화살표 연결선 27"/>
          <p:cNvCxnSpPr>
            <a:endCxn id="21" idx="1"/>
          </p:cNvCxnSpPr>
          <p:nvPr/>
        </p:nvCxnSpPr>
        <p:spPr>
          <a:xfrm>
            <a:off x="9501447" y="2200412"/>
            <a:ext cx="458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1476" y="5124765"/>
            <a:ext cx="249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dr-test </a:t>
            </a:r>
            <a:r>
              <a:rPr lang="ko-KR" altLang="en-US" smtClean="0"/>
              <a:t>토픽 설정 정보</a:t>
            </a: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1476" y="40617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토픽 목록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05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Broker file </a:t>
            </a:r>
            <a:r>
              <a:rPr lang="ko-KR" altLang="en-US" smtClean="0"/>
              <a:t>삭제 테스트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Broker </a:t>
            </a:r>
            <a:r>
              <a:rPr lang="ko-KR" altLang="en-US" smtClean="0"/>
              <a:t>내에서 </a:t>
            </a:r>
            <a:r>
              <a:rPr lang="en-US" altLang="ko-KR" smtClean="0"/>
              <a:t>rm –rf </a:t>
            </a:r>
            <a:r>
              <a:rPr lang="ko-KR" altLang="en-US" smtClean="0"/>
              <a:t>로 삭제</a:t>
            </a:r>
            <a:endParaRPr lang="en-US" altLang="ko-KR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smtClean="0"/>
              <a:t>삭제 불가 함</a:t>
            </a:r>
            <a:endParaRPr lang="ko-KR" altLang="en-US"/>
          </a:p>
        </p:txBody>
      </p:sp>
      <p:pic>
        <p:nvPicPr>
          <p:cNvPr id="12" name="내용 개체 틀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76251"/>
            <a:ext cx="5183188" cy="183780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65555" y="2676365"/>
            <a:ext cx="3803905" cy="482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76251"/>
            <a:ext cx="5157787" cy="17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0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Broker file </a:t>
            </a:r>
            <a:r>
              <a:rPr lang="ko-KR" altLang="en-US" smtClean="0"/>
              <a:t>삭제 테스트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umount </a:t>
            </a:r>
            <a:r>
              <a:rPr lang="ko-KR" altLang="en-US" smtClean="0"/>
              <a:t>로 마운트 삭제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smtClean="0"/>
              <a:t>삭제 불가 함</a:t>
            </a:r>
            <a:endParaRPr lang="ko-KR" altLang="en-US"/>
          </a:p>
        </p:txBody>
      </p:sp>
      <p:pic>
        <p:nvPicPr>
          <p:cNvPr id="13" name="내용 개체 틀 12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49231" y="2505075"/>
            <a:ext cx="4429125" cy="695325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505075"/>
            <a:ext cx="5157787" cy="280556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549231" y="2836659"/>
            <a:ext cx="4307191" cy="230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31" y="3398980"/>
            <a:ext cx="4429125" cy="637402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549231" y="3677119"/>
            <a:ext cx="4307191" cy="230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0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Broker file </a:t>
            </a:r>
            <a:r>
              <a:rPr lang="ko-KR" altLang="en-US" smtClean="0"/>
              <a:t>삭제 테스트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Docker </a:t>
            </a:r>
            <a:r>
              <a:rPr lang="ko-KR" altLang="en-US" smtClean="0"/>
              <a:t>외부에서 파일 삭제</a:t>
            </a: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smtClean="0"/>
              <a:t>삭제 불가 함</a:t>
            </a:r>
            <a:endParaRPr lang="ko-KR" altLang="en-US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06381" y="2632630"/>
            <a:ext cx="4314825" cy="2581275"/>
          </a:xfrm>
          <a:prstGeom prst="rect">
            <a:avLst/>
          </a:prstGeom>
        </p:spPr>
      </p:pic>
      <p:pic>
        <p:nvPicPr>
          <p:cNvPr id="13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632630"/>
            <a:ext cx="5157787" cy="11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1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Broker file </a:t>
            </a:r>
            <a:r>
              <a:rPr lang="ko-KR" altLang="en-US" smtClean="0"/>
              <a:t>삭제 테스트 </a:t>
            </a:r>
            <a:r>
              <a:rPr lang="en-US" altLang="ko-KR"/>
              <a:t>4</a:t>
            </a:r>
            <a:endParaRPr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38200" y="3235325"/>
            <a:ext cx="10515600" cy="5953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5354"/>
            <a:ext cx="10515600" cy="8448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44338"/>
            <a:ext cx="8867775" cy="1600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5549" y="1506022"/>
            <a:ext cx="300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Broker 3 </a:t>
            </a:r>
            <a:r>
              <a:rPr lang="ko-KR" altLang="en-US" smtClean="0"/>
              <a:t>종료 후 파일 삭제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5549" y="28858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토픽 상태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5549" y="397641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토픽 데이터 파일 삭제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38200" y="2519465"/>
            <a:ext cx="10117975" cy="200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Broker file </a:t>
            </a:r>
            <a:r>
              <a:rPr lang="ko-KR" altLang="en-US" smtClean="0"/>
              <a:t>삭제 테스트 </a:t>
            </a:r>
            <a:r>
              <a:rPr lang="en-US" altLang="ko-KR" smtClean="0"/>
              <a:t>4 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9990"/>
            <a:ext cx="4374313" cy="196479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5549" y="1506022"/>
            <a:ext cx="191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Broker 3 </a:t>
            </a:r>
            <a:r>
              <a:rPr lang="ko-KR" altLang="en-US" smtClean="0"/>
              <a:t>재 기동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5549" y="28858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토픽 상태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05549" y="406065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토픽 데이터 파일 확인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33285"/>
            <a:ext cx="10515600" cy="7483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48201"/>
            <a:ext cx="10515600" cy="8548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79765" y="2502839"/>
            <a:ext cx="10117975" cy="2007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94466" y="4511348"/>
            <a:ext cx="634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Leader </a:t>
            </a:r>
            <a:r>
              <a:rPr lang="ko-KR" altLang="en-US" smtClean="0"/>
              <a:t>토픽의 </a:t>
            </a:r>
            <a:r>
              <a:rPr lang="en-US" altLang="ko-KR" smtClean="0"/>
              <a:t>Broker</a:t>
            </a:r>
            <a:r>
              <a:rPr lang="ko-KR" altLang="en-US" smtClean="0"/>
              <a:t>를 대상으로도 테스트를 진행하였으며</a:t>
            </a:r>
            <a:endParaRPr lang="en-US" altLang="ko-KR" smtClean="0"/>
          </a:p>
          <a:p>
            <a:r>
              <a:rPr lang="en-US" altLang="ko-KR" smtClean="0"/>
              <a:t>Leader</a:t>
            </a:r>
            <a:r>
              <a:rPr lang="ko-KR" altLang="en-US" smtClean="0"/>
              <a:t>가 </a:t>
            </a:r>
            <a:r>
              <a:rPr lang="en-US" altLang="ko-KR" smtClean="0"/>
              <a:t>2</a:t>
            </a:r>
            <a:r>
              <a:rPr lang="ko-KR" altLang="en-US" smtClean="0"/>
              <a:t>번</a:t>
            </a:r>
            <a:r>
              <a:rPr lang="en-US" altLang="ko-KR" smtClean="0"/>
              <a:t>-&gt;3</a:t>
            </a:r>
            <a:r>
              <a:rPr lang="ko-KR" altLang="en-US" smtClean="0"/>
              <a:t>번으로 바뀌는 것 말고 다른 차이점이 없음</a:t>
            </a:r>
            <a:r>
              <a:rPr lang="en-US" altLang="ko-KR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967" y="5157679"/>
            <a:ext cx="6279916" cy="87478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498707" y="5448616"/>
            <a:ext cx="504442" cy="133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98707" y="5764956"/>
            <a:ext cx="504442" cy="133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2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테스트 결과</a:t>
            </a:r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mtClean="0"/>
              <a:t>앞서 </a:t>
            </a:r>
            <a:r>
              <a:rPr lang="en-US" altLang="ko-KR" smtClean="0"/>
              <a:t>3</a:t>
            </a:r>
            <a:r>
              <a:rPr lang="ko-KR" altLang="en-US" smtClean="0"/>
              <a:t>가지의 삭제 테스트를 하였으며</a:t>
            </a:r>
            <a:r>
              <a:rPr lang="en-US" altLang="ko-KR" smtClean="0"/>
              <a:t>, </a:t>
            </a:r>
            <a:r>
              <a:rPr lang="ko-KR" altLang="en-US" smtClean="0">
                <a:solidFill>
                  <a:srgbClr val="FF0000"/>
                </a:solidFill>
              </a:rPr>
              <a:t>삭제 불가 </a:t>
            </a:r>
            <a:r>
              <a:rPr lang="ko-KR" altLang="en-US" smtClean="0"/>
              <a:t>하였음</a:t>
            </a:r>
            <a:r>
              <a:rPr lang="en-US" altLang="ko-KR" smtClean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mtClean="0"/>
              <a:t>kafka </a:t>
            </a:r>
            <a:r>
              <a:rPr lang="ko-KR" altLang="en-US" smtClean="0"/>
              <a:t>데이터 파일은</a:t>
            </a:r>
            <a:r>
              <a:rPr lang="en-US" altLang="ko-KR"/>
              <a:t> </a:t>
            </a:r>
            <a:r>
              <a:rPr lang="en-US" altLang="ko-KR" smtClean="0"/>
              <a:t>Storage </a:t>
            </a:r>
            <a:r>
              <a:rPr lang="ko-KR" altLang="en-US" smtClean="0"/>
              <a:t>수준의 장애가 발생되지 않는 이상</a:t>
            </a:r>
            <a:r>
              <a:rPr lang="ko-KR" altLang="en-US" smtClean="0"/>
              <a:t> 사용자가 임의로 </a:t>
            </a:r>
            <a:r>
              <a:rPr lang="ko-KR" altLang="en-US" smtClean="0">
                <a:solidFill>
                  <a:srgbClr val="FF0000"/>
                </a:solidFill>
              </a:rPr>
              <a:t>삭제 할 수 없음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>
              <a:lnSpc>
                <a:spcPct val="120000"/>
              </a:lnSpc>
            </a:pPr>
            <a:r>
              <a:rPr lang="ko-KR" altLang="en-US" smtClean="0"/>
              <a:t>테스트 </a:t>
            </a:r>
            <a:r>
              <a:rPr lang="en-US" altLang="ko-KR" smtClean="0"/>
              <a:t>4</a:t>
            </a:r>
            <a:r>
              <a:rPr lang="ko-KR" altLang="en-US" smtClean="0"/>
              <a:t>에서 </a:t>
            </a:r>
            <a:r>
              <a:rPr lang="en-US" altLang="ko-KR" smtClean="0"/>
              <a:t>Broker</a:t>
            </a:r>
            <a:r>
              <a:rPr lang="ko-KR" altLang="en-US" smtClean="0"/>
              <a:t>를 내리고 데이터 파일을 삭제</a:t>
            </a:r>
            <a:r>
              <a:rPr lang="en-US" altLang="ko-KR" smtClean="0"/>
              <a:t>.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 smtClean="0"/>
              <a:t>producer : </a:t>
            </a:r>
            <a:r>
              <a:rPr lang="ko-KR" altLang="en-US" smtClean="0"/>
              <a:t>데이터 전달 문제 없음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 smtClean="0"/>
              <a:t>consumer : </a:t>
            </a:r>
            <a:r>
              <a:rPr lang="ko-KR" altLang="en-US" smtClean="0"/>
              <a:t>연결된 </a:t>
            </a:r>
            <a:r>
              <a:rPr lang="en-US" altLang="ko-KR" smtClean="0"/>
              <a:t>broker</a:t>
            </a:r>
            <a:r>
              <a:rPr lang="ko-KR" altLang="en-US" smtClean="0"/>
              <a:t>가 종료된 경우만 </a:t>
            </a:r>
            <a:r>
              <a:rPr lang="en-US" altLang="ko-KR" smtClean="0"/>
              <a:t>consumer </a:t>
            </a:r>
            <a:r>
              <a:rPr lang="ko-KR" altLang="en-US" smtClean="0"/>
              <a:t>재기동이 필요 하였음</a:t>
            </a:r>
            <a:r>
              <a:rPr lang="en-US" altLang="ko-KR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mtClean="0"/>
              <a:t>Leader / Replica </a:t>
            </a:r>
            <a:r>
              <a:rPr lang="ko-KR" altLang="en-US" smtClean="0"/>
              <a:t>차이 </a:t>
            </a:r>
            <a:r>
              <a:rPr lang="en-US" altLang="ko-KR" smtClean="0"/>
              <a:t>: Leader </a:t>
            </a:r>
            <a:r>
              <a:rPr lang="ko-KR" altLang="en-US" smtClean="0"/>
              <a:t>토픽의 </a:t>
            </a:r>
            <a:r>
              <a:rPr lang="en-US" altLang="ko-KR" smtClean="0"/>
              <a:t>Broker</a:t>
            </a:r>
            <a:r>
              <a:rPr lang="ko-KR" altLang="en-US" smtClean="0"/>
              <a:t>가 종료된 경우 </a:t>
            </a:r>
            <a:r>
              <a:rPr lang="en-US" altLang="ko-KR" smtClean="0"/>
              <a:t>Leader</a:t>
            </a:r>
            <a:r>
              <a:rPr lang="ko-KR" altLang="en-US"/>
              <a:t> </a:t>
            </a:r>
            <a:r>
              <a:rPr lang="ko-KR" altLang="en-US" smtClean="0"/>
              <a:t>변경</a:t>
            </a:r>
            <a:r>
              <a:rPr lang="en-US" altLang="ko-KR" smtClean="0"/>
              <a:t>(2</a:t>
            </a:r>
            <a:r>
              <a:rPr lang="ko-KR" altLang="en-US" smtClean="0"/>
              <a:t>번 </a:t>
            </a:r>
            <a:r>
              <a:rPr lang="en-US" altLang="ko-KR" smtClean="0"/>
              <a:t>-&gt; 3</a:t>
            </a:r>
            <a:r>
              <a:rPr lang="ko-KR" altLang="en-US" smtClean="0"/>
              <a:t>번</a:t>
            </a:r>
            <a:r>
              <a:rPr lang="en-US" altLang="ko-KR" smtClean="0"/>
              <a:t>).</a:t>
            </a:r>
            <a:r>
              <a:rPr lang="ko-KR" altLang="en-US" smtClean="0"/>
              <a:t> 그외 다른 차이 없음</a:t>
            </a:r>
            <a:r>
              <a:rPr lang="en-US" altLang="ko-KR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mtClean="0"/>
              <a:t>Broker </a:t>
            </a:r>
            <a:r>
              <a:rPr lang="ko-KR" altLang="en-US" smtClean="0"/>
              <a:t>를 재기동 하여 삭제된 파일이 </a:t>
            </a:r>
            <a:r>
              <a:rPr lang="ko-KR" altLang="en-US" smtClean="0">
                <a:solidFill>
                  <a:srgbClr val="FF0000"/>
                </a:solidFill>
              </a:rPr>
              <a:t>자동으로 복구되었음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>
              <a:lnSpc>
                <a:spcPct val="120000"/>
              </a:lnSpc>
            </a:pPr>
            <a:r>
              <a:rPr lang="en-US" altLang="ko-KR" smtClean="0"/>
              <a:t>Kafka </a:t>
            </a:r>
            <a:r>
              <a:rPr lang="ko-KR" altLang="en-US" smtClean="0"/>
              <a:t>파일 시스템의 장애를 고려한다면 최소 </a:t>
            </a:r>
            <a:r>
              <a:rPr lang="en-US" altLang="ko-KR" smtClean="0"/>
              <a:t>3</a:t>
            </a:r>
            <a:r>
              <a:rPr lang="ko-KR" altLang="en-US" smtClean="0"/>
              <a:t>개</a:t>
            </a:r>
            <a:r>
              <a:rPr lang="en-US" altLang="ko-KR" smtClean="0"/>
              <a:t> (</a:t>
            </a:r>
            <a:r>
              <a:rPr lang="ko-KR" altLang="en-US" smtClean="0"/>
              <a:t>홀수</a:t>
            </a:r>
            <a:r>
              <a:rPr lang="en-US" altLang="ko-KR" smtClean="0"/>
              <a:t>)</a:t>
            </a:r>
            <a:r>
              <a:rPr lang="ko-KR" altLang="en-US" smtClean="0"/>
              <a:t> 이상의 </a:t>
            </a:r>
            <a:r>
              <a:rPr lang="en-US" altLang="ko-KR" smtClean="0"/>
              <a:t>Cluster</a:t>
            </a:r>
            <a:r>
              <a:rPr lang="ko-KR" altLang="en-US" smtClean="0"/>
              <a:t>로 운영하고 각 </a:t>
            </a:r>
            <a:r>
              <a:rPr lang="en-US" altLang="ko-KR" smtClean="0"/>
              <a:t>Broker </a:t>
            </a:r>
            <a:r>
              <a:rPr lang="ko-KR" altLang="en-US" smtClean="0"/>
              <a:t>별로 분리된 </a:t>
            </a:r>
            <a:r>
              <a:rPr lang="en-US" altLang="ko-KR" smtClean="0"/>
              <a:t>storage </a:t>
            </a:r>
            <a:r>
              <a:rPr lang="ko-KR" altLang="en-US" smtClean="0"/>
              <a:t>를 </a:t>
            </a:r>
            <a:r>
              <a:rPr lang="en-US" altLang="ko-KR" smtClean="0"/>
              <a:t>mount </a:t>
            </a:r>
            <a:r>
              <a:rPr lang="ko-KR" altLang="en-US" smtClean="0"/>
              <a:t>해야할 것 임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(Single </a:t>
            </a:r>
            <a:r>
              <a:rPr lang="ko-KR" altLang="en-US" smtClean="0"/>
              <a:t>로도</a:t>
            </a:r>
            <a:r>
              <a:rPr lang="en-US" altLang="ko-KR" smtClean="0"/>
              <a:t> storage</a:t>
            </a:r>
            <a:r>
              <a:rPr lang="ko-KR" altLang="en-US" smtClean="0"/>
              <a:t>를 여러 개 </a:t>
            </a:r>
            <a:r>
              <a:rPr lang="en-US" altLang="ko-KR" smtClean="0"/>
              <a:t>mount</a:t>
            </a:r>
            <a:r>
              <a:rPr lang="ko-KR" altLang="en-US" smtClean="0"/>
              <a:t>할 수 있지만 복제본의 분산 저장을 보장하지 않음</a:t>
            </a:r>
            <a:r>
              <a:rPr lang="en-US" altLang="ko-KR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054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173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Kafka 토픽 파일 삭제 테스트</vt:lpstr>
      <vt:lpstr>테스트 환경</vt:lpstr>
      <vt:lpstr>Broker file 삭제 테스트 1</vt:lpstr>
      <vt:lpstr>Broker file 삭제 테스트 2</vt:lpstr>
      <vt:lpstr>Broker file 삭제 테스트 3</vt:lpstr>
      <vt:lpstr>Broker file 삭제 테스트 4</vt:lpstr>
      <vt:lpstr>Broker file 삭제 테스트 4 (계속)</vt:lpstr>
      <vt:lpstr>테스트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환경</dc:title>
  <dc:creator>장 광수</dc:creator>
  <cp:lastModifiedBy>장 광수</cp:lastModifiedBy>
  <cp:revision>46</cp:revision>
  <dcterms:created xsi:type="dcterms:W3CDTF">2020-03-03T00:31:30Z</dcterms:created>
  <dcterms:modified xsi:type="dcterms:W3CDTF">2020-03-03T02:09:20Z</dcterms:modified>
</cp:coreProperties>
</file>