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57F9-1F21-47B8-A6D4-D5A2F4A22EB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Integration Layer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 </a:t>
            </a:r>
            <a:r>
              <a:rPr lang="ko-KR" altLang="en-US" smtClean="0"/>
              <a:t>사용 </a:t>
            </a:r>
            <a:r>
              <a:rPr lang="en-US" altLang="ko-KR" smtClean="0"/>
              <a:t>Architecture</a:t>
            </a: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73403" y="1715104"/>
            <a:ext cx="4353185" cy="4450701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76790" y="1715104"/>
            <a:ext cx="2632781" cy="4450701"/>
          </a:xfrm>
          <a:prstGeom prst="roundRect">
            <a:avLst/>
          </a:prstGeom>
          <a:solidFill>
            <a:srgbClr val="FFC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11594" y="1939040"/>
            <a:ext cx="7636852" cy="12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NIFI</a:t>
            </a:r>
          </a:p>
          <a:p>
            <a:pPr algn="ctr"/>
            <a:r>
              <a:rPr lang="en-US" altLang="ko-KR" smtClean="0"/>
              <a:t>( Data flow control )</a:t>
            </a:r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826346" y="4647120"/>
            <a:ext cx="1230283" cy="114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3870652" y="4638808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</a:t>
            </a:r>
            <a:r>
              <a:rPr lang="ko-KR" altLang="en-US" smtClean="0"/>
              <a:t> </a:t>
            </a:r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7864918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DB1</a:t>
            </a:r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9835035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DB2</a:t>
            </a:r>
            <a:endParaRPr lang="ko-KR" altLang="en-US"/>
          </a:p>
        </p:txBody>
      </p:sp>
      <p:sp>
        <p:nvSpPr>
          <p:cNvPr id="80" name="육각형 79"/>
          <p:cNvSpPr/>
          <p:nvPr/>
        </p:nvSpPr>
        <p:spPr>
          <a:xfrm>
            <a:off x="607907" y="2248900"/>
            <a:ext cx="2161309" cy="11055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</a:t>
            </a:r>
            <a:endParaRPr lang="ko-KR" altLang="en-US"/>
          </a:p>
        </p:txBody>
      </p:sp>
      <p:cxnSp>
        <p:nvCxnSpPr>
          <p:cNvPr id="81" name="꺾인 연결선 80"/>
          <p:cNvCxnSpPr>
            <a:stCxn id="80" idx="0"/>
            <a:endCxn id="77" idx="2"/>
          </p:cNvCxnSpPr>
          <p:nvPr/>
        </p:nvCxnSpPr>
        <p:spPr>
          <a:xfrm>
            <a:off x="2769216" y="2801697"/>
            <a:ext cx="1101436" cy="24148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7" idx="1"/>
            <a:endCxn id="87" idx="2"/>
          </p:cNvCxnSpPr>
          <p:nvPr/>
        </p:nvCxnSpPr>
        <p:spPr>
          <a:xfrm rot="16200000" flipV="1">
            <a:off x="3663168" y="3774617"/>
            <a:ext cx="1400028" cy="32835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88" idx="2"/>
          </p:cNvCxnSpPr>
          <p:nvPr/>
        </p:nvCxnSpPr>
        <p:spPr>
          <a:xfrm rot="16200000" flipH="1">
            <a:off x="5021990" y="3473781"/>
            <a:ext cx="1413166" cy="93351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89" idx="2"/>
          </p:cNvCxnSpPr>
          <p:nvPr/>
        </p:nvCxnSpPr>
        <p:spPr>
          <a:xfrm rot="5400000" flipH="1" flipV="1">
            <a:off x="6445258" y="3440138"/>
            <a:ext cx="1413174" cy="1000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0" idx="2"/>
            <a:endCxn id="78" idx="1"/>
          </p:cNvCxnSpPr>
          <p:nvPr/>
        </p:nvCxnSpPr>
        <p:spPr>
          <a:xfrm rot="5400000">
            <a:off x="8054885" y="3700693"/>
            <a:ext cx="1413166" cy="4796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91" idx="2"/>
            <a:endCxn id="79" idx="1"/>
          </p:cNvCxnSpPr>
          <p:nvPr/>
        </p:nvCxnSpPr>
        <p:spPr>
          <a:xfrm rot="16200000" flipH="1">
            <a:off x="9594811" y="3750190"/>
            <a:ext cx="1413166" cy="38069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776941" y="2932906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39753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230176" y="2928072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579248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688984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57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Nifi-template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800225"/>
            <a:ext cx="105156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Source</a:t>
            </a:r>
          </a:p>
          <a:p>
            <a:pPr lvl="1"/>
            <a:r>
              <a:rPr lang="en-US" altLang="ko-KR" smtClean="0"/>
              <a:t>DB : Mysql</a:t>
            </a:r>
          </a:p>
          <a:p>
            <a:pPr lvl="1"/>
            <a:r>
              <a:rPr lang="en-US" altLang="ko-KR" smtClean="0"/>
              <a:t>Flow</a:t>
            </a:r>
          </a:p>
          <a:p>
            <a:pPr lvl="2"/>
            <a:r>
              <a:rPr lang="en-US" altLang="ko-KR" smtClean="0"/>
              <a:t>Jdbc(select) polling -&gt; kafka</a:t>
            </a:r>
          </a:p>
          <a:p>
            <a:r>
              <a:rPr lang="en-US" altLang="ko-KR" smtClean="0"/>
              <a:t>Target</a:t>
            </a:r>
          </a:p>
          <a:p>
            <a:pPr lvl="1"/>
            <a:r>
              <a:rPr lang="en-US" altLang="ko-KR" smtClean="0"/>
              <a:t>A type</a:t>
            </a:r>
          </a:p>
          <a:p>
            <a:pPr lvl="2"/>
            <a:r>
              <a:rPr lang="ko-KR" altLang="en-US" smtClean="0"/>
              <a:t>설명 </a:t>
            </a:r>
            <a:r>
              <a:rPr lang="en-US" altLang="ko-KR" smtClean="0"/>
              <a:t>: Table Layout </a:t>
            </a:r>
            <a:r>
              <a:rPr lang="ko-KR" altLang="en-US" smtClean="0"/>
              <a:t>동일한 경우</a:t>
            </a:r>
            <a:endParaRPr lang="en-US" altLang="ko-KR" smtClean="0"/>
          </a:p>
          <a:p>
            <a:pPr lvl="2"/>
            <a:r>
              <a:rPr lang="en-US" altLang="ko-KR" smtClean="0"/>
              <a:t>DB : Mysql</a:t>
            </a:r>
          </a:p>
          <a:p>
            <a:pPr lvl="2"/>
            <a:r>
              <a:rPr lang="en-US" altLang="ko-KR" smtClean="0"/>
              <a:t>Flow</a:t>
            </a:r>
          </a:p>
          <a:p>
            <a:pPr lvl="3"/>
            <a:r>
              <a:rPr lang="en-US" altLang="ko-KR" smtClean="0"/>
              <a:t>Kafka -&gt; AvroToJson -&gt; JsonToSql -&gt; Jdbc Insert</a:t>
            </a:r>
          </a:p>
          <a:p>
            <a:pPr lvl="1"/>
            <a:r>
              <a:rPr lang="en-US" altLang="ko-KR" smtClean="0"/>
              <a:t>B type</a:t>
            </a:r>
          </a:p>
          <a:p>
            <a:pPr lvl="2"/>
            <a:r>
              <a:rPr lang="ko-KR" altLang="en-US"/>
              <a:t>설명 </a:t>
            </a:r>
            <a:r>
              <a:rPr lang="en-US" altLang="ko-KR"/>
              <a:t>: Table </a:t>
            </a:r>
            <a:r>
              <a:rPr lang="en-US" altLang="ko-KR"/>
              <a:t>Layout </a:t>
            </a:r>
            <a:r>
              <a:rPr lang="en-US" altLang="ko-KR" smtClean="0"/>
              <a:t>subset</a:t>
            </a:r>
            <a:r>
              <a:rPr lang="ko-KR" altLang="en-US" smtClean="0"/>
              <a:t> 경우</a:t>
            </a:r>
            <a:endParaRPr lang="en-US" altLang="ko-KR" smtClean="0"/>
          </a:p>
          <a:p>
            <a:pPr lvl="2"/>
            <a:r>
              <a:rPr lang="en-US" altLang="ko-KR"/>
              <a:t>DB : Mysql</a:t>
            </a:r>
          </a:p>
          <a:p>
            <a:pPr lvl="2"/>
            <a:r>
              <a:rPr lang="en-US" altLang="ko-KR"/>
              <a:t>Flow</a:t>
            </a:r>
          </a:p>
          <a:p>
            <a:pPr lvl="3"/>
            <a:r>
              <a:rPr lang="en-US" altLang="ko-KR"/>
              <a:t>Kafka -&gt; AvroToJson -&gt; JsonToSql -&gt; Jdbc Insert</a:t>
            </a:r>
          </a:p>
          <a:p>
            <a:pPr lvl="1"/>
            <a:r>
              <a:rPr lang="en-US" altLang="ko-KR" smtClean="0"/>
              <a:t>C type</a:t>
            </a:r>
          </a:p>
          <a:p>
            <a:pPr lvl="2"/>
            <a:r>
              <a:rPr lang="ko-KR" altLang="en-US" smtClean="0"/>
              <a:t>ㄹㅇㅁㄴ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474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81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Integration Layer</vt:lpstr>
      <vt:lpstr>Nifi 사용 Architecture</vt:lpstr>
      <vt:lpstr>Nifi-template</vt:lpstr>
      <vt:lpstr>테스트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광수</dc:creator>
  <cp:lastModifiedBy>장 광수</cp:lastModifiedBy>
  <cp:revision>30</cp:revision>
  <dcterms:created xsi:type="dcterms:W3CDTF">2020-02-25T08:42:45Z</dcterms:created>
  <dcterms:modified xsi:type="dcterms:W3CDTF">2020-02-27T10:22:22Z</dcterms:modified>
</cp:coreProperties>
</file>