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Inter ExtraBold"/>
      <p:bold r:id="rId8"/>
      <p:boldItalic r:id="rId9"/>
    </p:embeddedFont>
    <p:embeddedFont>
      <p:font typeface="Inter Black"/>
      <p:bold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nterBlack-boldItalic.fntdata"/><Relationship Id="rId10" Type="http://schemas.openxmlformats.org/officeDocument/2006/relationships/font" Target="fonts/Inter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nter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Inter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da0409c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da0409c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938725" y="2196500"/>
            <a:ext cx="4470900" cy="1572600"/>
          </a:xfrm>
          <a:prstGeom prst="rect">
            <a:avLst/>
          </a:prstGeom>
        </p:spPr>
        <p:txBody>
          <a:bodyPr anchorCtr="0" anchor="t" bIns="0" lIns="0" spcFirstLastPara="1" rIns="0" wrap="square" tIns="12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A5AEF"/>
              </a:buClr>
              <a:buSzPts val="2400"/>
              <a:buFont typeface="Inter ExtraBold"/>
              <a:buNone/>
              <a:defRPr sz="2400">
                <a:solidFill>
                  <a:srgbClr val="1A5AEF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 Black"/>
              <a:buNone/>
              <a:defRPr sz="2400">
                <a:latin typeface="Inter Black"/>
                <a:ea typeface="Inter Black"/>
                <a:cs typeface="Inter Black"/>
                <a:sym typeface="Inter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 Black"/>
              <a:buNone/>
              <a:defRPr sz="2400">
                <a:latin typeface="Inter Black"/>
                <a:ea typeface="Inter Black"/>
                <a:cs typeface="Inter Black"/>
                <a:sym typeface="Inter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 Black"/>
              <a:buNone/>
              <a:defRPr sz="2400">
                <a:latin typeface="Inter Black"/>
                <a:ea typeface="Inter Black"/>
                <a:cs typeface="Inter Black"/>
                <a:sym typeface="Inter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 Black"/>
              <a:buNone/>
              <a:defRPr sz="2400">
                <a:latin typeface="Inter Black"/>
                <a:ea typeface="Inter Black"/>
                <a:cs typeface="Inter Black"/>
                <a:sym typeface="Inter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 Black"/>
              <a:buNone/>
              <a:defRPr sz="2400">
                <a:latin typeface="Inter Black"/>
                <a:ea typeface="Inter Black"/>
                <a:cs typeface="Inter Black"/>
                <a:sym typeface="Inter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 Black"/>
              <a:buNone/>
              <a:defRPr sz="2400">
                <a:latin typeface="Inter Black"/>
                <a:ea typeface="Inter Black"/>
                <a:cs typeface="Inter Black"/>
                <a:sym typeface="Inter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 Black"/>
              <a:buNone/>
              <a:defRPr sz="2400">
                <a:latin typeface="Inter Black"/>
                <a:ea typeface="Inter Black"/>
                <a:cs typeface="Inter Black"/>
                <a:sym typeface="Inter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 Black"/>
              <a:buNone/>
              <a:defRPr sz="2400"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960271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11700" y="826350"/>
            <a:ext cx="8520600" cy="19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815725"/>
            <a:ext cx="85206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461443"/>
            <a:ext cx="8520600" cy="3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815725"/>
            <a:ext cx="85206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513700"/>
            <a:ext cx="39999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513700"/>
            <a:ext cx="3999900" cy="31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815725"/>
            <a:ext cx="85206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311700" y="833627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11700" y="1667625"/>
            <a:ext cx="2808000" cy="28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4572000" y="177625"/>
            <a:ext cx="4572000" cy="496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815725"/>
            <a:ext cx="85206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1443"/>
            <a:ext cx="8520600" cy="31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938725" y="2196500"/>
            <a:ext cx="4733400" cy="1572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Conectando tu WordPress a un CRM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815725"/>
            <a:ext cx="85206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461443"/>
            <a:ext cx="8520600" cy="3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