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84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4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7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21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1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47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08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8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84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6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1E45-9864-1740-9684-4DDA774485E2}" type="datetimeFigureOut">
              <a:rPr kumimoji="1" lang="ja-JP" altLang="en-US" smtClean="0"/>
              <a:t>17/05/15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8054-C576-C541-AF56-C5D2DBCDF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2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スクリーンショット 2017-05-15 17.5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26" y="1697076"/>
            <a:ext cx="6165030" cy="424086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017400" y="4498134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Helvetica"/>
                <a:cs typeface="Helvetica"/>
              </a:rPr>
              <a:t>(1)</a:t>
            </a:r>
            <a:endParaRPr kumimoji="1" lang="ja-JP" altLang="en-US" b="1" dirty="0">
              <a:latin typeface="Helvetica"/>
              <a:cs typeface="Helvetic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57726" y="4679596"/>
            <a:ext cx="4838902" cy="864096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821442" y="2238954"/>
            <a:ext cx="1998971" cy="2440642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17020" y="1843162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Helvetica"/>
                <a:cs typeface="Helvetica"/>
              </a:rPr>
              <a:t>(2)</a:t>
            </a:r>
            <a:endParaRPr kumimoji="1" lang="ja-JP" altLang="en-US" b="1" dirty="0">
              <a:latin typeface="Helvetica"/>
              <a:cs typeface="Helvetic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2371" y="1720295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Helvetica"/>
                <a:cs typeface="Helvetica"/>
              </a:rPr>
              <a:t>(3)</a:t>
            </a:r>
            <a:endParaRPr kumimoji="1" lang="ja-JP" altLang="en-US" b="1" dirty="0">
              <a:latin typeface="Helvetica"/>
              <a:cs typeface="Helvetic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75656" y="1916832"/>
            <a:ext cx="2016224" cy="1080120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9263" y="2878175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Helvetica"/>
                <a:cs typeface="Helvetica"/>
              </a:rPr>
              <a:t>(4)</a:t>
            </a:r>
            <a:endParaRPr kumimoji="1" lang="ja-JP" altLang="en-US" b="1" dirty="0">
              <a:latin typeface="Helvetica"/>
              <a:cs typeface="Helvetic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82548" y="3074712"/>
            <a:ext cx="2016224" cy="1578424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41519" y="1829932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Helvetica"/>
                <a:cs typeface="Helvetica"/>
              </a:rPr>
              <a:t>(5)</a:t>
            </a:r>
            <a:endParaRPr kumimoji="1" lang="ja-JP" altLang="en-US" b="1" dirty="0">
              <a:latin typeface="Helvetica"/>
              <a:cs typeface="Helvetic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264804" y="1947088"/>
            <a:ext cx="1259524" cy="3570143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34441" y="5426535"/>
            <a:ext cx="46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Helvetica"/>
                <a:cs typeface="Helvetica"/>
              </a:rPr>
              <a:t>(6)</a:t>
            </a:r>
            <a:endParaRPr kumimoji="1" lang="ja-JP" altLang="en-US" b="1" dirty="0">
              <a:latin typeface="Helvetica"/>
              <a:cs typeface="Helvetica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457726" y="5543692"/>
            <a:ext cx="6066602" cy="405588"/>
          </a:xfrm>
          <a:prstGeom prst="rect">
            <a:avLst/>
          </a:prstGeom>
          <a:noFill/>
          <a:ln w="25400">
            <a:solidFill>
              <a:schemeClr val="tx1">
                <a:alpha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9324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>
              <a:alpha val="50000"/>
            </a:schemeClr>
          </a:solidFill>
          <a:prstDash val="sysDash"/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Macintosh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seharakeisuke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Sehara Keisuke</dc:creator>
  <cp:lastModifiedBy>Sehara Keisuke</cp:lastModifiedBy>
  <cp:revision>1</cp:revision>
  <dcterms:created xsi:type="dcterms:W3CDTF">2017-05-15T15:57:02Z</dcterms:created>
  <dcterms:modified xsi:type="dcterms:W3CDTF">2017-05-15T16:02:36Z</dcterms:modified>
</cp:coreProperties>
</file>