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94024-91D2-423C-AA58-B8D1D6D89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E31926-70B0-4B82-9536-964A23748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94AEB-E968-47C6-B381-5B530DA8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37D8-4B09-4838-8C5B-02DECC39CC2D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DBD8F-DE3D-487B-A6BE-671E675E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D5A63-61CB-4B2D-9C49-C49BDD1E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7A69-13ED-4DA8-92B5-C9E6B80F4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39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77334-8087-48F2-815B-3DE98503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6A7B01-AF15-40E5-9D8F-D9EA94CE7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DD82D-066C-488B-BB76-120489AD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37D8-4B09-4838-8C5B-02DECC39CC2D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7713C-6E1B-4202-B442-4ADCF7EE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AD84E-3713-458B-A02E-92860CF5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7A69-13ED-4DA8-92B5-C9E6B80F4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8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B299A5-54DD-4E1F-B4B6-D6DB8CD37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D7FE28-F165-4CEF-AD26-451193DEB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3C547-D48B-4DE1-84BB-174B041B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37D8-4B09-4838-8C5B-02DECC39CC2D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D80D05-34C2-4C7E-896A-3930A92C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41CC4-4832-4208-A992-0AF29F89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7A69-13ED-4DA8-92B5-C9E6B80F4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23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27B80-B016-4868-9FA6-66D2FAAA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03379-F49E-4A50-ADAC-8F817BEF9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340B4-6BEF-495C-B5A0-E01F3329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37D8-4B09-4838-8C5B-02DECC39CC2D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4A234-FBAB-44F6-9503-9144FB0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37270-DF64-408F-BFA7-4AE9C37B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7A69-13ED-4DA8-92B5-C9E6B80F4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47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1CE60-7B2E-40F8-A697-8CA5D830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19E50-7EDD-43FF-BEB7-1C6EF51E0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F151E-7FAE-4F2D-9A2C-071B079B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37D8-4B09-4838-8C5B-02DECC39CC2D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6A292-306E-45EF-A741-F73435E3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C5D47-E5C8-4F40-B8FF-43A0DA49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7A69-13ED-4DA8-92B5-C9E6B80F4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04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6617C-DC85-464A-B317-DC49B6BF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94834-0107-44D6-8B69-AE370712F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F41A35-16A0-4052-AC50-22B0B74F5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C0975E-20C8-47E5-8FEF-93960D3C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37D8-4B09-4838-8C5B-02DECC39CC2D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83107-B878-4D0B-8321-20B98865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3B4332-48EA-45D8-B3D6-2231D677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7A69-13ED-4DA8-92B5-C9E6B80F4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90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C2FC9-58B3-4C6F-839C-717D6084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1A4533-F459-4BB9-95F5-17EC2C1C8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A73B0A-C3BF-468C-A1D4-60A964ABA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62045C-F50D-4E8B-8043-18751F64C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770AE0-726D-41EB-AFB1-45D4B4859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871155-BD31-4041-861F-C343D9B1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37D8-4B09-4838-8C5B-02DECC39CC2D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9D87CC-A37B-473E-8593-2082F882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462378-411B-4B40-953F-C8404D6D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7A69-13ED-4DA8-92B5-C9E6B80F4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05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F0388-AC94-4535-A99C-DA49109E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24E22D-3CA2-412C-939A-33A63141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37D8-4B09-4838-8C5B-02DECC39CC2D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0D9B5F-24F7-4531-ADF4-39193D473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AAB626-E9BD-4881-82B7-8CE67EE8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7A69-13ED-4DA8-92B5-C9E6B80F4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27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67A912-7AC2-456E-B3BC-01EDC9EC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37D8-4B09-4838-8C5B-02DECC39CC2D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E6FF39-B10C-4216-BCE0-EFD853CB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A10110-1855-4F5B-B99F-9BD1942D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7A69-13ED-4DA8-92B5-C9E6B80F4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18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9A926-6AA7-48A7-AD64-2356C370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BF0FCE-93E0-4613-9EB4-B3844987A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74861D-3B86-4D1F-BBB3-13612A6BE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DA807A-FFD1-46BE-B76C-BF43A320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37D8-4B09-4838-8C5B-02DECC39CC2D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68E4C-A746-4C50-B2C2-583A04E7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E58BB6-748C-4938-B7F8-5EA4BD1A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7A69-13ED-4DA8-92B5-C9E6B80F4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23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D7458-2644-4750-BD1E-4C0E47CE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3AB6DD-1D30-4302-9DA5-A327460C5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A3535F-92B6-4902-AAF4-92104734B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669658-48C5-40B9-9F83-DA9A2FB1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37D8-4B09-4838-8C5B-02DECC39CC2D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303917-C537-4D56-9C31-AA8B9B13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A5DD69-D5AA-4EF5-A784-60A1C46A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7A69-13ED-4DA8-92B5-C9E6B80F4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10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CF89F1-BE28-4706-9B52-128D9E82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9709C0-AF84-4A8D-B3F1-0058C65E5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540F0-3643-45B0-BD38-E13C252C0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D37D8-4B09-4838-8C5B-02DECC39CC2D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6CAFD-4592-451D-ACF8-D04923197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8CC0EB-49C0-4604-8009-9DD0FF3AF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B7A69-13ED-4DA8-92B5-C9E6B80F4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28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87B8-9846-4339-9D27-751E494A13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강화 시스템 </a:t>
            </a:r>
            <a:r>
              <a:rPr lang="ko-KR" altLang="en-US" dirty="0" err="1"/>
              <a:t>역기획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4B6AF8-BAA2-4823-A468-AB4E802ED6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2025137044 </a:t>
            </a:r>
            <a:r>
              <a:rPr lang="ko-KR" altLang="en-US" dirty="0"/>
              <a:t>조용민</a:t>
            </a:r>
            <a:endParaRPr lang="en-US" altLang="ko-KR" dirty="0"/>
          </a:p>
          <a:p>
            <a:r>
              <a:rPr lang="ko-KR" altLang="en-US" dirty="0" err="1"/>
              <a:t>역기획</a:t>
            </a:r>
            <a:r>
              <a:rPr lang="ko-KR" altLang="en-US" dirty="0"/>
              <a:t> 게임</a:t>
            </a:r>
            <a:r>
              <a:rPr lang="en-US" altLang="ko-KR" dirty="0"/>
              <a:t>:</a:t>
            </a:r>
            <a:r>
              <a:rPr lang="ko-KR" altLang="en-US" dirty="0" err="1"/>
              <a:t>블루아카이브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48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1FB2C-E77E-483C-A18E-EE2C9FFB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1D291-E1EF-4A71-A371-8424C87E9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 개요</a:t>
            </a:r>
            <a:endParaRPr lang="en-US" altLang="ko-KR" dirty="0"/>
          </a:p>
          <a:p>
            <a:pPr lvl="1"/>
            <a:r>
              <a:rPr lang="ko-KR" altLang="en-US" dirty="0"/>
              <a:t>설명</a:t>
            </a:r>
            <a:endParaRPr lang="en-US" altLang="ko-KR" dirty="0"/>
          </a:p>
          <a:p>
            <a:r>
              <a:rPr lang="ko-KR" altLang="en-US" dirty="0"/>
              <a:t>강화 이용 방법</a:t>
            </a:r>
            <a:endParaRPr lang="en-US" altLang="ko-KR" dirty="0"/>
          </a:p>
          <a:p>
            <a:pPr lvl="1"/>
            <a:r>
              <a:rPr lang="ko-KR" altLang="en-US" dirty="0"/>
              <a:t>강화 흐름도</a:t>
            </a:r>
            <a:endParaRPr lang="en-US" altLang="ko-KR" dirty="0"/>
          </a:p>
          <a:p>
            <a:pPr lvl="1"/>
            <a:r>
              <a:rPr lang="ko-KR" altLang="en-US" dirty="0"/>
              <a:t>강화 이용법</a:t>
            </a:r>
            <a:endParaRPr lang="en-US" altLang="ko-KR" dirty="0"/>
          </a:p>
          <a:p>
            <a:r>
              <a:rPr lang="ko-KR" altLang="en-US" dirty="0"/>
              <a:t>계산 공식</a:t>
            </a:r>
            <a:endParaRPr lang="en-US" altLang="ko-KR" dirty="0"/>
          </a:p>
          <a:p>
            <a:r>
              <a:rPr lang="ko-KR" altLang="en-US" dirty="0"/>
              <a:t>강화 설정</a:t>
            </a:r>
            <a:endParaRPr lang="en-US" altLang="ko-KR" dirty="0"/>
          </a:p>
          <a:p>
            <a:r>
              <a:rPr lang="ko-KR" altLang="en-US" dirty="0"/>
              <a:t>강화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67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412F7-161B-4696-9823-D213DDDB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54BE81-457D-4F56-AFFF-B8CDC544A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강화란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특정한 아이템을 더 좋은 아이템으로 만드는 행위</a:t>
            </a:r>
          </a:p>
        </p:txBody>
      </p:sp>
    </p:spTree>
    <p:extLst>
      <p:ext uri="{BB962C8B-B14F-4D97-AF65-F5344CB8AC3E}">
        <p14:creationId xmlns:p14="http://schemas.microsoft.com/office/powerpoint/2010/main" val="60590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9EBA0-903B-4AE3-91DC-17DA6A1B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 이용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02426-5092-4F82-ACD2-6A54CBE86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강화 흐름도</a:t>
            </a:r>
          </a:p>
        </p:txBody>
      </p:sp>
    </p:spTree>
    <p:extLst>
      <p:ext uri="{BB962C8B-B14F-4D97-AF65-F5344CB8AC3E}">
        <p14:creationId xmlns:p14="http://schemas.microsoft.com/office/powerpoint/2010/main" val="372954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E86E5-C846-4F57-AE3C-C4B0F731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 흐름도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5D977F-4C20-4862-98C2-2AEBBA504353}"/>
              </a:ext>
            </a:extLst>
          </p:cNvPr>
          <p:cNvSpPr/>
          <p:nvPr/>
        </p:nvSpPr>
        <p:spPr>
          <a:xfrm>
            <a:off x="5201172" y="4686771"/>
            <a:ext cx="1740524" cy="377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장비 성장 클릭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4DD8F9-B15E-4854-B82E-2E02ACFD131C}"/>
              </a:ext>
            </a:extLst>
          </p:cNvPr>
          <p:cNvSpPr/>
          <p:nvPr/>
        </p:nvSpPr>
        <p:spPr>
          <a:xfrm>
            <a:off x="6689752" y="2576765"/>
            <a:ext cx="1308683" cy="3775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진입 완료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CE3449-D5EF-4CE4-B4BF-6C82E0CF24B4}"/>
              </a:ext>
            </a:extLst>
          </p:cNvPr>
          <p:cNvSpPr/>
          <p:nvPr/>
        </p:nvSpPr>
        <p:spPr>
          <a:xfrm>
            <a:off x="470744" y="2576816"/>
            <a:ext cx="1506607" cy="3774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캐릭터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4E18A-0659-4379-871C-BAD83DCA2FBB}"/>
              </a:ext>
            </a:extLst>
          </p:cNvPr>
          <p:cNvSpPr/>
          <p:nvPr/>
        </p:nvSpPr>
        <p:spPr>
          <a:xfrm>
            <a:off x="738227" y="1699834"/>
            <a:ext cx="964735" cy="3774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UI</a:t>
            </a:r>
            <a:r>
              <a:rPr lang="ko-KR" altLang="en-US" dirty="0"/>
              <a:t> 화면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F0477F-5004-480C-8C6D-9AE3BBE2E5B2}"/>
              </a:ext>
            </a:extLst>
          </p:cNvPr>
          <p:cNvSpPr/>
          <p:nvPr/>
        </p:nvSpPr>
        <p:spPr>
          <a:xfrm>
            <a:off x="1904297" y="1699834"/>
            <a:ext cx="964735" cy="3774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행동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DAB611-20C5-4656-BBFA-C84D2FEC17BB}"/>
              </a:ext>
            </a:extLst>
          </p:cNvPr>
          <p:cNvSpPr/>
          <p:nvPr/>
        </p:nvSpPr>
        <p:spPr>
          <a:xfrm>
            <a:off x="3070367" y="1698197"/>
            <a:ext cx="964735" cy="3774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상태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2BCE94-0E87-4E39-B58C-CCA0FEB5E2E7}"/>
              </a:ext>
            </a:extLst>
          </p:cNvPr>
          <p:cNvSpPr/>
          <p:nvPr/>
        </p:nvSpPr>
        <p:spPr>
          <a:xfrm>
            <a:off x="4236437" y="1698197"/>
            <a:ext cx="964735" cy="377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51B716-B17A-41A4-B0C4-4C44C5524FB3}"/>
              </a:ext>
            </a:extLst>
          </p:cNvPr>
          <p:cNvSpPr/>
          <p:nvPr/>
        </p:nvSpPr>
        <p:spPr>
          <a:xfrm>
            <a:off x="4035102" y="2576816"/>
            <a:ext cx="2357231" cy="377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상태 창 진입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DA8B52F-B7B3-4A90-8359-3386A302B000}"/>
              </a:ext>
            </a:extLst>
          </p:cNvPr>
          <p:cNvSpPr/>
          <p:nvPr/>
        </p:nvSpPr>
        <p:spPr>
          <a:xfrm>
            <a:off x="2304130" y="2579714"/>
            <a:ext cx="1433553" cy="377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클릭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616D6C-B01D-4A47-9338-D77D1D94F582}"/>
              </a:ext>
            </a:extLst>
          </p:cNvPr>
          <p:cNvSpPr/>
          <p:nvPr/>
        </p:nvSpPr>
        <p:spPr>
          <a:xfrm>
            <a:off x="470744" y="3309157"/>
            <a:ext cx="1778737" cy="3774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캐릭터 상태 창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D1EBEDA-5857-48B8-A121-821CD0676B98}"/>
              </a:ext>
            </a:extLst>
          </p:cNvPr>
          <p:cNvSpPr/>
          <p:nvPr/>
        </p:nvSpPr>
        <p:spPr>
          <a:xfrm>
            <a:off x="4482869" y="3309106"/>
            <a:ext cx="1852379" cy="3775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장비 성장 진입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CCF639F-87ED-499A-B794-63C145065ACB}"/>
              </a:ext>
            </a:extLst>
          </p:cNvPr>
          <p:cNvSpPr/>
          <p:nvPr/>
        </p:nvSpPr>
        <p:spPr>
          <a:xfrm>
            <a:off x="2600352" y="3290761"/>
            <a:ext cx="1308683" cy="3775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레벨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3FCE3F4-F21C-41F8-9FAB-5E5AE9CB2255}"/>
              </a:ext>
            </a:extLst>
          </p:cNvPr>
          <p:cNvSpPr/>
          <p:nvPr/>
        </p:nvSpPr>
        <p:spPr>
          <a:xfrm>
            <a:off x="5162959" y="4175213"/>
            <a:ext cx="1778737" cy="3774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상태 창</a:t>
            </a:r>
          </a:p>
        </p:txBody>
      </p:sp>
    </p:spTree>
    <p:extLst>
      <p:ext uri="{BB962C8B-B14F-4D97-AF65-F5344CB8AC3E}">
        <p14:creationId xmlns:p14="http://schemas.microsoft.com/office/powerpoint/2010/main" val="135156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6C7E7-E30E-45CF-9A1A-D5001B25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 이용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C2621E-166A-43BF-A929-F2AA6D39C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603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77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강화 시스템 역기획</vt:lpstr>
      <vt:lpstr>목차</vt:lpstr>
      <vt:lpstr>시스템 개요</vt:lpstr>
      <vt:lpstr>강화 이용 방법</vt:lpstr>
      <vt:lpstr>강화 흐름도</vt:lpstr>
      <vt:lpstr>강화 이용 방법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강화 시스템 역기획</dc:title>
  <dc:creator>102-24</dc:creator>
  <cp:lastModifiedBy>102-24</cp:lastModifiedBy>
  <cp:revision>6</cp:revision>
  <dcterms:created xsi:type="dcterms:W3CDTF">2025-06-11T04:05:13Z</dcterms:created>
  <dcterms:modified xsi:type="dcterms:W3CDTF">2025-06-11T06:20:31Z</dcterms:modified>
</cp:coreProperties>
</file>