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0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96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6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0601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9004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3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08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81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A07B94A-A1F7-4C7F-ADCC-E9FD2ACBDE1C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6227B70-8A48-4A62-8116-7823CEA0F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4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1488-6789-4581-882A-F063E7F22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동굴 탐험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F228E1-D175-420A-A8D6-B9DD71D30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2025137044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조용민 게임 엔진 입문 중간 과제 발표</a:t>
            </a:r>
          </a:p>
        </p:txBody>
      </p:sp>
    </p:spTree>
    <p:extLst>
      <p:ext uri="{BB962C8B-B14F-4D97-AF65-F5344CB8AC3E}">
        <p14:creationId xmlns:p14="http://schemas.microsoft.com/office/powerpoint/2010/main" val="364935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3AB02-0C28-468B-9E44-4E5B5DC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Level_4.5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848E5-F9F8-45E6-81F4-13DDF4FA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화살 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데미지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쿨타임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화살비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공격 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데미지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사용 가능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9DF087-DA36-488C-B68A-99C312197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4" b="2825"/>
          <a:stretch/>
        </p:blipFill>
        <p:spPr>
          <a:xfrm>
            <a:off x="609600" y="1527048"/>
            <a:ext cx="5010849" cy="1527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70F2C3-0CA3-4E0B-9C2D-5DCCCF3C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553" y="1527048"/>
            <a:ext cx="4623162" cy="27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12501-4309-4963-980C-4CE59A67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Level_4.5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46F11-0CBF-4271-9D95-B6D55C3A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산탄 공격 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데미지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쿨타임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8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무적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16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쿨타임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5DE9FB-2591-4541-B69E-2536E44B4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7048"/>
            <a:ext cx="4792682" cy="2860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ECA1BD-0C3D-4095-ACCF-F57DB8926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70" y="1527047"/>
            <a:ext cx="3395261" cy="28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9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547BB-3EF2-4707-8BCC-AF1C4B56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Leve_5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AAE13-2486-41C9-9320-E05EC406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               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수신룡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샤핀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잉어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능력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돌진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</a:t>
            </a: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                              한 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강한 힘을 지니고 있었으나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버그라고 불리는 미지의 신비로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인해 가진 힘의 대부분을 잃었다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그리고 시간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부족으로 힘을 결국 되찾지 못했다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89309-CC5F-476D-A775-E2D1743F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7048"/>
            <a:ext cx="427732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6B68-2047-41C9-879A-38FFCF94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Level_0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DECA92-9AAA-4544-B06B-3B880C353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6" y="1191615"/>
            <a:ext cx="4395919" cy="245759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3075A3-35E0-4B75-B409-8577E4C88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03" y="1191615"/>
            <a:ext cx="4456685" cy="2457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FE68DD-72C6-4A2A-B50F-50974CEB9EBE}"/>
              </a:ext>
            </a:extLst>
          </p:cNvPr>
          <p:cNvSpPr txBox="1"/>
          <p:nvPr/>
        </p:nvSpPr>
        <p:spPr>
          <a:xfrm>
            <a:off x="838897" y="4093827"/>
            <a:ext cx="6202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시작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-Level_1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진입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도움말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설명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나가기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나가기</a:t>
            </a:r>
          </a:p>
        </p:txBody>
      </p:sp>
    </p:spTree>
    <p:extLst>
      <p:ext uri="{BB962C8B-B14F-4D97-AF65-F5344CB8AC3E}">
        <p14:creationId xmlns:p14="http://schemas.microsoft.com/office/powerpoint/2010/main" val="116144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EC68C-C18E-493C-88C8-2E751D71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Level_1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4961A-018D-4E50-8E72-D8E69886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전체 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시작 화면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3FD4ED-28CC-4613-B141-C17B40714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12147"/>
            <a:ext cx="3979773" cy="22146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75E8FC-3801-4F08-9ADE-788DEDD1B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62" y="1612147"/>
            <a:ext cx="6496248" cy="12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DFC7C-637B-486C-82C5-3285A4FA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Level_2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F36A7-0778-4F55-9B3A-3C4ED4A8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957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                           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종유석 패턴</a:t>
            </a:r>
            <a:r>
              <a:rPr lang="en-US" altLang="ko-KR" dirty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진입장면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함정에는 표지판이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존재한다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진행 방식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자동으로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오른쪽으로 이동한다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73A430-344A-42AE-B475-732EA0E8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7048"/>
            <a:ext cx="4253737" cy="2385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631AD4-B87A-4FB7-A104-228AC54C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57" y="1517100"/>
            <a:ext cx="924054" cy="4791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6C6EE0-7D65-4247-90E9-E309DDF47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90" y="2116748"/>
            <a:ext cx="4686954" cy="2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7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C9E6-5EE4-491B-BEE4-3599F8AD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Level_3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ABC84-DA7F-4302-9807-DB867714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진입 왼쪽에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Leve_3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진입 장면                           이동속도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푸른색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점프력 증가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초록색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플레이어를 추적하는 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A674CB-0788-441A-9EF7-D9B31CA5F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52729"/>
            <a:ext cx="3750539" cy="2052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A4F76B-3805-45FD-9833-9AA5CCAFC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53" y="1252728"/>
            <a:ext cx="2486372" cy="3877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CDAD1F-E97F-4658-BF7C-5ACCE3AE9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88" y="1252728"/>
            <a:ext cx="358190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63A8F-EB98-482F-A3EC-1561327A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Level_3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017D9-3D0F-42EF-A11C-E11E5A51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거대한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슬라임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추적하지 않는 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슬라임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범위 내 적을 추적하는 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붉은색 열매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획득시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Enemy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C198AB-DDDC-4114-897C-90FA53F7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66" y="1527048"/>
            <a:ext cx="1028844" cy="762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D0FE35-BD06-4357-8100-5E0E84E9C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7048"/>
            <a:ext cx="905001" cy="762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D608C7-668B-4AA7-B20B-91BB98A7C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93" y="1527047"/>
            <a:ext cx="3858163" cy="1524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B50663-6B7E-49AE-A2B1-F4A9CD03D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14" y="1527047"/>
            <a:ext cx="1359769" cy="8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9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3B730-E217-4EBA-952F-80102E82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Level_4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CEFB-6B2B-41CF-800D-8BF7EB16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플레이어를 끝까지 추적하는 적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진입 장면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밟으면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쏫아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오르는 함정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9FBF99-8FBB-4F99-A55E-9B48C9CD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52728"/>
            <a:ext cx="4634560" cy="2619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0B1226-A889-42F5-B788-3E7CE9C9D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90" y="1252728"/>
            <a:ext cx="2257740" cy="1343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F20473-E567-4728-AAC0-B64B567CA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80" y="4628625"/>
            <a:ext cx="2734057" cy="20862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278F9A-30EF-4A21-8570-550A07891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8" y="4628625"/>
            <a:ext cx="221010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4D0DE-86C5-4B41-BFD9-FD2A29D1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Level_4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2D03E-6B73-4B94-B29E-8FCBEB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모습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12E7FE-5E26-4178-BC10-4B4D8FFE4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1839"/>
            <a:ext cx="938343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6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B93E-B1F8-4029-8EE7-280013A2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Level_4.5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519697-B674-4944-B208-B477A0584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68" y="1527301"/>
            <a:ext cx="7701093" cy="3711743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B1C1748-E4A5-4604-B548-C1AC38D6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301"/>
            <a:ext cx="10972800" cy="459943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보스 레이드 선택 구역</a:t>
            </a:r>
          </a:p>
        </p:txBody>
      </p:sp>
    </p:spTree>
    <p:extLst>
      <p:ext uri="{BB962C8B-B14F-4D97-AF65-F5344CB8AC3E}">
        <p14:creationId xmlns:p14="http://schemas.microsoft.com/office/powerpoint/2010/main" val="156231350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81</TotalTime>
  <Words>245</Words>
  <Application>Microsoft Office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Arial</vt:lpstr>
      <vt:lpstr>Candara</vt:lpstr>
      <vt:lpstr>Corbel</vt:lpstr>
      <vt:lpstr>Wingdings 3</vt:lpstr>
      <vt:lpstr>New_Education02</vt:lpstr>
      <vt:lpstr>동굴 탐험</vt:lpstr>
      <vt:lpstr>Level_0</vt:lpstr>
      <vt:lpstr>Level_1</vt:lpstr>
      <vt:lpstr>Level_2</vt:lpstr>
      <vt:lpstr>Level_3</vt:lpstr>
      <vt:lpstr>Level_3</vt:lpstr>
      <vt:lpstr>Level_4</vt:lpstr>
      <vt:lpstr>Level_4</vt:lpstr>
      <vt:lpstr>Level_4.5</vt:lpstr>
      <vt:lpstr>Level_4.5</vt:lpstr>
      <vt:lpstr>Level_4.5</vt:lpstr>
      <vt:lpstr>Leve_5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 탐험</dc:title>
  <dc:creator>sa gwa</dc:creator>
  <cp:lastModifiedBy>sa gwa</cp:lastModifiedBy>
  <cp:revision>2</cp:revision>
  <dcterms:created xsi:type="dcterms:W3CDTF">2025-04-20T12:51:53Z</dcterms:created>
  <dcterms:modified xsi:type="dcterms:W3CDTF">2025-04-23T03:23:07Z</dcterms:modified>
</cp:coreProperties>
</file>