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69" y="5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rod-useast-b.online.tableau.com/#/site/grahamstableauwork/workbooks/143492/view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6DC8227A-22F4-4C8C-B886-C246345974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final_visual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6BEFC58D-2933-41EA-9FD5-E33AA83CFD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7/22/2021 5:02:03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233FE2D5-14F6-443A-B1F2-FED79A61A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final_visual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final_visual</dc:title>
  <dc:creator>Graham Bachman</dc:creator>
  <cp:lastModifiedBy>Graham Bachman</cp:lastModifiedBy>
  <cp:revision>1</cp:revision>
  <dcterms:created xsi:type="dcterms:W3CDTF">2021-07-22T21:02:04Z</dcterms:created>
  <dcterms:modified xsi:type="dcterms:W3CDTF">2021-07-22T21:04:10Z</dcterms:modified>
</cp:coreProperties>
</file>