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E4AA-4603-47C8-B061-B1019D270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6F44D-A42C-4C85-A332-7A1E96273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6DA0A-0744-4DFF-A736-F725EB21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4BA-AC4F-4091-903A-E0BDF7E8446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540B5-9E07-46F6-A830-B85C2C87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834D4-0F5C-4E0F-870F-57497A9D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D9DA-BA46-41BD-9BB4-FF2FC4A2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9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3F4F-6708-4BB2-9C3B-E42C35F3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D2B5C-5E3F-4595-91C5-D8CD59F1E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5887C-A14C-42C0-80BC-E181C3CF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4BA-AC4F-4091-903A-E0BDF7E8446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AFA6A-6505-4538-93C1-74D3BCB0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60A32-61D9-4EBA-8D19-EA570B5E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D9DA-BA46-41BD-9BB4-FF2FC4A2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10E94-21CE-4166-AD47-AA43DACF8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90C87-E0E9-471F-BCBD-61F1EAE46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6FF90-5E93-46DD-9B7C-97006736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4BA-AC4F-4091-903A-E0BDF7E8446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312B0-AD66-41A0-8CE2-9DAB0FBE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37338-8122-48B0-9674-45D1F372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D9DA-BA46-41BD-9BB4-FF2FC4A2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3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99FD-F54E-4806-BC02-A77B44CA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6232B-6FA5-43B7-A66C-D3BE2D79F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EF7BC-1637-40BD-9CC7-8D35D41C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4BA-AC4F-4091-903A-E0BDF7E8446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E78E4-9489-407B-966B-D67923EF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55B68-F82C-44A6-BC95-1FE05908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D9DA-BA46-41BD-9BB4-FF2FC4A2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6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53D5-84FF-4EC7-994F-87D993C0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EFE5E-C94D-43B8-9B58-ABC39B56E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02ECC-2752-4047-B883-26FFA651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4BA-AC4F-4091-903A-E0BDF7E8446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68FDC-2F42-47FE-BA7F-69F4712D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FC192-14F7-4DE9-94D4-53B03A04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D9DA-BA46-41BD-9BB4-FF2FC4A2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6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11FC-6BE4-4688-AFFC-C0C7B837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8394-24A3-4B58-9BCC-978F466D9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D3958-0F28-46C2-B389-DE08CDD44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E34B-069E-46E8-B7C9-A55C619D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4BA-AC4F-4091-903A-E0BDF7E8446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94B09-5C8C-45A0-B281-728533CD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0ABFD-1BC3-4CFD-9932-5AFD82E9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D9DA-BA46-41BD-9BB4-FF2FC4A2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1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415F-7E86-4C60-BB6D-BE36577D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93DE1-A35A-4379-9D59-2DA134480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2C9E9-4BDA-4B5A-9275-2DE805CA7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3E57B-25ED-47A0-ACCD-63F930080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D24C2-1A55-48E0-AC0D-C5827DB63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C60DD-D75B-4D42-9F25-8BBE3BE7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4BA-AC4F-4091-903A-E0BDF7E8446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B4E73-9F00-420F-8992-9B7C2C78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69E48-D692-4EAD-B1C5-8D753312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D9DA-BA46-41BD-9BB4-FF2FC4A2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A232-2D45-4D29-A6A6-DBEB4D57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DCDDB-8160-4140-B379-A66DC54B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4BA-AC4F-4091-903A-E0BDF7E8446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E8E3F-85E9-4446-9777-751F6F15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E5D8C-42E6-4FF7-B277-0A74571D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D9DA-BA46-41BD-9BB4-FF2FC4A2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4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92BE9-1218-4903-BA29-2E38DB5A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4BA-AC4F-4091-903A-E0BDF7E8446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26C5C-EC03-4E15-B87D-57143559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2825D-EE62-47C5-B166-7A799A37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D9DA-BA46-41BD-9BB4-FF2FC4A2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1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C6D-8607-4F36-B988-07AA3662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0C591-F9BF-4CBD-9F3C-D362CCCDA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F6810-1468-4C04-BA21-FF937D114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4A222-CDD8-4DD9-B10A-91866D8A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4BA-AC4F-4091-903A-E0BDF7E8446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650A2-C81E-432A-ABDF-A8C6AD99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8DDE6-EDAF-424F-8257-2AD7E069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D9DA-BA46-41BD-9BB4-FF2FC4A2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1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43AF-373C-4315-A3F0-5B2D885A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A026E-14F9-4B2E-BACB-AE17C7F7D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E2442-161E-44FD-B61A-92BAACA7D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D451C-8A42-432D-A8B3-274E9683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E4BA-AC4F-4091-903A-E0BDF7E8446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0379-7D77-4DCB-AEF0-A5F0CC75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F8441-E776-4E0A-815A-300E3BA2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D9DA-BA46-41BD-9BB4-FF2FC4A2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2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997E40-6E1B-4DA0-A7C0-CE82FD52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A8598-CA39-4444-83A1-FC21B7864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F04F8-DB3C-46CA-A25A-5FF3C2856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CE4BA-AC4F-4091-903A-E0BDF7E8446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CF345-0DF2-41A6-A8A7-85C22CB29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D6274-955D-44CC-88D1-0B06BED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0D9DA-BA46-41BD-9BB4-FF2FC4A2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EE72D8-8D18-4C7E-A454-522974933F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3"/>
          <a:stretch/>
        </p:blipFill>
        <p:spPr>
          <a:xfrm>
            <a:off x="2852737" y="2557462"/>
            <a:ext cx="6395537" cy="17430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5417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Boone</dc:creator>
  <cp:lastModifiedBy>Greg Boone</cp:lastModifiedBy>
  <cp:revision>1</cp:revision>
  <dcterms:created xsi:type="dcterms:W3CDTF">2021-10-05T11:03:58Z</dcterms:created>
  <dcterms:modified xsi:type="dcterms:W3CDTF">2021-10-05T11:05:43Z</dcterms:modified>
</cp:coreProperties>
</file>