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A48D-598D-4B71-ACAE-63CC882BF62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EDAF-40F7-4E32-94A0-FC1FB23B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8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A48D-598D-4B71-ACAE-63CC882BF62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EDAF-40F7-4E32-94A0-FC1FB23B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0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A48D-598D-4B71-ACAE-63CC882BF62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EDAF-40F7-4E32-94A0-FC1FB23B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A48D-598D-4B71-ACAE-63CC882BF62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EDAF-40F7-4E32-94A0-FC1FB23B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5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A48D-598D-4B71-ACAE-63CC882BF62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EDAF-40F7-4E32-94A0-FC1FB23B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8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A48D-598D-4B71-ACAE-63CC882BF62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EDAF-40F7-4E32-94A0-FC1FB23B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A48D-598D-4B71-ACAE-63CC882BF62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EDAF-40F7-4E32-94A0-FC1FB23B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8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A48D-598D-4B71-ACAE-63CC882BF62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EDAF-40F7-4E32-94A0-FC1FB23B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5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A48D-598D-4B71-ACAE-63CC882BF62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EDAF-40F7-4E32-94A0-FC1FB23B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A48D-598D-4B71-ACAE-63CC882BF62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EDAF-40F7-4E32-94A0-FC1FB23B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0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A48D-598D-4B71-ACAE-63CC882BF62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EDAF-40F7-4E32-94A0-FC1FB23B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7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FA48D-598D-4B71-ACAE-63CC882BF62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EDAF-40F7-4E32-94A0-FC1FB23B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9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43000" y="1535494"/>
            <a:ext cx="1767841" cy="2495783"/>
            <a:chOff x="3907154" y="1983286"/>
            <a:chExt cx="1767841" cy="2495783"/>
          </a:xfrm>
        </p:grpSpPr>
        <p:pic>
          <p:nvPicPr>
            <p:cNvPr id="1029" name="Picture 5" descr="Image result for danc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16108">
              <a:off x="3907154" y="2946400"/>
              <a:ext cx="1767841" cy="1532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429" b="96286" l="286" r="99143">
                          <a14:foregroundMark x1="18286" y1="49143" x2="18286" y2="49143"/>
                          <a14:foregroundMark x1="19143" y1="45714" x2="19143" y2="45714"/>
                          <a14:foregroundMark x1="17143" y1="41143" x2="17143" y2="41143"/>
                          <a14:foregroundMark x1="13143" y1="39714" x2="13143" y2="39714"/>
                          <a14:foregroundMark x1="9714" y1="40000" x2="9714" y2="40000"/>
                          <a14:foregroundMark x1="8000" y1="41429" x2="8000" y2="41429"/>
                          <a14:foregroundMark x1="7429" y1="43714" x2="7429" y2="43714"/>
                          <a14:foregroundMark x1="6286" y1="44571" x2="6286" y2="44571"/>
                          <a14:foregroundMark x1="5429" y1="45429" x2="5429" y2="45429"/>
                          <a14:foregroundMark x1="5143" y1="46000" x2="4286" y2="47143"/>
                          <a14:foregroundMark x1="4000" y1="48857" x2="4000" y2="50000"/>
                          <a14:foregroundMark x1="3714" y1="50571" x2="3714" y2="50571"/>
                          <a14:backgroundMark x1="15143" y1="21143" x2="15143" y2="21143"/>
                          <a14:backgroundMark x1="24571" y1="19429" x2="24571" y2="19429"/>
                          <a14:backgroundMark x1="57429" y1="18000" x2="57429" y2="18000"/>
                          <a14:backgroundMark x1="77143" y1="51143" x2="77143" y2="51143"/>
                          <a14:backgroundMark x1="77143" y1="55714" x2="77143" y2="55714"/>
                          <a14:backgroundMark x1="44286" y1="41429" x2="44286" y2="414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9551" y="1983286"/>
              <a:ext cx="1600200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447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CCLS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hhtraining</dc:creator>
  <cp:lastModifiedBy>hhtraining</cp:lastModifiedBy>
  <cp:revision>4</cp:revision>
  <dcterms:created xsi:type="dcterms:W3CDTF">2017-11-02T23:03:16Z</dcterms:created>
  <dcterms:modified xsi:type="dcterms:W3CDTF">2017-11-02T23:34:55Z</dcterms:modified>
</cp:coreProperties>
</file>