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7" d="100"/>
          <a:sy n="187" d="100"/>
        </p:scale>
        <p:origin x="-728" y="1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3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89427-DCC2-2749-B678-BA7B3E41693E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2F3E-105A-604A-8B17-78A8B14E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699253" y="1903150"/>
            <a:ext cx="7380728" cy="2795140"/>
            <a:chOff x="699253" y="1903150"/>
            <a:chExt cx="7380728" cy="279514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71055" y="2601027"/>
              <a:ext cx="890586" cy="1322092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516420" y="3351600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5070559" y="2181162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350246" y="2181162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90226" y="3089148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244966" y="3663633"/>
              <a:ext cx="159170" cy="23858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5397905" y="3547926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596715" y="3707045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49274" y="3901712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54840" y="3913302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0063" y="3913805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00653" y="3901712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96259" y="3901713"/>
              <a:ext cx="38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21994" y="3901713"/>
              <a:ext cx="38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44174" y="3901713"/>
              <a:ext cx="326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6473756" y="3571107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691615" y="3730226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78000" y="3924893"/>
              <a:ext cx="419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47379" y="3924893"/>
              <a:ext cx="48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7109" y="3924893"/>
              <a:ext cx="59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83616" y="3351095"/>
              <a:ext cx="369371" cy="548338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037755" y="2180657"/>
              <a:ext cx="1277379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17440" y="2180657"/>
              <a:ext cx="1251308" cy="172055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57422" y="3088643"/>
              <a:ext cx="553357" cy="82238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212160" y="3663130"/>
              <a:ext cx="159170" cy="238581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1365099" y="3547423"/>
              <a:ext cx="236026" cy="353785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563909" y="3706542"/>
              <a:ext cx="129872" cy="194667"/>
            </a:xfrm>
            <a:prstGeom prst="line">
              <a:avLst/>
            </a:prstGeom>
            <a:ln w="101600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16470" y="3901207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22036" y="3912797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7259" y="3913300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67849" y="3901207"/>
              <a:ext cx="201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63455" y="3901208"/>
              <a:ext cx="385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89188" y="3901208"/>
              <a:ext cx="382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11368" y="3901208"/>
              <a:ext cx="326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z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03166" y="3461163"/>
              <a:ext cx="192676" cy="192676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9253" y="2853369"/>
              <a:ext cx="464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H1</a:t>
              </a:r>
            </a:p>
          </p:txBody>
        </p:sp>
        <p:cxnSp>
          <p:nvCxnSpPr>
            <p:cNvPr id="41" name="Straight Arrow Connector 40"/>
            <p:cNvCxnSpPr>
              <a:endCxn id="39" idx="1"/>
            </p:cNvCxnSpPr>
            <p:nvPr/>
          </p:nvCxnSpPr>
          <p:spPr>
            <a:xfrm>
              <a:off x="1037753" y="3131595"/>
              <a:ext cx="493630" cy="357787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727930" y="2429924"/>
              <a:ext cx="1024806" cy="754854"/>
              <a:chOff x="939590" y="2133600"/>
              <a:chExt cx="1024806" cy="754854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1771720" y="2695778"/>
                <a:ext cx="192676" cy="192676"/>
              </a:xfrm>
              <a:prstGeom prst="ellipse">
                <a:avLst/>
              </a:prstGeom>
              <a:no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39590" y="2133600"/>
                <a:ext cx="46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>
                <a:off x="1278090" y="2411824"/>
                <a:ext cx="493630" cy="357787"/>
              </a:xfrm>
              <a:prstGeom prst="straightConnector1">
                <a:avLst/>
              </a:prstGeom>
              <a:ln w="34925">
                <a:solidFill>
                  <a:schemeClr val="accent4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847568" y="4328958"/>
              <a:ext cx="317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Standard Species tree as input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05631" y="4328958"/>
              <a:ext cx="317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GRAMPA builds the MUL-tree</a:t>
              </a: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3899122" y="2799458"/>
              <a:ext cx="920485" cy="243187"/>
            </a:xfrm>
            <a:prstGeom prst="rightArrow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16352" y="3478333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17269" y="3304097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44141" y="3073518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89798" y="2724409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2140" y="3403079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09877" y="1903150"/>
              <a:ext cx="145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6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36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</dc:creator>
  <cp:lastModifiedBy>Gregg</cp:lastModifiedBy>
  <cp:revision>4</cp:revision>
  <dcterms:created xsi:type="dcterms:W3CDTF">2016-06-08T17:48:40Z</dcterms:created>
  <dcterms:modified xsi:type="dcterms:W3CDTF">2016-06-08T19:00:32Z</dcterms:modified>
</cp:coreProperties>
</file>