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4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2150-8873-4781-9F50-206FDBF711A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B0D-C0D1-4A76-BE79-2800428D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2150-8873-4781-9F50-206FDBF711A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B0D-C0D1-4A76-BE79-2800428D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2150-8873-4781-9F50-206FDBF711A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B0D-C0D1-4A76-BE79-2800428D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2150-8873-4781-9F50-206FDBF711A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B0D-C0D1-4A76-BE79-2800428D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9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2150-8873-4781-9F50-206FDBF711A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B0D-C0D1-4A76-BE79-2800428D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2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2150-8873-4781-9F50-206FDBF711A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B0D-C0D1-4A76-BE79-2800428D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2150-8873-4781-9F50-206FDBF711A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B0D-C0D1-4A76-BE79-2800428D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9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2150-8873-4781-9F50-206FDBF711A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B0D-C0D1-4A76-BE79-2800428D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9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2150-8873-4781-9F50-206FDBF711A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B0D-C0D1-4A76-BE79-2800428D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8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2150-8873-4781-9F50-206FDBF711A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B0D-C0D1-4A76-BE79-2800428D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9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2150-8873-4781-9F50-206FDBF711A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B0D-C0D1-4A76-BE79-2800428D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22150-8873-4781-9F50-206FDBF711A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4B0D-C0D1-4A76-BE79-2800428D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8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3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 rot="16200000">
            <a:off x="2339505" y="4955519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>
            <a:off x="2578409" y="4467318"/>
            <a:ext cx="489634" cy="72767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1530097" y="4004169"/>
            <a:ext cx="1386304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>
            <a:off x="1544244" y="2629509"/>
            <a:ext cx="1358010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4354" y="5460288"/>
            <a:ext cx="59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50249" y="4325323"/>
            <a:ext cx="559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B2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3307" y="2597443"/>
            <a:ext cx="51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A1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6236417" y="3444038"/>
            <a:ext cx="735072" cy="1033613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>
            <a:off x="6314882" y="2564826"/>
            <a:ext cx="1471688" cy="187553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329900" y="4024151"/>
            <a:ext cx="1441651" cy="187553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9335" y="2459974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47761" y="4123882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48548" y="5514668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 rot="5400000">
            <a:off x="6978177" y="3441761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5400000">
            <a:off x="7835621" y="4119757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6" idx="4"/>
            <a:endCxn id="21" idx="3"/>
          </p:cNvCxnSpPr>
          <p:nvPr/>
        </p:nvCxnSpPr>
        <p:spPr>
          <a:xfrm flipV="1">
            <a:off x="1425382" y="4158893"/>
            <a:ext cx="6449375" cy="83254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4"/>
            <a:endCxn id="21" idx="5"/>
          </p:cNvCxnSpPr>
          <p:nvPr/>
        </p:nvCxnSpPr>
        <p:spPr>
          <a:xfrm flipV="1">
            <a:off x="2606739" y="4347855"/>
            <a:ext cx="5268018" cy="741281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42359" y="3964024"/>
            <a:ext cx="566753" cy="566753"/>
          </a:xfrm>
          <a:prstGeom prst="ellipse">
            <a:avLst/>
          </a:prstGeom>
          <a:noFill/>
          <a:ln w="38100"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16200000">
            <a:off x="1158148" y="4108530"/>
            <a:ext cx="267234" cy="267234"/>
          </a:xfrm>
          <a:prstGeom prst="ellipse">
            <a:avLst/>
          </a:prstGeom>
          <a:solidFill>
            <a:srgbClr val="AEBA56"/>
          </a:solidFill>
          <a:ln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7160" y="425214"/>
            <a:ext cx="919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MUL- </a:t>
            </a:r>
            <a:r>
              <a:rPr lang="en-US" sz="1400" dirty="0" smtClean="0"/>
              <a:t>tree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61900" y="450732"/>
            <a:ext cx="90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 </a:t>
            </a:r>
            <a:r>
              <a:rPr lang="en-US" sz="1400" dirty="0" smtClean="0"/>
              <a:t>tree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rot="16200000">
            <a:off x="1256235" y="1751378"/>
            <a:ext cx="239119" cy="35537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744278" y="1525193"/>
            <a:ext cx="677020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V="1">
            <a:off x="1256235" y="1181752"/>
            <a:ext cx="239119" cy="355370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751187" y="853860"/>
            <a:ext cx="663202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61923" y="2236307"/>
            <a:ext cx="368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4336" y="1682033"/>
            <a:ext cx="47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561412" y="838200"/>
            <a:ext cx="36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65260" y="1369052"/>
            <a:ext cx="41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B1</a:t>
            </a:r>
            <a:endParaRPr lang="en-US" sz="1200" dirty="0"/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3017680" y="1178601"/>
            <a:ext cx="239119" cy="355369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>
            <a:off x="3017680" y="1748227"/>
            <a:ext cx="239119" cy="35537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091737" y="1522042"/>
            <a:ext cx="677019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>
            <a:off x="3098645" y="850709"/>
            <a:ext cx="663201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flipH="1">
            <a:off x="2731435" y="2231010"/>
            <a:ext cx="14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 flipH="1">
            <a:off x="2725385" y="1678550"/>
            <a:ext cx="143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2724873" y="835743"/>
            <a:ext cx="14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2716627" y="1365568"/>
            <a:ext cx="15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15" idx="3"/>
            <a:endCxn id="26" idx="3"/>
          </p:cNvCxnSpPr>
          <p:nvPr/>
        </p:nvCxnSpPr>
        <p:spPr>
          <a:xfrm flipV="1">
            <a:off x="1930400" y="974243"/>
            <a:ext cx="794473" cy="245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24" idx="3"/>
          </p:cNvCxnSpPr>
          <p:nvPr/>
        </p:nvCxnSpPr>
        <p:spPr>
          <a:xfrm flipV="1">
            <a:off x="1930400" y="2369510"/>
            <a:ext cx="801035" cy="529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853004" y="1529905"/>
            <a:ext cx="880114" cy="290627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28308" y="2584181"/>
            <a:ext cx="1003049" cy="6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Score = 3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endCxn id="25" idx="3"/>
          </p:cNvCxnSpPr>
          <p:nvPr/>
        </p:nvCxnSpPr>
        <p:spPr>
          <a:xfrm>
            <a:off x="1853003" y="1529905"/>
            <a:ext cx="872382" cy="287145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27160" y="3236601"/>
            <a:ext cx="919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MUL- </a:t>
            </a:r>
            <a:r>
              <a:rPr lang="en-US" sz="1400" dirty="0" smtClean="0"/>
              <a:t>tree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61900" y="3259674"/>
            <a:ext cx="90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 </a:t>
            </a:r>
            <a:r>
              <a:rPr lang="en-US" sz="1400" dirty="0" smtClean="0"/>
              <a:t>tree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 rot="16200000">
            <a:off x="1256235" y="4560320"/>
            <a:ext cx="239119" cy="35537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744278" y="4334135"/>
            <a:ext cx="677020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V="1">
            <a:off x="1256235" y="3990694"/>
            <a:ext cx="239119" cy="355370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>
            <a:off x="751187" y="3662802"/>
            <a:ext cx="663202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61923" y="5045249"/>
            <a:ext cx="368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584336" y="4490975"/>
            <a:ext cx="47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561412" y="3647142"/>
            <a:ext cx="36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A1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565260" y="4177994"/>
            <a:ext cx="41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B1</a:t>
            </a:r>
            <a:endParaRPr lang="en-US" sz="1200" dirty="0"/>
          </a:p>
        </p:txBody>
      </p:sp>
      <p:cxnSp>
        <p:nvCxnSpPr>
          <p:cNvPr id="57" name="Straight Connector 56"/>
          <p:cNvCxnSpPr/>
          <p:nvPr/>
        </p:nvCxnSpPr>
        <p:spPr>
          <a:xfrm rot="5400000" flipH="1" flipV="1">
            <a:off x="3017680" y="3987543"/>
            <a:ext cx="239119" cy="355369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>
            <a:off x="3017680" y="4557169"/>
            <a:ext cx="239119" cy="35537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091737" y="4330984"/>
            <a:ext cx="677019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>
            <a:off x="3098645" y="3659651"/>
            <a:ext cx="663201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flipH="1">
            <a:off x="2731435" y="5039952"/>
            <a:ext cx="14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 flipH="1">
            <a:off x="2725385" y="4487492"/>
            <a:ext cx="143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 flipH="1">
            <a:off x="2724873" y="3644685"/>
            <a:ext cx="14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 flipH="1">
            <a:off x="2716627" y="4174510"/>
            <a:ext cx="15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55" idx="3"/>
            <a:endCxn id="63" idx="3"/>
          </p:cNvCxnSpPr>
          <p:nvPr/>
        </p:nvCxnSpPr>
        <p:spPr>
          <a:xfrm flipV="1">
            <a:off x="1930400" y="3783185"/>
            <a:ext cx="794473" cy="245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3" idx="3"/>
            <a:endCxn id="61" idx="3"/>
          </p:cNvCxnSpPr>
          <p:nvPr/>
        </p:nvCxnSpPr>
        <p:spPr>
          <a:xfrm flipV="1">
            <a:off x="1930400" y="5178452"/>
            <a:ext cx="801035" cy="529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853004" y="4338847"/>
            <a:ext cx="880114" cy="290627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308" y="5393123"/>
            <a:ext cx="1003049" cy="6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Score = 3</a:t>
            </a:r>
            <a:endParaRPr lang="en-US" sz="1400" dirty="0"/>
          </a:p>
        </p:txBody>
      </p:sp>
      <p:cxnSp>
        <p:nvCxnSpPr>
          <p:cNvPr id="69" name="Straight Arrow Connector 68"/>
          <p:cNvCxnSpPr>
            <a:endCxn id="64" idx="3"/>
          </p:cNvCxnSpPr>
          <p:nvPr/>
        </p:nvCxnSpPr>
        <p:spPr>
          <a:xfrm flipV="1">
            <a:off x="1853003" y="4313010"/>
            <a:ext cx="863624" cy="25837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87066" y="425213"/>
            <a:ext cx="919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MUL- </a:t>
            </a:r>
            <a:r>
              <a:rPr lang="en-US" sz="1400" dirty="0" smtClean="0"/>
              <a:t>tree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4721806" y="450732"/>
            <a:ext cx="90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 </a:t>
            </a:r>
            <a:r>
              <a:rPr lang="en-US" sz="1400" dirty="0" smtClean="0"/>
              <a:t>tree</a:t>
            </a:r>
            <a:endParaRPr lang="en-US" sz="1400" dirty="0"/>
          </a:p>
        </p:txBody>
      </p:sp>
      <p:cxnSp>
        <p:nvCxnSpPr>
          <p:cNvPr id="95" name="Straight Connector 94"/>
          <p:cNvCxnSpPr/>
          <p:nvPr/>
        </p:nvCxnSpPr>
        <p:spPr>
          <a:xfrm rot="16200000">
            <a:off x="5216141" y="1751378"/>
            <a:ext cx="239119" cy="35537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 flipH="1">
            <a:off x="4704184" y="1525193"/>
            <a:ext cx="677020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V="1">
            <a:off x="5216141" y="1181752"/>
            <a:ext cx="239119" cy="355370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>
            <a:off x="4711093" y="853860"/>
            <a:ext cx="663202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21829" y="2236307"/>
            <a:ext cx="368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5544242" y="1682033"/>
            <a:ext cx="47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521318" y="838200"/>
            <a:ext cx="36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A1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525166" y="1369052"/>
            <a:ext cx="41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B1</a:t>
            </a:r>
            <a:endParaRPr lang="en-US" sz="1200" dirty="0"/>
          </a:p>
        </p:txBody>
      </p:sp>
      <p:cxnSp>
        <p:nvCxnSpPr>
          <p:cNvPr id="103" name="Straight Connector 102"/>
          <p:cNvCxnSpPr/>
          <p:nvPr/>
        </p:nvCxnSpPr>
        <p:spPr>
          <a:xfrm rot="5400000" flipH="1" flipV="1">
            <a:off x="6977586" y="1178601"/>
            <a:ext cx="239119" cy="355369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>
            <a:off x="6977586" y="1748227"/>
            <a:ext cx="239119" cy="35537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7051643" y="1522042"/>
            <a:ext cx="677019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>
            <a:off x="7058551" y="850709"/>
            <a:ext cx="663201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 flipH="1">
            <a:off x="6691341" y="2231010"/>
            <a:ext cx="14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flipH="1">
            <a:off x="6685291" y="1678550"/>
            <a:ext cx="143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 flipH="1">
            <a:off x="6684779" y="835743"/>
            <a:ext cx="14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 flipH="1">
            <a:off x="6676533" y="1365568"/>
            <a:ext cx="15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cxnSp>
        <p:nvCxnSpPr>
          <p:cNvPr id="111" name="Straight Arrow Connector 110"/>
          <p:cNvCxnSpPr>
            <a:stCxn id="101" idx="3"/>
            <a:endCxn id="109" idx="3"/>
          </p:cNvCxnSpPr>
          <p:nvPr/>
        </p:nvCxnSpPr>
        <p:spPr>
          <a:xfrm flipV="1">
            <a:off x="5890306" y="974243"/>
            <a:ext cx="794473" cy="245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9" idx="3"/>
            <a:endCxn id="107" idx="3"/>
          </p:cNvCxnSpPr>
          <p:nvPr/>
        </p:nvCxnSpPr>
        <p:spPr>
          <a:xfrm flipV="1">
            <a:off x="5890306" y="2369510"/>
            <a:ext cx="801035" cy="529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08" idx="3"/>
          </p:cNvCxnSpPr>
          <p:nvPr/>
        </p:nvCxnSpPr>
        <p:spPr>
          <a:xfrm>
            <a:off x="5812910" y="1745287"/>
            <a:ext cx="872381" cy="7176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688214" y="2584181"/>
            <a:ext cx="1003049" cy="6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Score = 3</a:t>
            </a:r>
            <a:endParaRPr lang="en-US" sz="1400" dirty="0"/>
          </a:p>
        </p:txBody>
      </p:sp>
      <p:cxnSp>
        <p:nvCxnSpPr>
          <p:cNvPr id="115" name="Straight Arrow Connector 114"/>
          <p:cNvCxnSpPr>
            <a:endCxn id="108" idx="3"/>
          </p:cNvCxnSpPr>
          <p:nvPr/>
        </p:nvCxnSpPr>
        <p:spPr>
          <a:xfrm>
            <a:off x="5812909" y="1529905"/>
            <a:ext cx="872382" cy="287145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795934" y="3236600"/>
            <a:ext cx="919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MUL- </a:t>
            </a:r>
            <a:r>
              <a:rPr lang="en-US" sz="1400" dirty="0" smtClean="0"/>
              <a:t>tree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721808" y="3228127"/>
            <a:ext cx="90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 </a:t>
            </a:r>
            <a:r>
              <a:rPr lang="en-US" sz="1400" dirty="0" smtClean="0"/>
              <a:t>tree</a:t>
            </a:r>
            <a:endParaRPr lang="en-US" sz="1400" dirty="0"/>
          </a:p>
        </p:txBody>
      </p:sp>
      <p:cxnSp>
        <p:nvCxnSpPr>
          <p:cNvPr id="119" name="Straight Connector 118"/>
          <p:cNvCxnSpPr/>
          <p:nvPr/>
        </p:nvCxnSpPr>
        <p:spPr>
          <a:xfrm rot="16200000">
            <a:off x="5216143" y="4528773"/>
            <a:ext cx="239119" cy="35537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4704186" y="4302588"/>
            <a:ext cx="677020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6200000" flipV="1">
            <a:off x="5216143" y="3959147"/>
            <a:ext cx="239119" cy="355370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>
            <a:off x="4711095" y="3631255"/>
            <a:ext cx="663202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521831" y="5013702"/>
            <a:ext cx="368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544244" y="4459428"/>
            <a:ext cx="47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521320" y="3615595"/>
            <a:ext cx="36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A1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525168" y="4146447"/>
            <a:ext cx="41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B1</a:t>
            </a:r>
            <a:endParaRPr lang="en-US" sz="1200" dirty="0"/>
          </a:p>
        </p:txBody>
      </p:sp>
      <p:cxnSp>
        <p:nvCxnSpPr>
          <p:cNvPr id="127" name="Straight Connector 126"/>
          <p:cNvCxnSpPr/>
          <p:nvPr/>
        </p:nvCxnSpPr>
        <p:spPr>
          <a:xfrm rot="5400000" flipH="1" flipV="1">
            <a:off x="6977588" y="3955996"/>
            <a:ext cx="239119" cy="355369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>
            <a:off x="6977588" y="4525622"/>
            <a:ext cx="239119" cy="35537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7051645" y="4299437"/>
            <a:ext cx="677019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 flipH="1">
            <a:off x="7058553" y="3628104"/>
            <a:ext cx="663201" cy="911904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 flipH="1">
            <a:off x="6691343" y="5008405"/>
            <a:ext cx="14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 flipH="1">
            <a:off x="6685293" y="4455945"/>
            <a:ext cx="143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 flipH="1">
            <a:off x="6684781" y="3613138"/>
            <a:ext cx="14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 flipH="1">
            <a:off x="6676535" y="4142963"/>
            <a:ext cx="15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cxnSp>
        <p:nvCxnSpPr>
          <p:cNvPr id="135" name="Straight Arrow Connector 134"/>
          <p:cNvCxnSpPr>
            <a:stCxn id="125" idx="3"/>
            <a:endCxn id="133" idx="3"/>
          </p:cNvCxnSpPr>
          <p:nvPr/>
        </p:nvCxnSpPr>
        <p:spPr>
          <a:xfrm flipV="1">
            <a:off x="5890308" y="3751638"/>
            <a:ext cx="794473" cy="245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3" idx="3"/>
            <a:endCxn id="131" idx="3"/>
          </p:cNvCxnSpPr>
          <p:nvPr/>
        </p:nvCxnSpPr>
        <p:spPr>
          <a:xfrm flipV="1">
            <a:off x="5890308" y="5146905"/>
            <a:ext cx="801035" cy="529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32" idx="3"/>
          </p:cNvCxnSpPr>
          <p:nvPr/>
        </p:nvCxnSpPr>
        <p:spPr>
          <a:xfrm>
            <a:off x="5812912" y="4583748"/>
            <a:ext cx="872381" cy="10697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688216" y="5361576"/>
            <a:ext cx="1003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Score = 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139" name="Straight Arrow Connector 138"/>
          <p:cNvCxnSpPr>
            <a:endCxn id="134" idx="3"/>
          </p:cNvCxnSpPr>
          <p:nvPr/>
        </p:nvCxnSpPr>
        <p:spPr>
          <a:xfrm>
            <a:off x="5812912" y="4281462"/>
            <a:ext cx="863623" cy="1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4311641" y="3104500"/>
            <a:ext cx="3841759" cy="2762900"/>
          </a:xfrm>
          <a:prstGeom prst="rect">
            <a:avLst/>
          </a:prstGeom>
          <a:noFill/>
          <a:ln>
            <a:solidFill>
              <a:srgbClr val="49E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4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66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</dc:creator>
  <cp:lastModifiedBy>Gregg</cp:lastModifiedBy>
  <cp:revision>3</cp:revision>
  <dcterms:created xsi:type="dcterms:W3CDTF">2017-03-31T17:48:59Z</dcterms:created>
  <dcterms:modified xsi:type="dcterms:W3CDTF">2017-03-31T19:07:16Z</dcterms:modified>
</cp:coreProperties>
</file>