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1" r:id="rId3"/>
    <p:sldId id="269" r:id="rId4"/>
    <p:sldId id="270" r:id="rId5"/>
    <p:sldId id="273" r:id="rId6"/>
    <p:sldId id="274" r:id="rId7"/>
    <p:sldId id="272" r:id="rId8"/>
    <p:sldId id="264" r:id="rId9"/>
    <p:sldId id="265" r:id="rId10"/>
    <p:sldId id="260" r:id="rId11"/>
    <p:sldId id="267" r:id="rId12"/>
    <p:sldId id="257" r:id="rId13"/>
    <p:sldId id="268" r:id="rId14"/>
    <p:sldId id="258" r:id="rId15"/>
    <p:sldId id="261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0"/>
    <p:restoredTop sz="94608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F1361-3996-8E44-B0E1-956F12505AE0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E439D-E3A1-484A-811F-45790111387D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A172EA0A-CF52-DD46-B3FF-9222D105237B}" type="parTrans" cxnId="{BE2643F4-3846-BC46-BDB0-5AEA5392E916}">
      <dgm:prSet/>
      <dgm:spPr/>
      <dgm:t>
        <a:bodyPr/>
        <a:lstStyle/>
        <a:p>
          <a:endParaRPr lang="en-US"/>
        </a:p>
      </dgm:t>
    </dgm:pt>
    <dgm:pt modelId="{23066A37-8603-6F44-8695-C10FF518833F}" type="sibTrans" cxnId="{BE2643F4-3846-BC46-BDB0-5AEA5392E916}">
      <dgm:prSet/>
      <dgm:spPr/>
      <dgm:t>
        <a:bodyPr/>
        <a:lstStyle/>
        <a:p>
          <a:endParaRPr lang="en-US"/>
        </a:p>
      </dgm:t>
    </dgm:pt>
    <dgm:pt modelId="{8807963D-4F04-4D42-8FCD-BDDABE1F04D2}">
      <dgm:prSet phldrT="[Text]"/>
      <dgm:spPr/>
      <dgm:t>
        <a:bodyPr/>
        <a:lstStyle/>
        <a:p>
          <a:r>
            <a:rPr lang="en-US" dirty="0"/>
            <a:t>download from sequencing facility</a:t>
          </a:r>
        </a:p>
      </dgm:t>
    </dgm:pt>
    <dgm:pt modelId="{97C58673-B885-FA48-8A5E-A948F6170F87}" type="parTrans" cxnId="{93A7A8A9-F2B8-EE47-ADEE-B27C3AF4358E}">
      <dgm:prSet/>
      <dgm:spPr/>
      <dgm:t>
        <a:bodyPr/>
        <a:lstStyle/>
        <a:p>
          <a:endParaRPr lang="en-US"/>
        </a:p>
      </dgm:t>
    </dgm:pt>
    <dgm:pt modelId="{491A0161-FFFC-3245-A10B-6B828C6C8D2E}" type="sibTrans" cxnId="{93A7A8A9-F2B8-EE47-ADEE-B27C3AF4358E}">
      <dgm:prSet/>
      <dgm:spPr/>
      <dgm:t>
        <a:bodyPr/>
        <a:lstStyle/>
        <a:p>
          <a:endParaRPr lang="en-US"/>
        </a:p>
      </dgm:t>
    </dgm:pt>
    <dgm:pt modelId="{145549F0-0E63-184F-BFA5-7C0074DD5436}">
      <dgm:prSet phldrT="[Text]"/>
      <dgm:spPr/>
      <dgm:t>
        <a:bodyPr/>
        <a:lstStyle/>
        <a:p>
          <a:r>
            <a:rPr lang="en-US" dirty="0"/>
            <a:t>Clean-up</a:t>
          </a:r>
        </a:p>
      </dgm:t>
    </dgm:pt>
    <dgm:pt modelId="{11111B61-F0EF-684E-AFB8-AA9FD784A2C1}" type="parTrans" cxnId="{3D4CCEA8-C96A-774E-9BB3-ED5E838324C8}">
      <dgm:prSet/>
      <dgm:spPr/>
      <dgm:t>
        <a:bodyPr/>
        <a:lstStyle/>
        <a:p>
          <a:endParaRPr lang="en-US"/>
        </a:p>
      </dgm:t>
    </dgm:pt>
    <dgm:pt modelId="{DF66D3B0-001A-8A4A-8AC9-C1B6B317CAB5}" type="sibTrans" cxnId="{3D4CCEA8-C96A-774E-9BB3-ED5E838324C8}">
      <dgm:prSet/>
      <dgm:spPr/>
      <dgm:t>
        <a:bodyPr/>
        <a:lstStyle/>
        <a:p>
          <a:endParaRPr lang="en-US"/>
        </a:p>
      </dgm:t>
    </dgm:pt>
    <dgm:pt modelId="{DD7FDAAF-51AE-7649-BB41-9BFF85140785}">
      <dgm:prSet phldrT="[Text]"/>
      <dgm:spPr/>
      <dgm:t>
        <a:bodyPr/>
        <a:lstStyle/>
        <a:p>
          <a:r>
            <a:rPr lang="en-US" dirty="0"/>
            <a:t>de-multiplex</a:t>
          </a:r>
        </a:p>
      </dgm:t>
    </dgm:pt>
    <dgm:pt modelId="{0211AC23-B3EE-AC4E-9B22-5AC90E15D6FC}" type="parTrans" cxnId="{5744A959-E5A3-F840-BE37-892CFA6BEB61}">
      <dgm:prSet/>
      <dgm:spPr/>
      <dgm:t>
        <a:bodyPr/>
        <a:lstStyle/>
        <a:p>
          <a:endParaRPr lang="en-US"/>
        </a:p>
      </dgm:t>
    </dgm:pt>
    <dgm:pt modelId="{4C94A582-713B-0342-856D-7731C48C0779}" type="sibTrans" cxnId="{5744A959-E5A3-F840-BE37-892CFA6BEB61}">
      <dgm:prSet/>
      <dgm:spPr/>
      <dgm:t>
        <a:bodyPr/>
        <a:lstStyle/>
        <a:p>
          <a:endParaRPr lang="en-US"/>
        </a:p>
      </dgm:t>
    </dgm:pt>
    <dgm:pt modelId="{C4813268-6308-8941-9D32-73F9B374CB9B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801C7458-C9A2-F94D-BC58-1D7CADD014E1}" type="parTrans" cxnId="{677BA13F-14C6-E04A-9F76-9AFECA8CB618}">
      <dgm:prSet/>
      <dgm:spPr/>
      <dgm:t>
        <a:bodyPr/>
        <a:lstStyle/>
        <a:p>
          <a:endParaRPr lang="en-US"/>
        </a:p>
      </dgm:t>
    </dgm:pt>
    <dgm:pt modelId="{0EED8552-4645-6D43-A8D4-8B0A265E296C}" type="sibTrans" cxnId="{677BA13F-14C6-E04A-9F76-9AFECA8CB618}">
      <dgm:prSet/>
      <dgm:spPr/>
      <dgm:t>
        <a:bodyPr/>
        <a:lstStyle/>
        <a:p>
          <a:endParaRPr lang="en-US"/>
        </a:p>
      </dgm:t>
    </dgm:pt>
    <dgm:pt modelId="{0D65F44C-50D0-E748-B3F5-4E567A2E0250}">
      <dgm:prSet phldrT="[Text]"/>
      <dgm:spPr/>
      <dgm:t>
        <a:bodyPr/>
        <a:lstStyle/>
        <a:p>
          <a:r>
            <a:rPr lang="en-US" dirty="0"/>
            <a:t>quantify reads</a:t>
          </a:r>
        </a:p>
      </dgm:t>
    </dgm:pt>
    <dgm:pt modelId="{CC2C197E-2095-234A-BD8A-65A5E153B65E}" type="parTrans" cxnId="{D5FA5F7E-28D5-CB4C-AB87-6AE5E84208AA}">
      <dgm:prSet/>
      <dgm:spPr/>
      <dgm:t>
        <a:bodyPr/>
        <a:lstStyle/>
        <a:p>
          <a:endParaRPr lang="en-US"/>
        </a:p>
      </dgm:t>
    </dgm:pt>
    <dgm:pt modelId="{3A83E94C-A7FA-9243-96A7-664D58E8E1B7}" type="sibTrans" cxnId="{D5FA5F7E-28D5-CB4C-AB87-6AE5E84208AA}">
      <dgm:prSet/>
      <dgm:spPr/>
      <dgm:t>
        <a:bodyPr/>
        <a:lstStyle/>
        <a:p>
          <a:endParaRPr lang="en-US"/>
        </a:p>
      </dgm:t>
    </dgm:pt>
    <dgm:pt modelId="{5C06D547-5379-0D46-9FBE-F1E91270159D}">
      <dgm:prSet phldrT="[Text]"/>
      <dgm:spPr/>
      <dgm:t>
        <a:bodyPr/>
        <a:lstStyle/>
        <a:p>
          <a:r>
            <a:rPr lang="en-US" dirty="0"/>
            <a:t>Plotting</a:t>
          </a:r>
        </a:p>
      </dgm:t>
    </dgm:pt>
    <dgm:pt modelId="{5FEFFE5C-4D0C-BC45-8E09-62C1DAF4DC1F}" type="parTrans" cxnId="{5ACF4170-3F7F-C140-A47E-C047548E41D9}">
      <dgm:prSet/>
      <dgm:spPr/>
      <dgm:t>
        <a:bodyPr/>
        <a:lstStyle/>
        <a:p>
          <a:endParaRPr lang="en-US"/>
        </a:p>
      </dgm:t>
    </dgm:pt>
    <dgm:pt modelId="{B36A94FF-04D6-A349-917A-D57F9EAD7887}" type="sibTrans" cxnId="{5ACF4170-3F7F-C140-A47E-C047548E41D9}">
      <dgm:prSet/>
      <dgm:spPr/>
      <dgm:t>
        <a:bodyPr/>
        <a:lstStyle/>
        <a:p>
          <a:endParaRPr lang="en-US"/>
        </a:p>
      </dgm:t>
    </dgm:pt>
    <dgm:pt modelId="{FEBDBB54-21CC-F54E-939A-8B11365F50B6}">
      <dgm:prSet phldrT="[Text]"/>
      <dgm:spPr/>
      <dgm:t>
        <a:bodyPr/>
        <a:lstStyle/>
        <a:p>
          <a:r>
            <a:rPr lang="en-US" dirty="0"/>
            <a:t>deplete rRNA</a:t>
          </a:r>
        </a:p>
      </dgm:t>
    </dgm:pt>
    <dgm:pt modelId="{F18783D9-7B92-FC41-802F-F00CB0ADB853}" type="parTrans" cxnId="{0DBABEE1-F902-5F41-902A-ED5401174486}">
      <dgm:prSet/>
      <dgm:spPr/>
      <dgm:t>
        <a:bodyPr/>
        <a:lstStyle/>
        <a:p>
          <a:endParaRPr lang="en-US"/>
        </a:p>
      </dgm:t>
    </dgm:pt>
    <dgm:pt modelId="{F309F394-A010-474B-81DB-C075DF679124}" type="sibTrans" cxnId="{0DBABEE1-F902-5F41-902A-ED5401174486}">
      <dgm:prSet/>
      <dgm:spPr/>
      <dgm:t>
        <a:bodyPr/>
        <a:lstStyle/>
        <a:p>
          <a:endParaRPr lang="en-US"/>
        </a:p>
      </dgm:t>
    </dgm:pt>
    <dgm:pt modelId="{7029BCA7-F7A6-E145-A47E-4437628FAB60}">
      <dgm:prSet phldrT="[Text]"/>
      <dgm:spPr/>
      <dgm:t>
        <a:bodyPr/>
        <a:lstStyle/>
        <a:p>
          <a:r>
            <a:rPr lang="en-US" dirty="0"/>
            <a:t>differential expression</a:t>
          </a:r>
        </a:p>
      </dgm:t>
    </dgm:pt>
    <dgm:pt modelId="{B228FD5E-7768-DF48-8878-DC495821751D}" type="parTrans" cxnId="{447F4520-2939-CA4C-B46A-13DAE5F327C6}">
      <dgm:prSet/>
      <dgm:spPr/>
      <dgm:t>
        <a:bodyPr/>
        <a:lstStyle/>
        <a:p>
          <a:endParaRPr lang="en-US"/>
        </a:p>
      </dgm:t>
    </dgm:pt>
    <dgm:pt modelId="{794F067E-3F2D-2B41-A0A1-FE0F2677C7C8}" type="sibTrans" cxnId="{447F4520-2939-CA4C-B46A-13DAE5F327C6}">
      <dgm:prSet/>
      <dgm:spPr/>
      <dgm:t>
        <a:bodyPr/>
        <a:lstStyle/>
        <a:p>
          <a:endParaRPr lang="en-US"/>
        </a:p>
      </dgm:t>
    </dgm:pt>
    <dgm:pt modelId="{C09B5057-F57D-854D-AB07-AF5D65D08F5D}">
      <dgm:prSet phldrT="[Text]"/>
      <dgm:spPr/>
      <dgm:t>
        <a:bodyPr/>
        <a:lstStyle/>
        <a:p>
          <a:r>
            <a:rPr lang="en-US" dirty="0" err="1"/>
            <a:t>ggplot</a:t>
          </a:r>
          <a:r>
            <a:rPr lang="en-US" dirty="0"/>
            <a:t> in R</a:t>
          </a:r>
        </a:p>
      </dgm:t>
    </dgm:pt>
    <dgm:pt modelId="{A4632A28-0C74-6446-B3EA-991669B8024B}" type="parTrans" cxnId="{78F2CBBF-98C7-8C47-9D6A-A67E3A5B3A86}">
      <dgm:prSet/>
      <dgm:spPr/>
      <dgm:t>
        <a:bodyPr/>
        <a:lstStyle/>
        <a:p>
          <a:endParaRPr lang="en-US"/>
        </a:p>
      </dgm:t>
    </dgm:pt>
    <dgm:pt modelId="{FC43EE0D-5CAA-5D45-92A3-C0903A1FC335}" type="sibTrans" cxnId="{78F2CBBF-98C7-8C47-9D6A-A67E3A5B3A86}">
      <dgm:prSet/>
      <dgm:spPr/>
      <dgm:t>
        <a:bodyPr/>
        <a:lstStyle/>
        <a:p>
          <a:endParaRPr lang="en-US"/>
        </a:p>
      </dgm:t>
    </dgm:pt>
    <dgm:pt modelId="{C15B25D2-CB91-774D-9F0C-469BAF45A5D2}">
      <dgm:prSet phldrT="[Text]"/>
      <dgm:spPr/>
      <dgm:t>
        <a:bodyPr/>
        <a:lstStyle/>
        <a:p>
          <a:r>
            <a:rPr lang="en-US" dirty="0"/>
            <a:t>remove primers</a:t>
          </a:r>
        </a:p>
      </dgm:t>
    </dgm:pt>
    <dgm:pt modelId="{6FA73AC8-55ED-7447-B9BF-AF95F9263474}" type="parTrans" cxnId="{F7065341-7DDB-024E-9974-466C9CFA5847}">
      <dgm:prSet/>
      <dgm:spPr/>
      <dgm:t>
        <a:bodyPr/>
        <a:lstStyle/>
        <a:p>
          <a:endParaRPr lang="en-US"/>
        </a:p>
      </dgm:t>
    </dgm:pt>
    <dgm:pt modelId="{FEFBAEB3-6777-3A4C-B606-2AEC0096F36A}" type="sibTrans" cxnId="{F7065341-7DDB-024E-9974-466C9CFA5847}">
      <dgm:prSet/>
      <dgm:spPr/>
      <dgm:t>
        <a:bodyPr/>
        <a:lstStyle/>
        <a:p>
          <a:endParaRPr lang="en-US"/>
        </a:p>
      </dgm:t>
    </dgm:pt>
    <dgm:pt modelId="{773A397C-8924-D849-B027-B184D27D0FEF}">
      <dgm:prSet phldrT="[Text]"/>
      <dgm:spPr/>
      <dgm:t>
        <a:bodyPr/>
        <a:lstStyle/>
        <a:p>
          <a:r>
            <a:rPr lang="en-US" dirty="0"/>
            <a:t>rename files</a:t>
          </a:r>
        </a:p>
      </dgm:t>
    </dgm:pt>
    <dgm:pt modelId="{73820C73-E710-C347-A11A-5EC20C780998}" type="parTrans" cxnId="{766DA858-07E3-6348-AE97-14A3DDC98E0E}">
      <dgm:prSet/>
      <dgm:spPr/>
      <dgm:t>
        <a:bodyPr/>
        <a:lstStyle/>
        <a:p>
          <a:endParaRPr lang="en-US"/>
        </a:p>
      </dgm:t>
    </dgm:pt>
    <dgm:pt modelId="{AE6824E3-C249-B645-B281-C48E1518AE89}" type="sibTrans" cxnId="{766DA858-07E3-6348-AE97-14A3DDC98E0E}">
      <dgm:prSet/>
      <dgm:spPr/>
      <dgm:t>
        <a:bodyPr/>
        <a:lstStyle/>
        <a:p>
          <a:endParaRPr lang="en-US"/>
        </a:p>
      </dgm:t>
    </dgm:pt>
    <dgm:pt modelId="{91095FAE-89FA-6840-94AF-2BBD93310F0F}">
      <dgm:prSet phldrT="[Text]"/>
      <dgm:spPr/>
      <dgm:t>
        <a:bodyPr/>
        <a:lstStyle/>
        <a:p>
          <a:r>
            <a:rPr lang="en-US" dirty="0"/>
            <a:t>trim ends</a:t>
          </a:r>
        </a:p>
      </dgm:t>
    </dgm:pt>
    <dgm:pt modelId="{955BA3E9-DF57-5047-A7EC-9DCA35C15813}" type="parTrans" cxnId="{CE6ED463-4931-8548-AD81-C558814DC483}">
      <dgm:prSet/>
      <dgm:spPr/>
      <dgm:t>
        <a:bodyPr/>
        <a:lstStyle/>
        <a:p>
          <a:endParaRPr lang="en-US"/>
        </a:p>
      </dgm:t>
    </dgm:pt>
    <dgm:pt modelId="{BB2E8A14-C806-2A48-8F89-71F12371073F}" type="sibTrans" cxnId="{CE6ED463-4931-8548-AD81-C558814DC483}">
      <dgm:prSet/>
      <dgm:spPr/>
      <dgm:t>
        <a:bodyPr/>
        <a:lstStyle/>
        <a:p>
          <a:endParaRPr lang="en-US"/>
        </a:p>
      </dgm:t>
    </dgm:pt>
    <dgm:pt modelId="{02B3E332-DB50-E14C-80FD-C28A83DFE517}">
      <dgm:prSet phldrT="[Text]"/>
      <dgm:spPr/>
      <dgm:t>
        <a:bodyPr/>
        <a:lstStyle/>
        <a:p>
          <a:r>
            <a:rPr lang="en-US" dirty="0"/>
            <a:t>de-duplicate</a:t>
          </a:r>
        </a:p>
      </dgm:t>
    </dgm:pt>
    <dgm:pt modelId="{C4F4C990-1C79-5140-9105-FF28A6181D1C}" type="parTrans" cxnId="{211CAC0C-896E-ED44-9746-CB112D4FCC28}">
      <dgm:prSet/>
      <dgm:spPr/>
      <dgm:t>
        <a:bodyPr/>
        <a:lstStyle/>
        <a:p>
          <a:endParaRPr lang="en-US"/>
        </a:p>
      </dgm:t>
    </dgm:pt>
    <dgm:pt modelId="{E4EFCB44-426A-2B4A-A71C-47445BB56F3E}" type="sibTrans" cxnId="{211CAC0C-896E-ED44-9746-CB112D4FCC28}">
      <dgm:prSet/>
      <dgm:spPr/>
      <dgm:t>
        <a:bodyPr/>
        <a:lstStyle/>
        <a:p>
          <a:endParaRPr lang="en-US"/>
        </a:p>
      </dgm:t>
    </dgm:pt>
    <dgm:pt modelId="{6F50E246-768C-F34A-8140-2CA767600210}">
      <dgm:prSet phldrT="[Text]"/>
      <dgm:spPr/>
      <dgm:t>
        <a:bodyPr/>
        <a:lstStyle/>
        <a:p>
          <a:r>
            <a:rPr lang="en-US" dirty="0"/>
            <a:t>clean/combine data</a:t>
          </a:r>
        </a:p>
      </dgm:t>
    </dgm:pt>
    <dgm:pt modelId="{985121A2-4D0C-4540-AA0C-820026705004}" type="parTrans" cxnId="{F217F4B1-6A10-3D46-9AC5-79541344C8DC}">
      <dgm:prSet/>
      <dgm:spPr/>
      <dgm:t>
        <a:bodyPr/>
        <a:lstStyle/>
        <a:p>
          <a:endParaRPr lang="en-US"/>
        </a:p>
      </dgm:t>
    </dgm:pt>
    <dgm:pt modelId="{3F475592-97DA-2E4C-A166-A4849ADA1FF4}" type="sibTrans" cxnId="{F217F4B1-6A10-3D46-9AC5-79541344C8DC}">
      <dgm:prSet/>
      <dgm:spPr/>
      <dgm:t>
        <a:bodyPr/>
        <a:lstStyle/>
        <a:p>
          <a:endParaRPr lang="en-US"/>
        </a:p>
      </dgm:t>
    </dgm:pt>
    <dgm:pt modelId="{1E013C3E-FFD1-994B-A05C-ECDE63C213E0}" type="pres">
      <dgm:prSet presAssocID="{431F1361-3996-8E44-B0E1-956F12505AE0}" presName="Name0" presStyleCnt="0">
        <dgm:presLayoutVars>
          <dgm:dir/>
          <dgm:animLvl val="lvl"/>
          <dgm:resizeHandles val="exact"/>
        </dgm:presLayoutVars>
      </dgm:prSet>
      <dgm:spPr/>
    </dgm:pt>
    <dgm:pt modelId="{E0EF5691-22AD-8B44-BF17-9922401E8625}" type="pres">
      <dgm:prSet presAssocID="{5A6E439D-E3A1-484A-811F-45790111387D}" presName="composite" presStyleCnt="0"/>
      <dgm:spPr/>
    </dgm:pt>
    <dgm:pt modelId="{CCAF9FE3-7B10-8848-9505-8E43275B415E}" type="pres">
      <dgm:prSet presAssocID="{5A6E439D-E3A1-484A-811F-4579011138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0318997-6E24-9748-99C2-B779D4ADC7D1}" type="pres">
      <dgm:prSet presAssocID="{5A6E439D-E3A1-484A-811F-45790111387D}" presName="desTx" presStyleLbl="alignAccFollowNode1" presStyleIdx="0" presStyleCnt="4">
        <dgm:presLayoutVars>
          <dgm:bulletEnabled val="1"/>
        </dgm:presLayoutVars>
      </dgm:prSet>
      <dgm:spPr/>
    </dgm:pt>
    <dgm:pt modelId="{F44AD0B8-8989-C743-A580-D014FF708511}" type="pres">
      <dgm:prSet presAssocID="{23066A37-8603-6F44-8695-C10FF518833F}" presName="space" presStyleCnt="0"/>
      <dgm:spPr/>
    </dgm:pt>
    <dgm:pt modelId="{0B31416F-A1C8-5744-A5D7-3B6EEAC3AFBA}" type="pres">
      <dgm:prSet presAssocID="{145549F0-0E63-184F-BFA5-7C0074DD5436}" presName="composite" presStyleCnt="0"/>
      <dgm:spPr/>
    </dgm:pt>
    <dgm:pt modelId="{29B8EA68-6BD7-B94F-B20D-CE06B8FB83C5}" type="pres">
      <dgm:prSet presAssocID="{145549F0-0E63-184F-BFA5-7C0074DD543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AF2B466-5074-FF4C-A19B-BFB7725B3C7A}" type="pres">
      <dgm:prSet presAssocID="{145549F0-0E63-184F-BFA5-7C0074DD5436}" presName="desTx" presStyleLbl="alignAccFollowNode1" presStyleIdx="1" presStyleCnt="4">
        <dgm:presLayoutVars>
          <dgm:bulletEnabled val="1"/>
        </dgm:presLayoutVars>
      </dgm:prSet>
      <dgm:spPr/>
    </dgm:pt>
    <dgm:pt modelId="{F3A59541-0A60-2A49-8ECF-28F5F3CD0DC5}" type="pres">
      <dgm:prSet presAssocID="{DF66D3B0-001A-8A4A-8AC9-C1B6B317CAB5}" presName="space" presStyleCnt="0"/>
      <dgm:spPr/>
    </dgm:pt>
    <dgm:pt modelId="{FBA05701-579B-7248-9CFB-969B5A2B69B5}" type="pres">
      <dgm:prSet presAssocID="{C4813268-6308-8941-9D32-73F9B374CB9B}" presName="composite" presStyleCnt="0"/>
      <dgm:spPr/>
    </dgm:pt>
    <dgm:pt modelId="{31F25103-3FEF-FE45-93DD-C49CDFA8D5A0}" type="pres">
      <dgm:prSet presAssocID="{C4813268-6308-8941-9D32-73F9B374CB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6B9F8F7-A6D6-D44F-BEA5-50BDBF37A701}" type="pres">
      <dgm:prSet presAssocID="{C4813268-6308-8941-9D32-73F9B374CB9B}" presName="desTx" presStyleLbl="alignAccFollowNode1" presStyleIdx="2" presStyleCnt="4">
        <dgm:presLayoutVars>
          <dgm:bulletEnabled val="1"/>
        </dgm:presLayoutVars>
      </dgm:prSet>
      <dgm:spPr/>
    </dgm:pt>
    <dgm:pt modelId="{E4F7C5C6-23E1-DA49-883F-C8ECFE4F44FF}" type="pres">
      <dgm:prSet presAssocID="{0EED8552-4645-6D43-A8D4-8B0A265E296C}" presName="space" presStyleCnt="0"/>
      <dgm:spPr/>
    </dgm:pt>
    <dgm:pt modelId="{6C8B0B9D-5615-6444-B191-59A6717BD303}" type="pres">
      <dgm:prSet presAssocID="{5C06D547-5379-0D46-9FBE-F1E91270159D}" presName="composite" presStyleCnt="0"/>
      <dgm:spPr/>
    </dgm:pt>
    <dgm:pt modelId="{04EF9C2B-A950-614F-9101-46B9539FBC29}" type="pres">
      <dgm:prSet presAssocID="{5C06D547-5379-0D46-9FBE-F1E91270159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2D8D74-5E82-9140-A275-1B91AD24BCE5}" type="pres">
      <dgm:prSet presAssocID="{5C06D547-5379-0D46-9FBE-F1E91270159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A02D305-7DC6-804D-9732-E6D1E4EA8085}" type="presOf" srcId="{0D65F44C-50D0-E748-B3F5-4E567A2E0250}" destId="{56B9F8F7-A6D6-D44F-BEA5-50BDBF37A701}" srcOrd="0" destOrd="0" presId="urn:microsoft.com/office/officeart/2005/8/layout/hList1"/>
    <dgm:cxn modelId="{211CAC0C-896E-ED44-9746-CB112D4FCC28}" srcId="{145549F0-0E63-184F-BFA5-7C0074DD5436}" destId="{02B3E332-DB50-E14C-80FD-C28A83DFE517}" srcOrd="2" destOrd="0" parTransId="{C4F4C990-1C79-5140-9105-FF28A6181D1C}" sibTransId="{E4EFCB44-426A-2B4A-A71C-47445BB56F3E}"/>
    <dgm:cxn modelId="{447F4520-2939-CA4C-B46A-13DAE5F327C6}" srcId="{C4813268-6308-8941-9D32-73F9B374CB9B}" destId="{7029BCA7-F7A6-E145-A47E-4437628FAB60}" srcOrd="2" destOrd="0" parTransId="{B228FD5E-7768-DF48-8878-DC495821751D}" sibTransId="{794F067E-3F2D-2B41-A0A1-FE0F2677C7C8}"/>
    <dgm:cxn modelId="{1A942926-6C13-F445-9E3F-B310056C86CE}" type="presOf" srcId="{5C06D547-5379-0D46-9FBE-F1E91270159D}" destId="{04EF9C2B-A950-614F-9101-46B9539FBC29}" srcOrd="0" destOrd="0" presId="urn:microsoft.com/office/officeart/2005/8/layout/hList1"/>
    <dgm:cxn modelId="{57DFA630-DB7D-734A-9124-F24A77B4F8ED}" type="presOf" srcId="{6F50E246-768C-F34A-8140-2CA767600210}" destId="{56B9F8F7-A6D6-D44F-BEA5-50BDBF37A701}" srcOrd="0" destOrd="1" presId="urn:microsoft.com/office/officeart/2005/8/layout/hList1"/>
    <dgm:cxn modelId="{677BA13F-14C6-E04A-9F76-9AFECA8CB618}" srcId="{431F1361-3996-8E44-B0E1-956F12505AE0}" destId="{C4813268-6308-8941-9D32-73F9B374CB9B}" srcOrd="2" destOrd="0" parTransId="{801C7458-C9A2-F94D-BC58-1D7CADD014E1}" sibTransId="{0EED8552-4645-6D43-A8D4-8B0A265E296C}"/>
    <dgm:cxn modelId="{F7065341-7DDB-024E-9974-466C9CFA5847}" srcId="{145549F0-0E63-184F-BFA5-7C0074DD5436}" destId="{C15B25D2-CB91-774D-9F0C-469BAF45A5D2}" srcOrd="0" destOrd="0" parTransId="{6FA73AC8-55ED-7447-B9BF-AF95F9263474}" sibTransId="{FEFBAEB3-6777-3A4C-B606-2AEC0096F36A}"/>
    <dgm:cxn modelId="{1E457753-EA16-1049-82B7-63776872E360}" type="presOf" srcId="{431F1361-3996-8E44-B0E1-956F12505AE0}" destId="{1E013C3E-FFD1-994B-A05C-ECDE63C213E0}" srcOrd="0" destOrd="0" presId="urn:microsoft.com/office/officeart/2005/8/layout/hList1"/>
    <dgm:cxn modelId="{766DA858-07E3-6348-AE97-14A3DDC98E0E}" srcId="{5A6E439D-E3A1-484A-811F-45790111387D}" destId="{773A397C-8924-D849-B027-B184D27D0FEF}" srcOrd="1" destOrd="0" parTransId="{73820C73-E710-C347-A11A-5EC20C780998}" sibTransId="{AE6824E3-C249-B645-B281-C48E1518AE89}"/>
    <dgm:cxn modelId="{5744A959-E5A3-F840-BE37-892CFA6BEB61}" srcId="{145549F0-0E63-184F-BFA5-7C0074DD5436}" destId="{DD7FDAAF-51AE-7649-BB41-9BFF85140785}" srcOrd="1" destOrd="0" parTransId="{0211AC23-B3EE-AC4E-9B22-5AC90E15D6FC}" sibTransId="{4C94A582-713B-0342-856D-7731C48C0779}"/>
    <dgm:cxn modelId="{BA69915E-340D-814A-9373-1841454AF18C}" type="presOf" srcId="{DD7FDAAF-51AE-7649-BB41-9BFF85140785}" destId="{0AF2B466-5074-FF4C-A19B-BFB7725B3C7A}" srcOrd="0" destOrd="1" presId="urn:microsoft.com/office/officeart/2005/8/layout/hList1"/>
    <dgm:cxn modelId="{CE6ED463-4931-8548-AD81-C558814DC483}" srcId="{145549F0-0E63-184F-BFA5-7C0074DD5436}" destId="{91095FAE-89FA-6840-94AF-2BBD93310F0F}" srcOrd="3" destOrd="0" parTransId="{955BA3E9-DF57-5047-A7EC-9DCA35C15813}" sibTransId="{BB2E8A14-C806-2A48-8F89-71F12371073F}"/>
    <dgm:cxn modelId="{5ACF4170-3F7F-C140-A47E-C047548E41D9}" srcId="{431F1361-3996-8E44-B0E1-956F12505AE0}" destId="{5C06D547-5379-0D46-9FBE-F1E91270159D}" srcOrd="3" destOrd="0" parTransId="{5FEFFE5C-4D0C-BC45-8E09-62C1DAF4DC1F}" sibTransId="{B36A94FF-04D6-A349-917A-D57F9EAD7887}"/>
    <dgm:cxn modelId="{4B4A0871-0220-124B-84C2-0365CB2387D8}" type="presOf" srcId="{773A397C-8924-D849-B027-B184D27D0FEF}" destId="{F0318997-6E24-9748-99C2-B779D4ADC7D1}" srcOrd="0" destOrd="1" presId="urn:microsoft.com/office/officeart/2005/8/layout/hList1"/>
    <dgm:cxn modelId="{8E46EC78-F4A9-FE4F-BDD0-658698B07940}" type="presOf" srcId="{FEBDBB54-21CC-F54E-939A-8B11365F50B6}" destId="{0AF2B466-5074-FF4C-A19B-BFB7725B3C7A}" srcOrd="0" destOrd="4" presId="urn:microsoft.com/office/officeart/2005/8/layout/hList1"/>
    <dgm:cxn modelId="{3A441C7B-B769-6745-A4DD-0D3F204BA372}" type="presOf" srcId="{5A6E439D-E3A1-484A-811F-45790111387D}" destId="{CCAF9FE3-7B10-8848-9505-8E43275B415E}" srcOrd="0" destOrd="0" presId="urn:microsoft.com/office/officeart/2005/8/layout/hList1"/>
    <dgm:cxn modelId="{D5FA5F7E-28D5-CB4C-AB87-6AE5E84208AA}" srcId="{C4813268-6308-8941-9D32-73F9B374CB9B}" destId="{0D65F44C-50D0-E748-B3F5-4E567A2E0250}" srcOrd="0" destOrd="0" parTransId="{CC2C197E-2095-234A-BD8A-65A5E153B65E}" sibTransId="{3A83E94C-A7FA-9243-96A7-664D58E8E1B7}"/>
    <dgm:cxn modelId="{7019EF89-14D8-174C-8796-63D41D65161F}" type="presOf" srcId="{C09B5057-F57D-854D-AB07-AF5D65D08F5D}" destId="{B92D8D74-5E82-9140-A275-1B91AD24BCE5}" srcOrd="0" destOrd="0" presId="urn:microsoft.com/office/officeart/2005/8/layout/hList1"/>
    <dgm:cxn modelId="{7E695590-8FC7-F248-9112-64D8BAC21F9D}" type="presOf" srcId="{145549F0-0E63-184F-BFA5-7C0074DD5436}" destId="{29B8EA68-6BD7-B94F-B20D-CE06B8FB83C5}" srcOrd="0" destOrd="0" presId="urn:microsoft.com/office/officeart/2005/8/layout/hList1"/>
    <dgm:cxn modelId="{3D4CCEA8-C96A-774E-9BB3-ED5E838324C8}" srcId="{431F1361-3996-8E44-B0E1-956F12505AE0}" destId="{145549F0-0E63-184F-BFA5-7C0074DD5436}" srcOrd="1" destOrd="0" parTransId="{11111B61-F0EF-684E-AFB8-AA9FD784A2C1}" sibTransId="{DF66D3B0-001A-8A4A-8AC9-C1B6B317CAB5}"/>
    <dgm:cxn modelId="{93A7A8A9-F2B8-EE47-ADEE-B27C3AF4358E}" srcId="{5A6E439D-E3A1-484A-811F-45790111387D}" destId="{8807963D-4F04-4D42-8FCD-BDDABE1F04D2}" srcOrd="0" destOrd="0" parTransId="{97C58673-B885-FA48-8A5E-A948F6170F87}" sibTransId="{491A0161-FFFC-3245-A10B-6B828C6C8D2E}"/>
    <dgm:cxn modelId="{F217F4B1-6A10-3D46-9AC5-79541344C8DC}" srcId="{C4813268-6308-8941-9D32-73F9B374CB9B}" destId="{6F50E246-768C-F34A-8140-2CA767600210}" srcOrd="1" destOrd="0" parTransId="{985121A2-4D0C-4540-AA0C-820026705004}" sibTransId="{3F475592-97DA-2E4C-A166-A4849ADA1FF4}"/>
    <dgm:cxn modelId="{D70EC2B7-9605-E64A-96E0-E34D7DEA3DE4}" type="presOf" srcId="{7029BCA7-F7A6-E145-A47E-4437628FAB60}" destId="{56B9F8F7-A6D6-D44F-BEA5-50BDBF37A701}" srcOrd="0" destOrd="2" presId="urn:microsoft.com/office/officeart/2005/8/layout/hList1"/>
    <dgm:cxn modelId="{78F2CBBF-98C7-8C47-9D6A-A67E3A5B3A86}" srcId="{5C06D547-5379-0D46-9FBE-F1E91270159D}" destId="{C09B5057-F57D-854D-AB07-AF5D65D08F5D}" srcOrd="0" destOrd="0" parTransId="{A4632A28-0C74-6446-B3EA-991669B8024B}" sibTransId="{FC43EE0D-5CAA-5D45-92A3-C0903A1FC335}"/>
    <dgm:cxn modelId="{1C27FFC1-B83F-4B47-9E38-9BC02433D9AD}" type="presOf" srcId="{C4813268-6308-8941-9D32-73F9B374CB9B}" destId="{31F25103-3FEF-FE45-93DD-C49CDFA8D5A0}" srcOrd="0" destOrd="0" presId="urn:microsoft.com/office/officeart/2005/8/layout/hList1"/>
    <dgm:cxn modelId="{990AE8C3-CF54-334B-BA8D-0CCDCEB1173F}" type="presOf" srcId="{8807963D-4F04-4D42-8FCD-BDDABE1F04D2}" destId="{F0318997-6E24-9748-99C2-B779D4ADC7D1}" srcOrd="0" destOrd="0" presId="urn:microsoft.com/office/officeart/2005/8/layout/hList1"/>
    <dgm:cxn modelId="{F7A267D5-7A80-F24B-8F6F-7BC2BF5E62A7}" type="presOf" srcId="{C15B25D2-CB91-774D-9F0C-469BAF45A5D2}" destId="{0AF2B466-5074-FF4C-A19B-BFB7725B3C7A}" srcOrd="0" destOrd="0" presId="urn:microsoft.com/office/officeart/2005/8/layout/hList1"/>
    <dgm:cxn modelId="{0DBABEE1-F902-5F41-902A-ED5401174486}" srcId="{145549F0-0E63-184F-BFA5-7C0074DD5436}" destId="{FEBDBB54-21CC-F54E-939A-8B11365F50B6}" srcOrd="4" destOrd="0" parTransId="{F18783D9-7B92-FC41-802F-F00CB0ADB853}" sibTransId="{F309F394-A010-474B-81DB-C075DF679124}"/>
    <dgm:cxn modelId="{75F419E5-EF30-5146-9747-31171DEDDD4B}" type="presOf" srcId="{91095FAE-89FA-6840-94AF-2BBD93310F0F}" destId="{0AF2B466-5074-FF4C-A19B-BFB7725B3C7A}" srcOrd="0" destOrd="3" presId="urn:microsoft.com/office/officeart/2005/8/layout/hList1"/>
    <dgm:cxn modelId="{A130A5E9-CA72-C640-907F-3EC21F17A3E4}" type="presOf" srcId="{02B3E332-DB50-E14C-80FD-C28A83DFE517}" destId="{0AF2B466-5074-FF4C-A19B-BFB7725B3C7A}" srcOrd="0" destOrd="2" presId="urn:microsoft.com/office/officeart/2005/8/layout/hList1"/>
    <dgm:cxn modelId="{BE2643F4-3846-BC46-BDB0-5AEA5392E916}" srcId="{431F1361-3996-8E44-B0E1-956F12505AE0}" destId="{5A6E439D-E3A1-484A-811F-45790111387D}" srcOrd="0" destOrd="0" parTransId="{A172EA0A-CF52-DD46-B3FF-9222D105237B}" sibTransId="{23066A37-8603-6F44-8695-C10FF518833F}"/>
    <dgm:cxn modelId="{6DA9FAD7-6E8A-1549-8E81-B4B4157A4066}" type="presParOf" srcId="{1E013C3E-FFD1-994B-A05C-ECDE63C213E0}" destId="{E0EF5691-22AD-8B44-BF17-9922401E8625}" srcOrd="0" destOrd="0" presId="urn:microsoft.com/office/officeart/2005/8/layout/hList1"/>
    <dgm:cxn modelId="{0377007D-2577-2647-A595-A9B3449360D0}" type="presParOf" srcId="{E0EF5691-22AD-8B44-BF17-9922401E8625}" destId="{CCAF9FE3-7B10-8848-9505-8E43275B415E}" srcOrd="0" destOrd="0" presId="urn:microsoft.com/office/officeart/2005/8/layout/hList1"/>
    <dgm:cxn modelId="{D773CA0C-7901-2F46-BE8B-C2971CA3E82A}" type="presParOf" srcId="{E0EF5691-22AD-8B44-BF17-9922401E8625}" destId="{F0318997-6E24-9748-99C2-B779D4ADC7D1}" srcOrd="1" destOrd="0" presId="urn:microsoft.com/office/officeart/2005/8/layout/hList1"/>
    <dgm:cxn modelId="{AB174F8E-1A5D-0544-89CB-84105B584F55}" type="presParOf" srcId="{1E013C3E-FFD1-994B-A05C-ECDE63C213E0}" destId="{F44AD0B8-8989-C743-A580-D014FF708511}" srcOrd="1" destOrd="0" presId="urn:microsoft.com/office/officeart/2005/8/layout/hList1"/>
    <dgm:cxn modelId="{E50527BB-52A7-614B-BA90-8E4C2E91D8FF}" type="presParOf" srcId="{1E013C3E-FFD1-994B-A05C-ECDE63C213E0}" destId="{0B31416F-A1C8-5744-A5D7-3B6EEAC3AFBA}" srcOrd="2" destOrd="0" presId="urn:microsoft.com/office/officeart/2005/8/layout/hList1"/>
    <dgm:cxn modelId="{802E50E3-E9E8-294F-9273-AB55099BC7B6}" type="presParOf" srcId="{0B31416F-A1C8-5744-A5D7-3B6EEAC3AFBA}" destId="{29B8EA68-6BD7-B94F-B20D-CE06B8FB83C5}" srcOrd="0" destOrd="0" presId="urn:microsoft.com/office/officeart/2005/8/layout/hList1"/>
    <dgm:cxn modelId="{92E977B6-900D-4746-A524-1335DBEDC47B}" type="presParOf" srcId="{0B31416F-A1C8-5744-A5D7-3B6EEAC3AFBA}" destId="{0AF2B466-5074-FF4C-A19B-BFB7725B3C7A}" srcOrd="1" destOrd="0" presId="urn:microsoft.com/office/officeart/2005/8/layout/hList1"/>
    <dgm:cxn modelId="{06DD668A-4E69-0F4D-BDD8-B752F88E4E1E}" type="presParOf" srcId="{1E013C3E-FFD1-994B-A05C-ECDE63C213E0}" destId="{F3A59541-0A60-2A49-8ECF-28F5F3CD0DC5}" srcOrd="3" destOrd="0" presId="urn:microsoft.com/office/officeart/2005/8/layout/hList1"/>
    <dgm:cxn modelId="{5A569624-DBBE-DF44-8880-24E1216BFBD8}" type="presParOf" srcId="{1E013C3E-FFD1-994B-A05C-ECDE63C213E0}" destId="{FBA05701-579B-7248-9CFB-969B5A2B69B5}" srcOrd="4" destOrd="0" presId="urn:microsoft.com/office/officeart/2005/8/layout/hList1"/>
    <dgm:cxn modelId="{18F11BD6-E229-1545-A49B-5BE6713CDC39}" type="presParOf" srcId="{FBA05701-579B-7248-9CFB-969B5A2B69B5}" destId="{31F25103-3FEF-FE45-93DD-C49CDFA8D5A0}" srcOrd="0" destOrd="0" presId="urn:microsoft.com/office/officeart/2005/8/layout/hList1"/>
    <dgm:cxn modelId="{796F3503-9B3A-7249-B445-990030D9FCE9}" type="presParOf" srcId="{FBA05701-579B-7248-9CFB-969B5A2B69B5}" destId="{56B9F8F7-A6D6-D44F-BEA5-50BDBF37A701}" srcOrd="1" destOrd="0" presId="urn:microsoft.com/office/officeart/2005/8/layout/hList1"/>
    <dgm:cxn modelId="{99186A22-87CB-AE4D-A31B-423DB706E448}" type="presParOf" srcId="{1E013C3E-FFD1-994B-A05C-ECDE63C213E0}" destId="{E4F7C5C6-23E1-DA49-883F-C8ECFE4F44FF}" srcOrd="5" destOrd="0" presId="urn:microsoft.com/office/officeart/2005/8/layout/hList1"/>
    <dgm:cxn modelId="{EB27E7E5-45F0-2B45-B6C9-5C5EF803FF2B}" type="presParOf" srcId="{1E013C3E-FFD1-994B-A05C-ECDE63C213E0}" destId="{6C8B0B9D-5615-6444-B191-59A6717BD303}" srcOrd="6" destOrd="0" presId="urn:microsoft.com/office/officeart/2005/8/layout/hList1"/>
    <dgm:cxn modelId="{CA467393-47BE-F746-9652-ECA0D43EBDCE}" type="presParOf" srcId="{6C8B0B9D-5615-6444-B191-59A6717BD303}" destId="{04EF9C2B-A950-614F-9101-46B9539FBC29}" srcOrd="0" destOrd="0" presId="urn:microsoft.com/office/officeart/2005/8/layout/hList1"/>
    <dgm:cxn modelId="{9C02707F-EDB4-9A4E-BF71-DF9F83DF4199}" type="presParOf" srcId="{6C8B0B9D-5615-6444-B191-59A6717BD303}" destId="{B92D8D74-5E82-9140-A275-1B91AD24BC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1361-3996-8E44-B0E1-956F12505AE0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E439D-E3A1-484A-811F-45790111387D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A172EA0A-CF52-DD46-B3FF-9222D105237B}" type="parTrans" cxnId="{BE2643F4-3846-BC46-BDB0-5AEA5392E916}">
      <dgm:prSet/>
      <dgm:spPr/>
      <dgm:t>
        <a:bodyPr/>
        <a:lstStyle/>
        <a:p>
          <a:endParaRPr lang="en-US"/>
        </a:p>
      </dgm:t>
    </dgm:pt>
    <dgm:pt modelId="{23066A37-8603-6F44-8695-C10FF518833F}" type="sibTrans" cxnId="{BE2643F4-3846-BC46-BDB0-5AEA5392E916}">
      <dgm:prSet/>
      <dgm:spPr/>
      <dgm:t>
        <a:bodyPr/>
        <a:lstStyle/>
        <a:p>
          <a:endParaRPr lang="en-US"/>
        </a:p>
      </dgm:t>
    </dgm:pt>
    <dgm:pt modelId="{8807963D-4F04-4D42-8FCD-BDDABE1F04D2}">
      <dgm:prSet phldrT="[Text]"/>
      <dgm:spPr/>
      <dgm:t>
        <a:bodyPr/>
        <a:lstStyle/>
        <a:p>
          <a:endParaRPr lang="en-US" dirty="0"/>
        </a:p>
      </dgm:t>
    </dgm:pt>
    <dgm:pt modelId="{97C58673-B885-FA48-8A5E-A948F6170F87}" type="parTrans" cxnId="{93A7A8A9-F2B8-EE47-ADEE-B27C3AF4358E}">
      <dgm:prSet/>
      <dgm:spPr/>
      <dgm:t>
        <a:bodyPr/>
        <a:lstStyle/>
        <a:p>
          <a:endParaRPr lang="en-US"/>
        </a:p>
      </dgm:t>
    </dgm:pt>
    <dgm:pt modelId="{491A0161-FFFC-3245-A10B-6B828C6C8D2E}" type="sibTrans" cxnId="{93A7A8A9-F2B8-EE47-ADEE-B27C3AF4358E}">
      <dgm:prSet/>
      <dgm:spPr/>
      <dgm:t>
        <a:bodyPr/>
        <a:lstStyle/>
        <a:p>
          <a:endParaRPr lang="en-US"/>
        </a:p>
      </dgm:t>
    </dgm:pt>
    <dgm:pt modelId="{145549F0-0E63-184F-BFA5-7C0074DD5436}">
      <dgm:prSet phldrT="[Text]"/>
      <dgm:spPr/>
      <dgm:t>
        <a:bodyPr/>
        <a:lstStyle/>
        <a:p>
          <a:r>
            <a:rPr lang="en-US" dirty="0"/>
            <a:t>Clean-up</a:t>
          </a:r>
        </a:p>
      </dgm:t>
    </dgm:pt>
    <dgm:pt modelId="{11111B61-F0EF-684E-AFB8-AA9FD784A2C1}" type="parTrans" cxnId="{3D4CCEA8-C96A-774E-9BB3-ED5E838324C8}">
      <dgm:prSet/>
      <dgm:spPr/>
      <dgm:t>
        <a:bodyPr/>
        <a:lstStyle/>
        <a:p>
          <a:endParaRPr lang="en-US"/>
        </a:p>
      </dgm:t>
    </dgm:pt>
    <dgm:pt modelId="{DF66D3B0-001A-8A4A-8AC9-C1B6B317CAB5}" type="sibTrans" cxnId="{3D4CCEA8-C96A-774E-9BB3-ED5E838324C8}">
      <dgm:prSet/>
      <dgm:spPr/>
      <dgm:t>
        <a:bodyPr/>
        <a:lstStyle/>
        <a:p>
          <a:endParaRPr lang="en-US"/>
        </a:p>
      </dgm:t>
    </dgm:pt>
    <dgm:pt modelId="{C4813268-6308-8941-9D32-73F9B374CB9B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801C7458-C9A2-F94D-BC58-1D7CADD014E1}" type="parTrans" cxnId="{677BA13F-14C6-E04A-9F76-9AFECA8CB618}">
      <dgm:prSet/>
      <dgm:spPr/>
      <dgm:t>
        <a:bodyPr/>
        <a:lstStyle/>
        <a:p>
          <a:endParaRPr lang="en-US"/>
        </a:p>
      </dgm:t>
    </dgm:pt>
    <dgm:pt modelId="{0EED8552-4645-6D43-A8D4-8B0A265E296C}" type="sibTrans" cxnId="{677BA13F-14C6-E04A-9F76-9AFECA8CB618}">
      <dgm:prSet/>
      <dgm:spPr/>
      <dgm:t>
        <a:bodyPr/>
        <a:lstStyle/>
        <a:p>
          <a:endParaRPr lang="en-US"/>
        </a:p>
      </dgm:t>
    </dgm:pt>
    <dgm:pt modelId="{0D65F44C-50D0-E748-B3F5-4E567A2E0250}">
      <dgm:prSet phldrT="[Text]"/>
      <dgm:spPr/>
      <dgm:t>
        <a:bodyPr/>
        <a:lstStyle/>
        <a:p>
          <a:endParaRPr lang="en-US" dirty="0"/>
        </a:p>
      </dgm:t>
    </dgm:pt>
    <dgm:pt modelId="{CC2C197E-2095-234A-BD8A-65A5E153B65E}" type="parTrans" cxnId="{D5FA5F7E-28D5-CB4C-AB87-6AE5E84208AA}">
      <dgm:prSet/>
      <dgm:spPr/>
      <dgm:t>
        <a:bodyPr/>
        <a:lstStyle/>
        <a:p>
          <a:endParaRPr lang="en-US"/>
        </a:p>
      </dgm:t>
    </dgm:pt>
    <dgm:pt modelId="{3A83E94C-A7FA-9243-96A7-664D58E8E1B7}" type="sibTrans" cxnId="{D5FA5F7E-28D5-CB4C-AB87-6AE5E84208AA}">
      <dgm:prSet/>
      <dgm:spPr/>
      <dgm:t>
        <a:bodyPr/>
        <a:lstStyle/>
        <a:p>
          <a:endParaRPr lang="en-US"/>
        </a:p>
      </dgm:t>
    </dgm:pt>
    <dgm:pt modelId="{5C06D547-5379-0D46-9FBE-F1E91270159D}">
      <dgm:prSet phldrT="[Text]"/>
      <dgm:spPr/>
      <dgm:t>
        <a:bodyPr/>
        <a:lstStyle/>
        <a:p>
          <a:r>
            <a:rPr lang="en-US" dirty="0"/>
            <a:t>Plotting</a:t>
          </a:r>
        </a:p>
      </dgm:t>
    </dgm:pt>
    <dgm:pt modelId="{5FEFFE5C-4D0C-BC45-8E09-62C1DAF4DC1F}" type="parTrans" cxnId="{5ACF4170-3F7F-C140-A47E-C047548E41D9}">
      <dgm:prSet/>
      <dgm:spPr/>
      <dgm:t>
        <a:bodyPr/>
        <a:lstStyle/>
        <a:p>
          <a:endParaRPr lang="en-US"/>
        </a:p>
      </dgm:t>
    </dgm:pt>
    <dgm:pt modelId="{B36A94FF-04D6-A349-917A-D57F9EAD7887}" type="sibTrans" cxnId="{5ACF4170-3F7F-C140-A47E-C047548E41D9}">
      <dgm:prSet/>
      <dgm:spPr/>
      <dgm:t>
        <a:bodyPr/>
        <a:lstStyle/>
        <a:p>
          <a:endParaRPr lang="en-US"/>
        </a:p>
      </dgm:t>
    </dgm:pt>
    <dgm:pt modelId="{C09B5057-F57D-854D-AB07-AF5D65D08F5D}">
      <dgm:prSet phldrT="[Text]"/>
      <dgm:spPr/>
      <dgm:t>
        <a:bodyPr/>
        <a:lstStyle/>
        <a:p>
          <a:endParaRPr lang="en-US" dirty="0"/>
        </a:p>
      </dgm:t>
    </dgm:pt>
    <dgm:pt modelId="{A4632A28-0C74-6446-B3EA-991669B8024B}" type="parTrans" cxnId="{78F2CBBF-98C7-8C47-9D6A-A67E3A5B3A86}">
      <dgm:prSet/>
      <dgm:spPr/>
      <dgm:t>
        <a:bodyPr/>
        <a:lstStyle/>
        <a:p>
          <a:endParaRPr lang="en-US"/>
        </a:p>
      </dgm:t>
    </dgm:pt>
    <dgm:pt modelId="{FC43EE0D-5CAA-5D45-92A3-C0903A1FC335}" type="sibTrans" cxnId="{78F2CBBF-98C7-8C47-9D6A-A67E3A5B3A86}">
      <dgm:prSet/>
      <dgm:spPr/>
      <dgm:t>
        <a:bodyPr/>
        <a:lstStyle/>
        <a:p>
          <a:endParaRPr lang="en-US"/>
        </a:p>
      </dgm:t>
    </dgm:pt>
    <dgm:pt modelId="{C15B25D2-CB91-774D-9F0C-469BAF45A5D2}">
      <dgm:prSet phldrT="[Text]"/>
      <dgm:spPr/>
      <dgm:t>
        <a:bodyPr/>
        <a:lstStyle/>
        <a:p>
          <a:endParaRPr lang="en-US" dirty="0"/>
        </a:p>
      </dgm:t>
    </dgm:pt>
    <dgm:pt modelId="{6FA73AC8-55ED-7447-B9BF-AF95F9263474}" type="parTrans" cxnId="{F7065341-7DDB-024E-9974-466C9CFA5847}">
      <dgm:prSet/>
      <dgm:spPr/>
      <dgm:t>
        <a:bodyPr/>
        <a:lstStyle/>
        <a:p>
          <a:endParaRPr lang="en-US"/>
        </a:p>
      </dgm:t>
    </dgm:pt>
    <dgm:pt modelId="{FEFBAEB3-6777-3A4C-B606-2AEC0096F36A}" type="sibTrans" cxnId="{F7065341-7DDB-024E-9974-466C9CFA5847}">
      <dgm:prSet/>
      <dgm:spPr/>
      <dgm:t>
        <a:bodyPr/>
        <a:lstStyle/>
        <a:p>
          <a:endParaRPr lang="en-US"/>
        </a:p>
      </dgm:t>
    </dgm:pt>
    <dgm:pt modelId="{1E013C3E-FFD1-994B-A05C-ECDE63C213E0}" type="pres">
      <dgm:prSet presAssocID="{431F1361-3996-8E44-B0E1-956F12505AE0}" presName="Name0" presStyleCnt="0">
        <dgm:presLayoutVars>
          <dgm:dir/>
          <dgm:animLvl val="lvl"/>
          <dgm:resizeHandles val="exact"/>
        </dgm:presLayoutVars>
      </dgm:prSet>
      <dgm:spPr/>
    </dgm:pt>
    <dgm:pt modelId="{E0EF5691-22AD-8B44-BF17-9922401E8625}" type="pres">
      <dgm:prSet presAssocID="{5A6E439D-E3A1-484A-811F-45790111387D}" presName="composite" presStyleCnt="0"/>
      <dgm:spPr/>
    </dgm:pt>
    <dgm:pt modelId="{CCAF9FE3-7B10-8848-9505-8E43275B415E}" type="pres">
      <dgm:prSet presAssocID="{5A6E439D-E3A1-484A-811F-4579011138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0318997-6E24-9748-99C2-B779D4ADC7D1}" type="pres">
      <dgm:prSet presAssocID="{5A6E439D-E3A1-484A-811F-45790111387D}" presName="desTx" presStyleLbl="alignAccFollowNode1" presStyleIdx="0" presStyleCnt="4">
        <dgm:presLayoutVars>
          <dgm:bulletEnabled val="1"/>
        </dgm:presLayoutVars>
      </dgm:prSet>
      <dgm:spPr/>
    </dgm:pt>
    <dgm:pt modelId="{F44AD0B8-8989-C743-A580-D014FF708511}" type="pres">
      <dgm:prSet presAssocID="{23066A37-8603-6F44-8695-C10FF518833F}" presName="space" presStyleCnt="0"/>
      <dgm:spPr/>
    </dgm:pt>
    <dgm:pt modelId="{0B31416F-A1C8-5744-A5D7-3B6EEAC3AFBA}" type="pres">
      <dgm:prSet presAssocID="{145549F0-0E63-184F-BFA5-7C0074DD5436}" presName="composite" presStyleCnt="0"/>
      <dgm:spPr/>
    </dgm:pt>
    <dgm:pt modelId="{29B8EA68-6BD7-B94F-B20D-CE06B8FB83C5}" type="pres">
      <dgm:prSet presAssocID="{145549F0-0E63-184F-BFA5-7C0074DD543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AF2B466-5074-FF4C-A19B-BFB7725B3C7A}" type="pres">
      <dgm:prSet presAssocID="{145549F0-0E63-184F-BFA5-7C0074DD5436}" presName="desTx" presStyleLbl="alignAccFollowNode1" presStyleIdx="1" presStyleCnt="4">
        <dgm:presLayoutVars>
          <dgm:bulletEnabled val="1"/>
        </dgm:presLayoutVars>
      </dgm:prSet>
      <dgm:spPr/>
    </dgm:pt>
    <dgm:pt modelId="{F3A59541-0A60-2A49-8ECF-28F5F3CD0DC5}" type="pres">
      <dgm:prSet presAssocID="{DF66D3B0-001A-8A4A-8AC9-C1B6B317CAB5}" presName="space" presStyleCnt="0"/>
      <dgm:spPr/>
    </dgm:pt>
    <dgm:pt modelId="{FBA05701-579B-7248-9CFB-969B5A2B69B5}" type="pres">
      <dgm:prSet presAssocID="{C4813268-6308-8941-9D32-73F9B374CB9B}" presName="composite" presStyleCnt="0"/>
      <dgm:spPr/>
    </dgm:pt>
    <dgm:pt modelId="{31F25103-3FEF-FE45-93DD-C49CDFA8D5A0}" type="pres">
      <dgm:prSet presAssocID="{C4813268-6308-8941-9D32-73F9B374CB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6B9F8F7-A6D6-D44F-BEA5-50BDBF37A701}" type="pres">
      <dgm:prSet presAssocID="{C4813268-6308-8941-9D32-73F9B374CB9B}" presName="desTx" presStyleLbl="alignAccFollowNode1" presStyleIdx="2" presStyleCnt="4">
        <dgm:presLayoutVars>
          <dgm:bulletEnabled val="1"/>
        </dgm:presLayoutVars>
      </dgm:prSet>
      <dgm:spPr/>
    </dgm:pt>
    <dgm:pt modelId="{E4F7C5C6-23E1-DA49-883F-C8ECFE4F44FF}" type="pres">
      <dgm:prSet presAssocID="{0EED8552-4645-6D43-A8D4-8B0A265E296C}" presName="space" presStyleCnt="0"/>
      <dgm:spPr/>
    </dgm:pt>
    <dgm:pt modelId="{6C8B0B9D-5615-6444-B191-59A6717BD303}" type="pres">
      <dgm:prSet presAssocID="{5C06D547-5379-0D46-9FBE-F1E91270159D}" presName="composite" presStyleCnt="0"/>
      <dgm:spPr/>
    </dgm:pt>
    <dgm:pt modelId="{04EF9C2B-A950-614F-9101-46B9539FBC29}" type="pres">
      <dgm:prSet presAssocID="{5C06D547-5379-0D46-9FBE-F1E91270159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2D8D74-5E82-9140-A275-1B91AD24BCE5}" type="pres">
      <dgm:prSet presAssocID="{5C06D547-5379-0D46-9FBE-F1E91270159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A02D305-7DC6-804D-9732-E6D1E4EA8085}" type="presOf" srcId="{0D65F44C-50D0-E748-B3F5-4E567A2E0250}" destId="{56B9F8F7-A6D6-D44F-BEA5-50BDBF37A701}" srcOrd="0" destOrd="0" presId="urn:microsoft.com/office/officeart/2005/8/layout/hList1"/>
    <dgm:cxn modelId="{1A942926-6C13-F445-9E3F-B310056C86CE}" type="presOf" srcId="{5C06D547-5379-0D46-9FBE-F1E91270159D}" destId="{04EF9C2B-A950-614F-9101-46B9539FBC29}" srcOrd="0" destOrd="0" presId="urn:microsoft.com/office/officeart/2005/8/layout/hList1"/>
    <dgm:cxn modelId="{677BA13F-14C6-E04A-9F76-9AFECA8CB618}" srcId="{431F1361-3996-8E44-B0E1-956F12505AE0}" destId="{C4813268-6308-8941-9D32-73F9B374CB9B}" srcOrd="2" destOrd="0" parTransId="{801C7458-C9A2-F94D-BC58-1D7CADD014E1}" sibTransId="{0EED8552-4645-6D43-A8D4-8B0A265E296C}"/>
    <dgm:cxn modelId="{F7065341-7DDB-024E-9974-466C9CFA5847}" srcId="{145549F0-0E63-184F-BFA5-7C0074DD5436}" destId="{C15B25D2-CB91-774D-9F0C-469BAF45A5D2}" srcOrd="0" destOrd="0" parTransId="{6FA73AC8-55ED-7447-B9BF-AF95F9263474}" sibTransId="{FEFBAEB3-6777-3A4C-B606-2AEC0096F36A}"/>
    <dgm:cxn modelId="{1E457753-EA16-1049-82B7-63776872E360}" type="presOf" srcId="{431F1361-3996-8E44-B0E1-956F12505AE0}" destId="{1E013C3E-FFD1-994B-A05C-ECDE63C213E0}" srcOrd="0" destOrd="0" presId="urn:microsoft.com/office/officeart/2005/8/layout/hList1"/>
    <dgm:cxn modelId="{5ACF4170-3F7F-C140-A47E-C047548E41D9}" srcId="{431F1361-3996-8E44-B0E1-956F12505AE0}" destId="{5C06D547-5379-0D46-9FBE-F1E91270159D}" srcOrd="3" destOrd="0" parTransId="{5FEFFE5C-4D0C-BC45-8E09-62C1DAF4DC1F}" sibTransId="{B36A94FF-04D6-A349-917A-D57F9EAD7887}"/>
    <dgm:cxn modelId="{3A441C7B-B769-6745-A4DD-0D3F204BA372}" type="presOf" srcId="{5A6E439D-E3A1-484A-811F-45790111387D}" destId="{CCAF9FE3-7B10-8848-9505-8E43275B415E}" srcOrd="0" destOrd="0" presId="urn:microsoft.com/office/officeart/2005/8/layout/hList1"/>
    <dgm:cxn modelId="{D5FA5F7E-28D5-CB4C-AB87-6AE5E84208AA}" srcId="{C4813268-6308-8941-9D32-73F9B374CB9B}" destId="{0D65F44C-50D0-E748-B3F5-4E567A2E0250}" srcOrd="0" destOrd="0" parTransId="{CC2C197E-2095-234A-BD8A-65A5E153B65E}" sibTransId="{3A83E94C-A7FA-9243-96A7-664D58E8E1B7}"/>
    <dgm:cxn modelId="{7019EF89-14D8-174C-8796-63D41D65161F}" type="presOf" srcId="{C09B5057-F57D-854D-AB07-AF5D65D08F5D}" destId="{B92D8D74-5E82-9140-A275-1B91AD24BCE5}" srcOrd="0" destOrd="0" presId="urn:microsoft.com/office/officeart/2005/8/layout/hList1"/>
    <dgm:cxn modelId="{7E695590-8FC7-F248-9112-64D8BAC21F9D}" type="presOf" srcId="{145549F0-0E63-184F-BFA5-7C0074DD5436}" destId="{29B8EA68-6BD7-B94F-B20D-CE06B8FB83C5}" srcOrd="0" destOrd="0" presId="urn:microsoft.com/office/officeart/2005/8/layout/hList1"/>
    <dgm:cxn modelId="{3D4CCEA8-C96A-774E-9BB3-ED5E838324C8}" srcId="{431F1361-3996-8E44-B0E1-956F12505AE0}" destId="{145549F0-0E63-184F-BFA5-7C0074DD5436}" srcOrd="1" destOrd="0" parTransId="{11111B61-F0EF-684E-AFB8-AA9FD784A2C1}" sibTransId="{DF66D3B0-001A-8A4A-8AC9-C1B6B317CAB5}"/>
    <dgm:cxn modelId="{93A7A8A9-F2B8-EE47-ADEE-B27C3AF4358E}" srcId="{5A6E439D-E3A1-484A-811F-45790111387D}" destId="{8807963D-4F04-4D42-8FCD-BDDABE1F04D2}" srcOrd="0" destOrd="0" parTransId="{97C58673-B885-FA48-8A5E-A948F6170F87}" sibTransId="{491A0161-FFFC-3245-A10B-6B828C6C8D2E}"/>
    <dgm:cxn modelId="{78F2CBBF-98C7-8C47-9D6A-A67E3A5B3A86}" srcId="{5C06D547-5379-0D46-9FBE-F1E91270159D}" destId="{C09B5057-F57D-854D-AB07-AF5D65D08F5D}" srcOrd="0" destOrd="0" parTransId="{A4632A28-0C74-6446-B3EA-991669B8024B}" sibTransId="{FC43EE0D-5CAA-5D45-92A3-C0903A1FC335}"/>
    <dgm:cxn modelId="{1C27FFC1-B83F-4B47-9E38-9BC02433D9AD}" type="presOf" srcId="{C4813268-6308-8941-9D32-73F9B374CB9B}" destId="{31F25103-3FEF-FE45-93DD-C49CDFA8D5A0}" srcOrd="0" destOrd="0" presId="urn:microsoft.com/office/officeart/2005/8/layout/hList1"/>
    <dgm:cxn modelId="{990AE8C3-CF54-334B-BA8D-0CCDCEB1173F}" type="presOf" srcId="{8807963D-4F04-4D42-8FCD-BDDABE1F04D2}" destId="{F0318997-6E24-9748-99C2-B779D4ADC7D1}" srcOrd="0" destOrd="0" presId="urn:microsoft.com/office/officeart/2005/8/layout/hList1"/>
    <dgm:cxn modelId="{F7A267D5-7A80-F24B-8F6F-7BC2BF5E62A7}" type="presOf" srcId="{C15B25D2-CB91-774D-9F0C-469BAF45A5D2}" destId="{0AF2B466-5074-FF4C-A19B-BFB7725B3C7A}" srcOrd="0" destOrd="0" presId="urn:microsoft.com/office/officeart/2005/8/layout/hList1"/>
    <dgm:cxn modelId="{BE2643F4-3846-BC46-BDB0-5AEA5392E916}" srcId="{431F1361-3996-8E44-B0E1-956F12505AE0}" destId="{5A6E439D-E3A1-484A-811F-45790111387D}" srcOrd="0" destOrd="0" parTransId="{A172EA0A-CF52-DD46-B3FF-9222D105237B}" sibTransId="{23066A37-8603-6F44-8695-C10FF518833F}"/>
    <dgm:cxn modelId="{6DA9FAD7-6E8A-1549-8E81-B4B4157A4066}" type="presParOf" srcId="{1E013C3E-FFD1-994B-A05C-ECDE63C213E0}" destId="{E0EF5691-22AD-8B44-BF17-9922401E8625}" srcOrd="0" destOrd="0" presId="urn:microsoft.com/office/officeart/2005/8/layout/hList1"/>
    <dgm:cxn modelId="{0377007D-2577-2647-A595-A9B3449360D0}" type="presParOf" srcId="{E0EF5691-22AD-8B44-BF17-9922401E8625}" destId="{CCAF9FE3-7B10-8848-9505-8E43275B415E}" srcOrd="0" destOrd="0" presId="urn:microsoft.com/office/officeart/2005/8/layout/hList1"/>
    <dgm:cxn modelId="{D773CA0C-7901-2F46-BE8B-C2971CA3E82A}" type="presParOf" srcId="{E0EF5691-22AD-8B44-BF17-9922401E8625}" destId="{F0318997-6E24-9748-99C2-B779D4ADC7D1}" srcOrd="1" destOrd="0" presId="urn:microsoft.com/office/officeart/2005/8/layout/hList1"/>
    <dgm:cxn modelId="{AB174F8E-1A5D-0544-89CB-84105B584F55}" type="presParOf" srcId="{1E013C3E-FFD1-994B-A05C-ECDE63C213E0}" destId="{F44AD0B8-8989-C743-A580-D014FF708511}" srcOrd="1" destOrd="0" presId="urn:microsoft.com/office/officeart/2005/8/layout/hList1"/>
    <dgm:cxn modelId="{E50527BB-52A7-614B-BA90-8E4C2E91D8FF}" type="presParOf" srcId="{1E013C3E-FFD1-994B-A05C-ECDE63C213E0}" destId="{0B31416F-A1C8-5744-A5D7-3B6EEAC3AFBA}" srcOrd="2" destOrd="0" presId="urn:microsoft.com/office/officeart/2005/8/layout/hList1"/>
    <dgm:cxn modelId="{802E50E3-E9E8-294F-9273-AB55099BC7B6}" type="presParOf" srcId="{0B31416F-A1C8-5744-A5D7-3B6EEAC3AFBA}" destId="{29B8EA68-6BD7-B94F-B20D-CE06B8FB83C5}" srcOrd="0" destOrd="0" presId="urn:microsoft.com/office/officeart/2005/8/layout/hList1"/>
    <dgm:cxn modelId="{92E977B6-900D-4746-A524-1335DBEDC47B}" type="presParOf" srcId="{0B31416F-A1C8-5744-A5D7-3B6EEAC3AFBA}" destId="{0AF2B466-5074-FF4C-A19B-BFB7725B3C7A}" srcOrd="1" destOrd="0" presId="urn:microsoft.com/office/officeart/2005/8/layout/hList1"/>
    <dgm:cxn modelId="{06DD668A-4E69-0F4D-BDD8-B752F88E4E1E}" type="presParOf" srcId="{1E013C3E-FFD1-994B-A05C-ECDE63C213E0}" destId="{F3A59541-0A60-2A49-8ECF-28F5F3CD0DC5}" srcOrd="3" destOrd="0" presId="urn:microsoft.com/office/officeart/2005/8/layout/hList1"/>
    <dgm:cxn modelId="{5A569624-DBBE-DF44-8880-24E1216BFBD8}" type="presParOf" srcId="{1E013C3E-FFD1-994B-A05C-ECDE63C213E0}" destId="{FBA05701-579B-7248-9CFB-969B5A2B69B5}" srcOrd="4" destOrd="0" presId="urn:microsoft.com/office/officeart/2005/8/layout/hList1"/>
    <dgm:cxn modelId="{18F11BD6-E229-1545-A49B-5BE6713CDC39}" type="presParOf" srcId="{FBA05701-579B-7248-9CFB-969B5A2B69B5}" destId="{31F25103-3FEF-FE45-93DD-C49CDFA8D5A0}" srcOrd="0" destOrd="0" presId="urn:microsoft.com/office/officeart/2005/8/layout/hList1"/>
    <dgm:cxn modelId="{796F3503-9B3A-7249-B445-990030D9FCE9}" type="presParOf" srcId="{FBA05701-579B-7248-9CFB-969B5A2B69B5}" destId="{56B9F8F7-A6D6-D44F-BEA5-50BDBF37A701}" srcOrd="1" destOrd="0" presId="urn:microsoft.com/office/officeart/2005/8/layout/hList1"/>
    <dgm:cxn modelId="{99186A22-87CB-AE4D-A31B-423DB706E448}" type="presParOf" srcId="{1E013C3E-FFD1-994B-A05C-ECDE63C213E0}" destId="{E4F7C5C6-23E1-DA49-883F-C8ECFE4F44FF}" srcOrd="5" destOrd="0" presId="urn:microsoft.com/office/officeart/2005/8/layout/hList1"/>
    <dgm:cxn modelId="{EB27E7E5-45F0-2B45-B6C9-5C5EF803FF2B}" type="presParOf" srcId="{1E013C3E-FFD1-994B-A05C-ECDE63C213E0}" destId="{6C8B0B9D-5615-6444-B191-59A6717BD303}" srcOrd="6" destOrd="0" presId="urn:microsoft.com/office/officeart/2005/8/layout/hList1"/>
    <dgm:cxn modelId="{CA467393-47BE-F746-9652-ECA0D43EBDCE}" type="presParOf" srcId="{6C8B0B9D-5615-6444-B191-59A6717BD303}" destId="{04EF9C2B-A950-614F-9101-46B9539FBC29}" srcOrd="0" destOrd="0" presId="urn:microsoft.com/office/officeart/2005/8/layout/hList1"/>
    <dgm:cxn modelId="{9C02707F-EDB4-9A4E-BF71-DF9F83DF4199}" type="presParOf" srcId="{6C8B0B9D-5615-6444-B191-59A6717BD303}" destId="{B92D8D74-5E82-9140-A275-1B91AD24BC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F1361-3996-8E44-B0E1-956F12505AE0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E439D-E3A1-484A-811F-45790111387D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A172EA0A-CF52-DD46-B3FF-9222D105237B}" type="parTrans" cxnId="{BE2643F4-3846-BC46-BDB0-5AEA5392E916}">
      <dgm:prSet/>
      <dgm:spPr/>
      <dgm:t>
        <a:bodyPr/>
        <a:lstStyle/>
        <a:p>
          <a:endParaRPr lang="en-US"/>
        </a:p>
      </dgm:t>
    </dgm:pt>
    <dgm:pt modelId="{23066A37-8603-6F44-8695-C10FF518833F}" type="sibTrans" cxnId="{BE2643F4-3846-BC46-BDB0-5AEA5392E916}">
      <dgm:prSet/>
      <dgm:spPr/>
      <dgm:t>
        <a:bodyPr/>
        <a:lstStyle/>
        <a:p>
          <a:endParaRPr lang="en-US"/>
        </a:p>
      </dgm:t>
    </dgm:pt>
    <dgm:pt modelId="{8807963D-4F04-4D42-8FCD-BDDABE1F04D2}">
      <dgm:prSet phldrT="[Text]"/>
      <dgm:spPr/>
      <dgm:t>
        <a:bodyPr/>
        <a:lstStyle/>
        <a:p>
          <a:endParaRPr lang="en-US" dirty="0"/>
        </a:p>
      </dgm:t>
    </dgm:pt>
    <dgm:pt modelId="{97C58673-B885-FA48-8A5E-A948F6170F87}" type="parTrans" cxnId="{93A7A8A9-F2B8-EE47-ADEE-B27C3AF4358E}">
      <dgm:prSet/>
      <dgm:spPr/>
      <dgm:t>
        <a:bodyPr/>
        <a:lstStyle/>
        <a:p>
          <a:endParaRPr lang="en-US"/>
        </a:p>
      </dgm:t>
    </dgm:pt>
    <dgm:pt modelId="{491A0161-FFFC-3245-A10B-6B828C6C8D2E}" type="sibTrans" cxnId="{93A7A8A9-F2B8-EE47-ADEE-B27C3AF4358E}">
      <dgm:prSet/>
      <dgm:spPr/>
      <dgm:t>
        <a:bodyPr/>
        <a:lstStyle/>
        <a:p>
          <a:endParaRPr lang="en-US"/>
        </a:p>
      </dgm:t>
    </dgm:pt>
    <dgm:pt modelId="{145549F0-0E63-184F-BFA5-7C0074DD5436}">
      <dgm:prSet phldrT="[Text]"/>
      <dgm:spPr/>
      <dgm:t>
        <a:bodyPr/>
        <a:lstStyle/>
        <a:p>
          <a:r>
            <a:rPr lang="en-US" dirty="0"/>
            <a:t>Clean-up</a:t>
          </a:r>
        </a:p>
      </dgm:t>
    </dgm:pt>
    <dgm:pt modelId="{11111B61-F0EF-684E-AFB8-AA9FD784A2C1}" type="parTrans" cxnId="{3D4CCEA8-C96A-774E-9BB3-ED5E838324C8}">
      <dgm:prSet/>
      <dgm:spPr/>
      <dgm:t>
        <a:bodyPr/>
        <a:lstStyle/>
        <a:p>
          <a:endParaRPr lang="en-US"/>
        </a:p>
      </dgm:t>
    </dgm:pt>
    <dgm:pt modelId="{DF66D3B0-001A-8A4A-8AC9-C1B6B317CAB5}" type="sibTrans" cxnId="{3D4CCEA8-C96A-774E-9BB3-ED5E838324C8}">
      <dgm:prSet/>
      <dgm:spPr/>
      <dgm:t>
        <a:bodyPr/>
        <a:lstStyle/>
        <a:p>
          <a:endParaRPr lang="en-US"/>
        </a:p>
      </dgm:t>
    </dgm:pt>
    <dgm:pt modelId="{C4813268-6308-8941-9D32-73F9B374CB9B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801C7458-C9A2-F94D-BC58-1D7CADD014E1}" type="parTrans" cxnId="{677BA13F-14C6-E04A-9F76-9AFECA8CB618}">
      <dgm:prSet/>
      <dgm:spPr/>
      <dgm:t>
        <a:bodyPr/>
        <a:lstStyle/>
        <a:p>
          <a:endParaRPr lang="en-US"/>
        </a:p>
      </dgm:t>
    </dgm:pt>
    <dgm:pt modelId="{0EED8552-4645-6D43-A8D4-8B0A265E296C}" type="sibTrans" cxnId="{677BA13F-14C6-E04A-9F76-9AFECA8CB618}">
      <dgm:prSet/>
      <dgm:spPr/>
      <dgm:t>
        <a:bodyPr/>
        <a:lstStyle/>
        <a:p>
          <a:endParaRPr lang="en-US"/>
        </a:p>
      </dgm:t>
    </dgm:pt>
    <dgm:pt modelId="{0D65F44C-50D0-E748-B3F5-4E567A2E0250}">
      <dgm:prSet phldrT="[Text]"/>
      <dgm:spPr/>
      <dgm:t>
        <a:bodyPr/>
        <a:lstStyle/>
        <a:p>
          <a:endParaRPr lang="en-US" dirty="0"/>
        </a:p>
      </dgm:t>
    </dgm:pt>
    <dgm:pt modelId="{CC2C197E-2095-234A-BD8A-65A5E153B65E}" type="parTrans" cxnId="{D5FA5F7E-28D5-CB4C-AB87-6AE5E84208AA}">
      <dgm:prSet/>
      <dgm:spPr/>
      <dgm:t>
        <a:bodyPr/>
        <a:lstStyle/>
        <a:p>
          <a:endParaRPr lang="en-US"/>
        </a:p>
      </dgm:t>
    </dgm:pt>
    <dgm:pt modelId="{3A83E94C-A7FA-9243-96A7-664D58E8E1B7}" type="sibTrans" cxnId="{D5FA5F7E-28D5-CB4C-AB87-6AE5E84208AA}">
      <dgm:prSet/>
      <dgm:spPr/>
      <dgm:t>
        <a:bodyPr/>
        <a:lstStyle/>
        <a:p>
          <a:endParaRPr lang="en-US"/>
        </a:p>
      </dgm:t>
    </dgm:pt>
    <dgm:pt modelId="{5C06D547-5379-0D46-9FBE-F1E91270159D}">
      <dgm:prSet phldrT="[Text]"/>
      <dgm:spPr/>
      <dgm:t>
        <a:bodyPr/>
        <a:lstStyle/>
        <a:p>
          <a:r>
            <a:rPr lang="en-US" dirty="0"/>
            <a:t>Plotting</a:t>
          </a:r>
        </a:p>
      </dgm:t>
    </dgm:pt>
    <dgm:pt modelId="{5FEFFE5C-4D0C-BC45-8E09-62C1DAF4DC1F}" type="parTrans" cxnId="{5ACF4170-3F7F-C140-A47E-C047548E41D9}">
      <dgm:prSet/>
      <dgm:spPr/>
      <dgm:t>
        <a:bodyPr/>
        <a:lstStyle/>
        <a:p>
          <a:endParaRPr lang="en-US"/>
        </a:p>
      </dgm:t>
    </dgm:pt>
    <dgm:pt modelId="{B36A94FF-04D6-A349-917A-D57F9EAD7887}" type="sibTrans" cxnId="{5ACF4170-3F7F-C140-A47E-C047548E41D9}">
      <dgm:prSet/>
      <dgm:spPr/>
      <dgm:t>
        <a:bodyPr/>
        <a:lstStyle/>
        <a:p>
          <a:endParaRPr lang="en-US"/>
        </a:p>
      </dgm:t>
    </dgm:pt>
    <dgm:pt modelId="{C09B5057-F57D-854D-AB07-AF5D65D08F5D}">
      <dgm:prSet phldrT="[Text]"/>
      <dgm:spPr/>
      <dgm:t>
        <a:bodyPr/>
        <a:lstStyle/>
        <a:p>
          <a:endParaRPr lang="en-US" dirty="0"/>
        </a:p>
      </dgm:t>
    </dgm:pt>
    <dgm:pt modelId="{A4632A28-0C74-6446-B3EA-991669B8024B}" type="parTrans" cxnId="{78F2CBBF-98C7-8C47-9D6A-A67E3A5B3A86}">
      <dgm:prSet/>
      <dgm:spPr/>
      <dgm:t>
        <a:bodyPr/>
        <a:lstStyle/>
        <a:p>
          <a:endParaRPr lang="en-US"/>
        </a:p>
      </dgm:t>
    </dgm:pt>
    <dgm:pt modelId="{FC43EE0D-5CAA-5D45-92A3-C0903A1FC335}" type="sibTrans" cxnId="{78F2CBBF-98C7-8C47-9D6A-A67E3A5B3A86}">
      <dgm:prSet/>
      <dgm:spPr/>
      <dgm:t>
        <a:bodyPr/>
        <a:lstStyle/>
        <a:p>
          <a:endParaRPr lang="en-US"/>
        </a:p>
      </dgm:t>
    </dgm:pt>
    <dgm:pt modelId="{C15B25D2-CB91-774D-9F0C-469BAF45A5D2}">
      <dgm:prSet phldrT="[Text]"/>
      <dgm:spPr/>
      <dgm:t>
        <a:bodyPr/>
        <a:lstStyle/>
        <a:p>
          <a:endParaRPr lang="en-US" dirty="0"/>
        </a:p>
      </dgm:t>
    </dgm:pt>
    <dgm:pt modelId="{6FA73AC8-55ED-7447-B9BF-AF95F9263474}" type="parTrans" cxnId="{F7065341-7DDB-024E-9974-466C9CFA5847}">
      <dgm:prSet/>
      <dgm:spPr/>
      <dgm:t>
        <a:bodyPr/>
        <a:lstStyle/>
        <a:p>
          <a:endParaRPr lang="en-US"/>
        </a:p>
      </dgm:t>
    </dgm:pt>
    <dgm:pt modelId="{FEFBAEB3-6777-3A4C-B606-2AEC0096F36A}" type="sibTrans" cxnId="{F7065341-7DDB-024E-9974-466C9CFA5847}">
      <dgm:prSet/>
      <dgm:spPr/>
      <dgm:t>
        <a:bodyPr/>
        <a:lstStyle/>
        <a:p>
          <a:endParaRPr lang="en-US"/>
        </a:p>
      </dgm:t>
    </dgm:pt>
    <dgm:pt modelId="{1E013C3E-FFD1-994B-A05C-ECDE63C213E0}" type="pres">
      <dgm:prSet presAssocID="{431F1361-3996-8E44-B0E1-956F12505AE0}" presName="Name0" presStyleCnt="0">
        <dgm:presLayoutVars>
          <dgm:dir/>
          <dgm:animLvl val="lvl"/>
          <dgm:resizeHandles val="exact"/>
        </dgm:presLayoutVars>
      </dgm:prSet>
      <dgm:spPr/>
    </dgm:pt>
    <dgm:pt modelId="{E0EF5691-22AD-8B44-BF17-9922401E8625}" type="pres">
      <dgm:prSet presAssocID="{5A6E439D-E3A1-484A-811F-45790111387D}" presName="composite" presStyleCnt="0"/>
      <dgm:spPr/>
    </dgm:pt>
    <dgm:pt modelId="{CCAF9FE3-7B10-8848-9505-8E43275B415E}" type="pres">
      <dgm:prSet presAssocID="{5A6E439D-E3A1-484A-811F-4579011138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0318997-6E24-9748-99C2-B779D4ADC7D1}" type="pres">
      <dgm:prSet presAssocID="{5A6E439D-E3A1-484A-811F-45790111387D}" presName="desTx" presStyleLbl="alignAccFollowNode1" presStyleIdx="0" presStyleCnt="4">
        <dgm:presLayoutVars>
          <dgm:bulletEnabled val="1"/>
        </dgm:presLayoutVars>
      </dgm:prSet>
      <dgm:spPr/>
    </dgm:pt>
    <dgm:pt modelId="{F44AD0B8-8989-C743-A580-D014FF708511}" type="pres">
      <dgm:prSet presAssocID="{23066A37-8603-6F44-8695-C10FF518833F}" presName="space" presStyleCnt="0"/>
      <dgm:spPr/>
    </dgm:pt>
    <dgm:pt modelId="{0B31416F-A1C8-5744-A5D7-3B6EEAC3AFBA}" type="pres">
      <dgm:prSet presAssocID="{145549F0-0E63-184F-BFA5-7C0074DD5436}" presName="composite" presStyleCnt="0"/>
      <dgm:spPr/>
    </dgm:pt>
    <dgm:pt modelId="{29B8EA68-6BD7-B94F-B20D-CE06B8FB83C5}" type="pres">
      <dgm:prSet presAssocID="{145549F0-0E63-184F-BFA5-7C0074DD543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AF2B466-5074-FF4C-A19B-BFB7725B3C7A}" type="pres">
      <dgm:prSet presAssocID="{145549F0-0E63-184F-BFA5-7C0074DD5436}" presName="desTx" presStyleLbl="alignAccFollowNode1" presStyleIdx="1" presStyleCnt="4">
        <dgm:presLayoutVars>
          <dgm:bulletEnabled val="1"/>
        </dgm:presLayoutVars>
      </dgm:prSet>
      <dgm:spPr/>
    </dgm:pt>
    <dgm:pt modelId="{F3A59541-0A60-2A49-8ECF-28F5F3CD0DC5}" type="pres">
      <dgm:prSet presAssocID="{DF66D3B0-001A-8A4A-8AC9-C1B6B317CAB5}" presName="space" presStyleCnt="0"/>
      <dgm:spPr/>
    </dgm:pt>
    <dgm:pt modelId="{FBA05701-579B-7248-9CFB-969B5A2B69B5}" type="pres">
      <dgm:prSet presAssocID="{C4813268-6308-8941-9D32-73F9B374CB9B}" presName="composite" presStyleCnt="0"/>
      <dgm:spPr/>
    </dgm:pt>
    <dgm:pt modelId="{31F25103-3FEF-FE45-93DD-C49CDFA8D5A0}" type="pres">
      <dgm:prSet presAssocID="{C4813268-6308-8941-9D32-73F9B374CB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6B9F8F7-A6D6-D44F-BEA5-50BDBF37A701}" type="pres">
      <dgm:prSet presAssocID="{C4813268-6308-8941-9D32-73F9B374CB9B}" presName="desTx" presStyleLbl="alignAccFollowNode1" presStyleIdx="2" presStyleCnt="4">
        <dgm:presLayoutVars>
          <dgm:bulletEnabled val="1"/>
        </dgm:presLayoutVars>
      </dgm:prSet>
      <dgm:spPr/>
    </dgm:pt>
    <dgm:pt modelId="{E4F7C5C6-23E1-DA49-883F-C8ECFE4F44FF}" type="pres">
      <dgm:prSet presAssocID="{0EED8552-4645-6D43-A8D4-8B0A265E296C}" presName="space" presStyleCnt="0"/>
      <dgm:spPr/>
    </dgm:pt>
    <dgm:pt modelId="{6C8B0B9D-5615-6444-B191-59A6717BD303}" type="pres">
      <dgm:prSet presAssocID="{5C06D547-5379-0D46-9FBE-F1E91270159D}" presName="composite" presStyleCnt="0"/>
      <dgm:spPr/>
    </dgm:pt>
    <dgm:pt modelId="{04EF9C2B-A950-614F-9101-46B9539FBC29}" type="pres">
      <dgm:prSet presAssocID="{5C06D547-5379-0D46-9FBE-F1E91270159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2D8D74-5E82-9140-A275-1B91AD24BCE5}" type="pres">
      <dgm:prSet presAssocID="{5C06D547-5379-0D46-9FBE-F1E91270159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A02D305-7DC6-804D-9732-E6D1E4EA8085}" type="presOf" srcId="{0D65F44C-50D0-E748-B3F5-4E567A2E0250}" destId="{56B9F8F7-A6D6-D44F-BEA5-50BDBF37A701}" srcOrd="0" destOrd="0" presId="urn:microsoft.com/office/officeart/2005/8/layout/hList1"/>
    <dgm:cxn modelId="{1A942926-6C13-F445-9E3F-B310056C86CE}" type="presOf" srcId="{5C06D547-5379-0D46-9FBE-F1E91270159D}" destId="{04EF9C2B-A950-614F-9101-46B9539FBC29}" srcOrd="0" destOrd="0" presId="urn:microsoft.com/office/officeart/2005/8/layout/hList1"/>
    <dgm:cxn modelId="{677BA13F-14C6-E04A-9F76-9AFECA8CB618}" srcId="{431F1361-3996-8E44-B0E1-956F12505AE0}" destId="{C4813268-6308-8941-9D32-73F9B374CB9B}" srcOrd="2" destOrd="0" parTransId="{801C7458-C9A2-F94D-BC58-1D7CADD014E1}" sibTransId="{0EED8552-4645-6D43-A8D4-8B0A265E296C}"/>
    <dgm:cxn modelId="{F7065341-7DDB-024E-9974-466C9CFA5847}" srcId="{145549F0-0E63-184F-BFA5-7C0074DD5436}" destId="{C15B25D2-CB91-774D-9F0C-469BAF45A5D2}" srcOrd="0" destOrd="0" parTransId="{6FA73AC8-55ED-7447-B9BF-AF95F9263474}" sibTransId="{FEFBAEB3-6777-3A4C-B606-2AEC0096F36A}"/>
    <dgm:cxn modelId="{1E457753-EA16-1049-82B7-63776872E360}" type="presOf" srcId="{431F1361-3996-8E44-B0E1-956F12505AE0}" destId="{1E013C3E-FFD1-994B-A05C-ECDE63C213E0}" srcOrd="0" destOrd="0" presId="urn:microsoft.com/office/officeart/2005/8/layout/hList1"/>
    <dgm:cxn modelId="{5ACF4170-3F7F-C140-A47E-C047548E41D9}" srcId="{431F1361-3996-8E44-B0E1-956F12505AE0}" destId="{5C06D547-5379-0D46-9FBE-F1E91270159D}" srcOrd="3" destOrd="0" parTransId="{5FEFFE5C-4D0C-BC45-8E09-62C1DAF4DC1F}" sibTransId="{B36A94FF-04D6-A349-917A-D57F9EAD7887}"/>
    <dgm:cxn modelId="{3A441C7B-B769-6745-A4DD-0D3F204BA372}" type="presOf" srcId="{5A6E439D-E3A1-484A-811F-45790111387D}" destId="{CCAF9FE3-7B10-8848-9505-8E43275B415E}" srcOrd="0" destOrd="0" presId="urn:microsoft.com/office/officeart/2005/8/layout/hList1"/>
    <dgm:cxn modelId="{D5FA5F7E-28D5-CB4C-AB87-6AE5E84208AA}" srcId="{C4813268-6308-8941-9D32-73F9B374CB9B}" destId="{0D65F44C-50D0-E748-B3F5-4E567A2E0250}" srcOrd="0" destOrd="0" parTransId="{CC2C197E-2095-234A-BD8A-65A5E153B65E}" sibTransId="{3A83E94C-A7FA-9243-96A7-664D58E8E1B7}"/>
    <dgm:cxn modelId="{7019EF89-14D8-174C-8796-63D41D65161F}" type="presOf" srcId="{C09B5057-F57D-854D-AB07-AF5D65D08F5D}" destId="{B92D8D74-5E82-9140-A275-1B91AD24BCE5}" srcOrd="0" destOrd="0" presId="urn:microsoft.com/office/officeart/2005/8/layout/hList1"/>
    <dgm:cxn modelId="{7E695590-8FC7-F248-9112-64D8BAC21F9D}" type="presOf" srcId="{145549F0-0E63-184F-BFA5-7C0074DD5436}" destId="{29B8EA68-6BD7-B94F-B20D-CE06B8FB83C5}" srcOrd="0" destOrd="0" presId="urn:microsoft.com/office/officeart/2005/8/layout/hList1"/>
    <dgm:cxn modelId="{3D4CCEA8-C96A-774E-9BB3-ED5E838324C8}" srcId="{431F1361-3996-8E44-B0E1-956F12505AE0}" destId="{145549F0-0E63-184F-BFA5-7C0074DD5436}" srcOrd="1" destOrd="0" parTransId="{11111B61-F0EF-684E-AFB8-AA9FD784A2C1}" sibTransId="{DF66D3B0-001A-8A4A-8AC9-C1B6B317CAB5}"/>
    <dgm:cxn modelId="{93A7A8A9-F2B8-EE47-ADEE-B27C3AF4358E}" srcId="{5A6E439D-E3A1-484A-811F-45790111387D}" destId="{8807963D-4F04-4D42-8FCD-BDDABE1F04D2}" srcOrd="0" destOrd="0" parTransId="{97C58673-B885-FA48-8A5E-A948F6170F87}" sibTransId="{491A0161-FFFC-3245-A10B-6B828C6C8D2E}"/>
    <dgm:cxn modelId="{78F2CBBF-98C7-8C47-9D6A-A67E3A5B3A86}" srcId="{5C06D547-5379-0D46-9FBE-F1E91270159D}" destId="{C09B5057-F57D-854D-AB07-AF5D65D08F5D}" srcOrd="0" destOrd="0" parTransId="{A4632A28-0C74-6446-B3EA-991669B8024B}" sibTransId="{FC43EE0D-5CAA-5D45-92A3-C0903A1FC335}"/>
    <dgm:cxn modelId="{1C27FFC1-B83F-4B47-9E38-9BC02433D9AD}" type="presOf" srcId="{C4813268-6308-8941-9D32-73F9B374CB9B}" destId="{31F25103-3FEF-FE45-93DD-C49CDFA8D5A0}" srcOrd="0" destOrd="0" presId="urn:microsoft.com/office/officeart/2005/8/layout/hList1"/>
    <dgm:cxn modelId="{990AE8C3-CF54-334B-BA8D-0CCDCEB1173F}" type="presOf" srcId="{8807963D-4F04-4D42-8FCD-BDDABE1F04D2}" destId="{F0318997-6E24-9748-99C2-B779D4ADC7D1}" srcOrd="0" destOrd="0" presId="urn:microsoft.com/office/officeart/2005/8/layout/hList1"/>
    <dgm:cxn modelId="{F7A267D5-7A80-F24B-8F6F-7BC2BF5E62A7}" type="presOf" srcId="{C15B25D2-CB91-774D-9F0C-469BAF45A5D2}" destId="{0AF2B466-5074-FF4C-A19B-BFB7725B3C7A}" srcOrd="0" destOrd="0" presId="urn:microsoft.com/office/officeart/2005/8/layout/hList1"/>
    <dgm:cxn modelId="{BE2643F4-3846-BC46-BDB0-5AEA5392E916}" srcId="{431F1361-3996-8E44-B0E1-956F12505AE0}" destId="{5A6E439D-E3A1-484A-811F-45790111387D}" srcOrd="0" destOrd="0" parTransId="{A172EA0A-CF52-DD46-B3FF-9222D105237B}" sibTransId="{23066A37-8603-6F44-8695-C10FF518833F}"/>
    <dgm:cxn modelId="{6DA9FAD7-6E8A-1549-8E81-B4B4157A4066}" type="presParOf" srcId="{1E013C3E-FFD1-994B-A05C-ECDE63C213E0}" destId="{E0EF5691-22AD-8B44-BF17-9922401E8625}" srcOrd="0" destOrd="0" presId="urn:microsoft.com/office/officeart/2005/8/layout/hList1"/>
    <dgm:cxn modelId="{0377007D-2577-2647-A595-A9B3449360D0}" type="presParOf" srcId="{E0EF5691-22AD-8B44-BF17-9922401E8625}" destId="{CCAF9FE3-7B10-8848-9505-8E43275B415E}" srcOrd="0" destOrd="0" presId="urn:microsoft.com/office/officeart/2005/8/layout/hList1"/>
    <dgm:cxn modelId="{D773CA0C-7901-2F46-BE8B-C2971CA3E82A}" type="presParOf" srcId="{E0EF5691-22AD-8B44-BF17-9922401E8625}" destId="{F0318997-6E24-9748-99C2-B779D4ADC7D1}" srcOrd="1" destOrd="0" presId="urn:microsoft.com/office/officeart/2005/8/layout/hList1"/>
    <dgm:cxn modelId="{AB174F8E-1A5D-0544-89CB-84105B584F55}" type="presParOf" srcId="{1E013C3E-FFD1-994B-A05C-ECDE63C213E0}" destId="{F44AD0B8-8989-C743-A580-D014FF708511}" srcOrd="1" destOrd="0" presId="urn:microsoft.com/office/officeart/2005/8/layout/hList1"/>
    <dgm:cxn modelId="{E50527BB-52A7-614B-BA90-8E4C2E91D8FF}" type="presParOf" srcId="{1E013C3E-FFD1-994B-A05C-ECDE63C213E0}" destId="{0B31416F-A1C8-5744-A5D7-3B6EEAC3AFBA}" srcOrd="2" destOrd="0" presId="urn:microsoft.com/office/officeart/2005/8/layout/hList1"/>
    <dgm:cxn modelId="{802E50E3-E9E8-294F-9273-AB55099BC7B6}" type="presParOf" srcId="{0B31416F-A1C8-5744-A5D7-3B6EEAC3AFBA}" destId="{29B8EA68-6BD7-B94F-B20D-CE06B8FB83C5}" srcOrd="0" destOrd="0" presId="urn:microsoft.com/office/officeart/2005/8/layout/hList1"/>
    <dgm:cxn modelId="{92E977B6-900D-4746-A524-1335DBEDC47B}" type="presParOf" srcId="{0B31416F-A1C8-5744-A5D7-3B6EEAC3AFBA}" destId="{0AF2B466-5074-FF4C-A19B-BFB7725B3C7A}" srcOrd="1" destOrd="0" presId="urn:microsoft.com/office/officeart/2005/8/layout/hList1"/>
    <dgm:cxn modelId="{06DD668A-4E69-0F4D-BDD8-B752F88E4E1E}" type="presParOf" srcId="{1E013C3E-FFD1-994B-A05C-ECDE63C213E0}" destId="{F3A59541-0A60-2A49-8ECF-28F5F3CD0DC5}" srcOrd="3" destOrd="0" presId="urn:microsoft.com/office/officeart/2005/8/layout/hList1"/>
    <dgm:cxn modelId="{5A569624-DBBE-DF44-8880-24E1216BFBD8}" type="presParOf" srcId="{1E013C3E-FFD1-994B-A05C-ECDE63C213E0}" destId="{FBA05701-579B-7248-9CFB-969B5A2B69B5}" srcOrd="4" destOrd="0" presId="urn:microsoft.com/office/officeart/2005/8/layout/hList1"/>
    <dgm:cxn modelId="{18F11BD6-E229-1545-A49B-5BE6713CDC39}" type="presParOf" srcId="{FBA05701-579B-7248-9CFB-969B5A2B69B5}" destId="{31F25103-3FEF-FE45-93DD-C49CDFA8D5A0}" srcOrd="0" destOrd="0" presId="urn:microsoft.com/office/officeart/2005/8/layout/hList1"/>
    <dgm:cxn modelId="{796F3503-9B3A-7249-B445-990030D9FCE9}" type="presParOf" srcId="{FBA05701-579B-7248-9CFB-969B5A2B69B5}" destId="{56B9F8F7-A6D6-D44F-BEA5-50BDBF37A701}" srcOrd="1" destOrd="0" presId="urn:microsoft.com/office/officeart/2005/8/layout/hList1"/>
    <dgm:cxn modelId="{99186A22-87CB-AE4D-A31B-423DB706E448}" type="presParOf" srcId="{1E013C3E-FFD1-994B-A05C-ECDE63C213E0}" destId="{E4F7C5C6-23E1-DA49-883F-C8ECFE4F44FF}" srcOrd="5" destOrd="0" presId="urn:microsoft.com/office/officeart/2005/8/layout/hList1"/>
    <dgm:cxn modelId="{EB27E7E5-45F0-2B45-B6C9-5C5EF803FF2B}" type="presParOf" srcId="{1E013C3E-FFD1-994B-A05C-ECDE63C213E0}" destId="{6C8B0B9D-5615-6444-B191-59A6717BD303}" srcOrd="6" destOrd="0" presId="urn:microsoft.com/office/officeart/2005/8/layout/hList1"/>
    <dgm:cxn modelId="{CA467393-47BE-F746-9652-ECA0D43EBDCE}" type="presParOf" srcId="{6C8B0B9D-5615-6444-B191-59A6717BD303}" destId="{04EF9C2B-A950-614F-9101-46B9539FBC29}" srcOrd="0" destOrd="0" presId="urn:microsoft.com/office/officeart/2005/8/layout/hList1"/>
    <dgm:cxn modelId="{9C02707F-EDB4-9A4E-BF71-DF9F83DF4199}" type="presParOf" srcId="{6C8B0B9D-5615-6444-B191-59A6717BD303}" destId="{B92D8D74-5E82-9140-A275-1B91AD24BC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1F1361-3996-8E44-B0E1-956F12505AE0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E439D-E3A1-484A-811F-45790111387D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A172EA0A-CF52-DD46-B3FF-9222D105237B}" type="parTrans" cxnId="{BE2643F4-3846-BC46-BDB0-5AEA5392E916}">
      <dgm:prSet/>
      <dgm:spPr/>
      <dgm:t>
        <a:bodyPr/>
        <a:lstStyle/>
        <a:p>
          <a:endParaRPr lang="en-US"/>
        </a:p>
      </dgm:t>
    </dgm:pt>
    <dgm:pt modelId="{23066A37-8603-6F44-8695-C10FF518833F}" type="sibTrans" cxnId="{BE2643F4-3846-BC46-BDB0-5AEA5392E916}">
      <dgm:prSet/>
      <dgm:spPr/>
      <dgm:t>
        <a:bodyPr/>
        <a:lstStyle/>
        <a:p>
          <a:endParaRPr lang="en-US"/>
        </a:p>
      </dgm:t>
    </dgm:pt>
    <dgm:pt modelId="{145549F0-0E63-184F-BFA5-7C0074DD5436}">
      <dgm:prSet phldrT="[Text]"/>
      <dgm:spPr/>
      <dgm:t>
        <a:bodyPr/>
        <a:lstStyle/>
        <a:p>
          <a:r>
            <a:rPr lang="en-US" dirty="0"/>
            <a:t>Clean-up</a:t>
          </a:r>
        </a:p>
      </dgm:t>
    </dgm:pt>
    <dgm:pt modelId="{11111B61-F0EF-684E-AFB8-AA9FD784A2C1}" type="parTrans" cxnId="{3D4CCEA8-C96A-774E-9BB3-ED5E838324C8}">
      <dgm:prSet/>
      <dgm:spPr/>
      <dgm:t>
        <a:bodyPr/>
        <a:lstStyle/>
        <a:p>
          <a:endParaRPr lang="en-US"/>
        </a:p>
      </dgm:t>
    </dgm:pt>
    <dgm:pt modelId="{DF66D3B0-001A-8A4A-8AC9-C1B6B317CAB5}" type="sibTrans" cxnId="{3D4CCEA8-C96A-774E-9BB3-ED5E838324C8}">
      <dgm:prSet/>
      <dgm:spPr/>
      <dgm:t>
        <a:bodyPr/>
        <a:lstStyle/>
        <a:p>
          <a:endParaRPr lang="en-US"/>
        </a:p>
      </dgm:t>
    </dgm:pt>
    <dgm:pt modelId="{C4813268-6308-8941-9D32-73F9B374CB9B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801C7458-C9A2-F94D-BC58-1D7CADD014E1}" type="parTrans" cxnId="{677BA13F-14C6-E04A-9F76-9AFECA8CB618}">
      <dgm:prSet/>
      <dgm:spPr/>
      <dgm:t>
        <a:bodyPr/>
        <a:lstStyle/>
        <a:p>
          <a:endParaRPr lang="en-US"/>
        </a:p>
      </dgm:t>
    </dgm:pt>
    <dgm:pt modelId="{0EED8552-4645-6D43-A8D4-8B0A265E296C}" type="sibTrans" cxnId="{677BA13F-14C6-E04A-9F76-9AFECA8CB618}">
      <dgm:prSet/>
      <dgm:spPr/>
      <dgm:t>
        <a:bodyPr/>
        <a:lstStyle/>
        <a:p>
          <a:endParaRPr lang="en-US"/>
        </a:p>
      </dgm:t>
    </dgm:pt>
    <dgm:pt modelId="{5C06D547-5379-0D46-9FBE-F1E91270159D}">
      <dgm:prSet phldrT="[Text]"/>
      <dgm:spPr/>
      <dgm:t>
        <a:bodyPr/>
        <a:lstStyle/>
        <a:p>
          <a:r>
            <a:rPr lang="en-US" dirty="0"/>
            <a:t>Plotting</a:t>
          </a:r>
        </a:p>
      </dgm:t>
    </dgm:pt>
    <dgm:pt modelId="{5FEFFE5C-4D0C-BC45-8E09-62C1DAF4DC1F}" type="parTrans" cxnId="{5ACF4170-3F7F-C140-A47E-C047548E41D9}">
      <dgm:prSet/>
      <dgm:spPr/>
      <dgm:t>
        <a:bodyPr/>
        <a:lstStyle/>
        <a:p>
          <a:endParaRPr lang="en-US"/>
        </a:p>
      </dgm:t>
    </dgm:pt>
    <dgm:pt modelId="{B36A94FF-04D6-A349-917A-D57F9EAD7887}" type="sibTrans" cxnId="{5ACF4170-3F7F-C140-A47E-C047548E41D9}">
      <dgm:prSet/>
      <dgm:spPr/>
      <dgm:t>
        <a:bodyPr/>
        <a:lstStyle/>
        <a:p>
          <a:endParaRPr lang="en-US"/>
        </a:p>
      </dgm:t>
    </dgm:pt>
    <dgm:pt modelId="{C15B25D2-CB91-774D-9F0C-469BAF45A5D2}">
      <dgm:prSet phldrT="[Text]"/>
      <dgm:spPr/>
      <dgm:t>
        <a:bodyPr/>
        <a:lstStyle/>
        <a:p>
          <a:endParaRPr lang="en-US" dirty="0"/>
        </a:p>
      </dgm:t>
    </dgm:pt>
    <dgm:pt modelId="{6FA73AC8-55ED-7447-B9BF-AF95F9263474}" type="parTrans" cxnId="{F7065341-7DDB-024E-9974-466C9CFA5847}">
      <dgm:prSet/>
      <dgm:spPr/>
      <dgm:t>
        <a:bodyPr/>
        <a:lstStyle/>
        <a:p>
          <a:endParaRPr lang="en-US"/>
        </a:p>
      </dgm:t>
    </dgm:pt>
    <dgm:pt modelId="{FEFBAEB3-6777-3A4C-B606-2AEC0096F36A}" type="sibTrans" cxnId="{F7065341-7DDB-024E-9974-466C9CFA5847}">
      <dgm:prSet/>
      <dgm:spPr/>
      <dgm:t>
        <a:bodyPr/>
        <a:lstStyle/>
        <a:p>
          <a:endParaRPr lang="en-US"/>
        </a:p>
      </dgm:t>
    </dgm:pt>
    <dgm:pt modelId="{1E013C3E-FFD1-994B-A05C-ECDE63C213E0}" type="pres">
      <dgm:prSet presAssocID="{431F1361-3996-8E44-B0E1-956F12505AE0}" presName="Name0" presStyleCnt="0">
        <dgm:presLayoutVars>
          <dgm:dir/>
          <dgm:animLvl val="lvl"/>
          <dgm:resizeHandles val="exact"/>
        </dgm:presLayoutVars>
      </dgm:prSet>
      <dgm:spPr/>
    </dgm:pt>
    <dgm:pt modelId="{E0EF5691-22AD-8B44-BF17-9922401E8625}" type="pres">
      <dgm:prSet presAssocID="{5A6E439D-E3A1-484A-811F-45790111387D}" presName="composite" presStyleCnt="0"/>
      <dgm:spPr/>
    </dgm:pt>
    <dgm:pt modelId="{CCAF9FE3-7B10-8848-9505-8E43275B415E}" type="pres">
      <dgm:prSet presAssocID="{5A6E439D-E3A1-484A-811F-4579011138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0318997-6E24-9748-99C2-B779D4ADC7D1}" type="pres">
      <dgm:prSet presAssocID="{5A6E439D-E3A1-484A-811F-45790111387D}" presName="desTx" presStyleLbl="alignAccFollowNode1" presStyleIdx="0" presStyleCnt="4">
        <dgm:presLayoutVars>
          <dgm:bulletEnabled val="1"/>
        </dgm:presLayoutVars>
      </dgm:prSet>
      <dgm:spPr/>
    </dgm:pt>
    <dgm:pt modelId="{F44AD0B8-8989-C743-A580-D014FF708511}" type="pres">
      <dgm:prSet presAssocID="{23066A37-8603-6F44-8695-C10FF518833F}" presName="space" presStyleCnt="0"/>
      <dgm:spPr/>
    </dgm:pt>
    <dgm:pt modelId="{0B31416F-A1C8-5744-A5D7-3B6EEAC3AFBA}" type="pres">
      <dgm:prSet presAssocID="{145549F0-0E63-184F-BFA5-7C0074DD5436}" presName="composite" presStyleCnt="0"/>
      <dgm:spPr/>
    </dgm:pt>
    <dgm:pt modelId="{29B8EA68-6BD7-B94F-B20D-CE06B8FB83C5}" type="pres">
      <dgm:prSet presAssocID="{145549F0-0E63-184F-BFA5-7C0074DD543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AF2B466-5074-FF4C-A19B-BFB7725B3C7A}" type="pres">
      <dgm:prSet presAssocID="{145549F0-0E63-184F-BFA5-7C0074DD5436}" presName="desTx" presStyleLbl="alignAccFollowNode1" presStyleIdx="1" presStyleCnt="4">
        <dgm:presLayoutVars>
          <dgm:bulletEnabled val="1"/>
        </dgm:presLayoutVars>
      </dgm:prSet>
      <dgm:spPr/>
    </dgm:pt>
    <dgm:pt modelId="{F3A59541-0A60-2A49-8ECF-28F5F3CD0DC5}" type="pres">
      <dgm:prSet presAssocID="{DF66D3B0-001A-8A4A-8AC9-C1B6B317CAB5}" presName="space" presStyleCnt="0"/>
      <dgm:spPr/>
    </dgm:pt>
    <dgm:pt modelId="{FBA05701-579B-7248-9CFB-969B5A2B69B5}" type="pres">
      <dgm:prSet presAssocID="{C4813268-6308-8941-9D32-73F9B374CB9B}" presName="composite" presStyleCnt="0"/>
      <dgm:spPr/>
    </dgm:pt>
    <dgm:pt modelId="{31F25103-3FEF-FE45-93DD-C49CDFA8D5A0}" type="pres">
      <dgm:prSet presAssocID="{C4813268-6308-8941-9D32-73F9B374CB9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6B9F8F7-A6D6-D44F-BEA5-50BDBF37A701}" type="pres">
      <dgm:prSet presAssocID="{C4813268-6308-8941-9D32-73F9B374CB9B}" presName="desTx" presStyleLbl="alignAccFollowNode1" presStyleIdx="2" presStyleCnt="4">
        <dgm:presLayoutVars>
          <dgm:bulletEnabled val="1"/>
        </dgm:presLayoutVars>
      </dgm:prSet>
      <dgm:spPr/>
    </dgm:pt>
    <dgm:pt modelId="{E4F7C5C6-23E1-DA49-883F-C8ECFE4F44FF}" type="pres">
      <dgm:prSet presAssocID="{0EED8552-4645-6D43-A8D4-8B0A265E296C}" presName="space" presStyleCnt="0"/>
      <dgm:spPr/>
    </dgm:pt>
    <dgm:pt modelId="{6C8B0B9D-5615-6444-B191-59A6717BD303}" type="pres">
      <dgm:prSet presAssocID="{5C06D547-5379-0D46-9FBE-F1E91270159D}" presName="composite" presStyleCnt="0"/>
      <dgm:spPr/>
    </dgm:pt>
    <dgm:pt modelId="{04EF9C2B-A950-614F-9101-46B9539FBC29}" type="pres">
      <dgm:prSet presAssocID="{5C06D547-5379-0D46-9FBE-F1E91270159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2D8D74-5E82-9140-A275-1B91AD24BCE5}" type="pres">
      <dgm:prSet presAssocID="{5C06D547-5379-0D46-9FBE-F1E91270159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A942926-6C13-F445-9E3F-B310056C86CE}" type="presOf" srcId="{5C06D547-5379-0D46-9FBE-F1E91270159D}" destId="{04EF9C2B-A950-614F-9101-46B9539FBC29}" srcOrd="0" destOrd="0" presId="urn:microsoft.com/office/officeart/2005/8/layout/hList1"/>
    <dgm:cxn modelId="{677BA13F-14C6-E04A-9F76-9AFECA8CB618}" srcId="{431F1361-3996-8E44-B0E1-956F12505AE0}" destId="{C4813268-6308-8941-9D32-73F9B374CB9B}" srcOrd="2" destOrd="0" parTransId="{801C7458-C9A2-F94D-BC58-1D7CADD014E1}" sibTransId="{0EED8552-4645-6D43-A8D4-8B0A265E296C}"/>
    <dgm:cxn modelId="{F7065341-7DDB-024E-9974-466C9CFA5847}" srcId="{145549F0-0E63-184F-BFA5-7C0074DD5436}" destId="{C15B25D2-CB91-774D-9F0C-469BAF45A5D2}" srcOrd="0" destOrd="0" parTransId="{6FA73AC8-55ED-7447-B9BF-AF95F9263474}" sibTransId="{FEFBAEB3-6777-3A4C-B606-2AEC0096F36A}"/>
    <dgm:cxn modelId="{1E457753-EA16-1049-82B7-63776872E360}" type="presOf" srcId="{431F1361-3996-8E44-B0E1-956F12505AE0}" destId="{1E013C3E-FFD1-994B-A05C-ECDE63C213E0}" srcOrd="0" destOrd="0" presId="urn:microsoft.com/office/officeart/2005/8/layout/hList1"/>
    <dgm:cxn modelId="{5ACF4170-3F7F-C140-A47E-C047548E41D9}" srcId="{431F1361-3996-8E44-B0E1-956F12505AE0}" destId="{5C06D547-5379-0D46-9FBE-F1E91270159D}" srcOrd="3" destOrd="0" parTransId="{5FEFFE5C-4D0C-BC45-8E09-62C1DAF4DC1F}" sibTransId="{B36A94FF-04D6-A349-917A-D57F9EAD7887}"/>
    <dgm:cxn modelId="{3A441C7B-B769-6745-A4DD-0D3F204BA372}" type="presOf" srcId="{5A6E439D-E3A1-484A-811F-45790111387D}" destId="{CCAF9FE3-7B10-8848-9505-8E43275B415E}" srcOrd="0" destOrd="0" presId="urn:microsoft.com/office/officeart/2005/8/layout/hList1"/>
    <dgm:cxn modelId="{7E695590-8FC7-F248-9112-64D8BAC21F9D}" type="presOf" srcId="{145549F0-0E63-184F-BFA5-7C0074DD5436}" destId="{29B8EA68-6BD7-B94F-B20D-CE06B8FB83C5}" srcOrd="0" destOrd="0" presId="urn:microsoft.com/office/officeart/2005/8/layout/hList1"/>
    <dgm:cxn modelId="{3D4CCEA8-C96A-774E-9BB3-ED5E838324C8}" srcId="{431F1361-3996-8E44-B0E1-956F12505AE0}" destId="{145549F0-0E63-184F-BFA5-7C0074DD5436}" srcOrd="1" destOrd="0" parTransId="{11111B61-F0EF-684E-AFB8-AA9FD784A2C1}" sibTransId="{DF66D3B0-001A-8A4A-8AC9-C1B6B317CAB5}"/>
    <dgm:cxn modelId="{1C27FFC1-B83F-4B47-9E38-9BC02433D9AD}" type="presOf" srcId="{C4813268-6308-8941-9D32-73F9B374CB9B}" destId="{31F25103-3FEF-FE45-93DD-C49CDFA8D5A0}" srcOrd="0" destOrd="0" presId="urn:microsoft.com/office/officeart/2005/8/layout/hList1"/>
    <dgm:cxn modelId="{F7A267D5-7A80-F24B-8F6F-7BC2BF5E62A7}" type="presOf" srcId="{C15B25D2-CB91-774D-9F0C-469BAF45A5D2}" destId="{0AF2B466-5074-FF4C-A19B-BFB7725B3C7A}" srcOrd="0" destOrd="0" presId="urn:microsoft.com/office/officeart/2005/8/layout/hList1"/>
    <dgm:cxn modelId="{BE2643F4-3846-BC46-BDB0-5AEA5392E916}" srcId="{431F1361-3996-8E44-B0E1-956F12505AE0}" destId="{5A6E439D-E3A1-484A-811F-45790111387D}" srcOrd="0" destOrd="0" parTransId="{A172EA0A-CF52-DD46-B3FF-9222D105237B}" sibTransId="{23066A37-8603-6F44-8695-C10FF518833F}"/>
    <dgm:cxn modelId="{6DA9FAD7-6E8A-1549-8E81-B4B4157A4066}" type="presParOf" srcId="{1E013C3E-FFD1-994B-A05C-ECDE63C213E0}" destId="{E0EF5691-22AD-8B44-BF17-9922401E8625}" srcOrd="0" destOrd="0" presId="urn:microsoft.com/office/officeart/2005/8/layout/hList1"/>
    <dgm:cxn modelId="{0377007D-2577-2647-A595-A9B3449360D0}" type="presParOf" srcId="{E0EF5691-22AD-8B44-BF17-9922401E8625}" destId="{CCAF9FE3-7B10-8848-9505-8E43275B415E}" srcOrd="0" destOrd="0" presId="urn:microsoft.com/office/officeart/2005/8/layout/hList1"/>
    <dgm:cxn modelId="{D773CA0C-7901-2F46-BE8B-C2971CA3E82A}" type="presParOf" srcId="{E0EF5691-22AD-8B44-BF17-9922401E8625}" destId="{F0318997-6E24-9748-99C2-B779D4ADC7D1}" srcOrd="1" destOrd="0" presId="urn:microsoft.com/office/officeart/2005/8/layout/hList1"/>
    <dgm:cxn modelId="{AB174F8E-1A5D-0544-89CB-84105B584F55}" type="presParOf" srcId="{1E013C3E-FFD1-994B-A05C-ECDE63C213E0}" destId="{F44AD0B8-8989-C743-A580-D014FF708511}" srcOrd="1" destOrd="0" presId="urn:microsoft.com/office/officeart/2005/8/layout/hList1"/>
    <dgm:cxn modelId="{E50527BB-52A7-614B-BA90-8E4C2E91D8FF}" type="presParOf" srcId="{1E013C3E-FFD1-994B-A05C-ECDE63C213E0}" destId="{0B31416F-A1C8-5744-A5D7-3B6EEAC3AFBA}" srcOrd="2" destOrd="0" presId="urn:microsoft.com/office/officeart/2005/8/layout/hList1"/>
    <dgm:cxn modelId="{802E50E3-E9E8-294F-9273-AB55099BC7B6}" type="presParOf" srcId="{0B31416F-A1C8-5744-A5D7-3B6EEAC3AFBA}" destId="{29B8EA68-6BD7-B94F-B20D-CE06B8FB83C5}" srcOrd="0" destOrd="0" presId="urn:microsoft.com/office/officeart/2005/8/layout/hList1"/>
    <dgm:cxn modelId="{92E977B6-900D-4746-A524-1335DBEDC47B}" type="presParOf" srcId="{0B31416F-A1C8-5744-A5D7-3B6EEAC3AFBA}" destId="{0AF2B466-5074-FF4C-A19B-BFB7725B3C7A}" srcOrd="1" destOrd="0" presId="urn:microsoft.com/office/officeart/2005/8/layout/hList1"/>
    <dgm:cxn modelId="{06DD668A-4E69-0F4D-BDD8-B752F88E4E1E}" type="presParOf" srcId="{1E013C3E-FFD1-994B-A05C-ECDE63C213E0}" destId="{F3A59541-0A60-2A49-8ECF-28F5F3CD0DC5}" srcOrd="3" destOrd="0" presId="urn:microsoft.com/office/officeart/2005/8/layout/hList1"/>
    <dgm:cxn modelId="{5A569624-DBBE-DF44-8880-24E1216BFBD8}" type="presParOf" srcId="{1E013C3E-FFD1-994B-A05C-ECDE63C213E0}" destId="{FBA05701-579B-7248-9CFB-969B5A2B69B5}" srcOrd="4" destOrd="0" presId="urn:microsoft.com/office/officeart/2005/8/layout/hList1"/>
    <dgm:cxn modelId="{18F11BD6-E229-1545-A49B-5BE6713CDC39}" type="presParOf" srcId="{FBA05701-579B-7248-9CFB-969B5A2B69B5}" destId="{31F25103-3FEF-FE45-93DD-C49CDFA8D5A0}" srcOrd="0" destOrd="0" presId="urn:microsoft.com/office/officeart/2005/8/layout/hList1"/>
    <dgm:cxn modelId="{796F3503-9B3A-7249-B445-990030D9FCE9}" type="presParOf" srcId="{FBA05701-579B-7248-9CFB-969B5A2B69B5}" destId="{56B9F8F7-A6D6-D44F-BEA5-50BDBF37A701}" srcOrd="1" destOrd="0" presId="urn:microsoft.com/office/officeart/2005/8/layout/hList1"/>
    <dgm:cxn modelId="{99186A22-87CB-AE4D-A31B-423DB706E448}" type="presParOf" srcId="{1E013C3E-FFD1-994B-A05C-ECDE63C213E0}" destId="{E4F7C5C6-23E1-DA49-883F-C8ECFE4F44FF}" srcOrd="5" destOrd="0" presId="urn:microsoft.com/office/officeart/2005/8/layout/hList1"/>
    <dgm:cxn modelId="{EB27E7E5-45F0-2B45-B6C9-5C5EF803FF2B}" type="presParOf" srcId="{1E013C3E-FFD1-994B-A05C-ECDE63C213E0}" destId="{6C8B0B9D-5615-6444-B191-59A6717BD303}" srcOrd="6" destOrd="0" presId="urn:microsoft.com/office/officeart/2005/8/layout/hList1"/>
    <dgm:cxn modelId="{CA467393-47BE-F746-9652-ECA0D43EBDCE}" type="presParOf" srcId="{6C8B0B9D-5615-6444-B191-59A6717BD303}" destId="{04EF9C2B-A950-614F-9101-46B9539FBC29}" srcOrd="0" destOrd="0" presId="urn:microsoft.com/office/officeart/2005/8/layout/hList1"/>
    <dgm:cxn modelId="{9C02707F-EDB4-9A4E-BF71-DF9F83DF4199}" type="presParOf" srcId="{6C8B0B9D-5615-6444-B191-59A6717BD303}" destId="{B92D8D74-5E82-9140-A275-1B91AD24BC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F9FE3-7B10-8848-9505-8E43275B415E}">
      <dsp:nvSpPr>
        <dsp:cNvPr id="0" name=""/>
        <dsp:cNvSpPr/>
      </dsp:nvSpPr>
      <dsp:spPr>
        <a:xfrm>
          <a:off x="4270" y="73783"/>
          <a:ext cx="256755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4270" y="73783"/>
        <a:ext cx="2567550" cy="748800"/>
      </dsp:txXfrm>
    </dsp:sp>
    <dsp:sp modelId="{F0318997-6E24-9748-99C2-B779D4ADC7D1}">
      <dsp:nvSpPr>
        <dsp:cNvPr id="0" name=""/>
        <dsp:cNvSpPr/>
      </dsp:nvSpPr>
      <dsp:spPr>
        <a:xfrm>
          <a:off x="4270" y="822583"/>
          <a:ext cx="2567550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download from sequencing facility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rename files</a:t>
          </a:r>
        </a:p>
      </dsp:txBody>
      <dsp:txXfrm>
        <a:off x="4270" y="822583"/>
        <a:ext cx="2567550" cy="2810193"/>
      </dsp:txXfrm>
    </dsp:sp>
    <dsp:sp modelId="{29B8EA68-6BD7-B94F-B20D-CE06B8FB83C5}">
      <dsp:nvSpPr>
        <dsp:cNvPr id="0" name=""/>
        <dsp:cNvSpPr/>
      </dsp:nvSpPr>
      <dsp:spPr>
        <a:xfrm>
          <a:off x="2931277" y="73783"/>
          <a:ext cx="256755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Clean-up</a:t>
          </a:r>
        </a:p>
      </dsp:txBody>
      <dsp:txXfrm>
        <a:off x="2931277" y="73783"/>
        <a:ext cx="2567550" cy="748800"/>
      </dsp:txXfrm>
    </dsp:sp>
    <dsp:sp modelId="{0AF2B466-5074-FF4C-A19B-BFB7725B3C7A}">
      <dsp:nvSpPr>
        <dsp:cNvPr id="0" name=""/>
        <dsp:cNvSpPr/>
      </dsp:nvSpPr>
      <dsp:spPr>
        <a:xfrm>
          <a:off x="2931277" y="822583"/>
          <a:ext cx="2567550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remove primers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de-multiplex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de-duplicate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trim ends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deplete rRNA</a:t>
          </a:r>
        </a:p>
      </dsp:txBody>
      <dsp:txXfrm>
        <a:off x="2931277" y="822583"/>
        <a:ext cx="2567550" cy="2810193"/>
      </dsp:txXfrm>
    </dsp:sp>
    <dsp:sp modelId="{31F25103-3FEF-FE45-93DD-C49CDFA8D5A0}">
      <dsp:nvSpPr>
        <dsp:cNvPr id="0" name=""/>
        <dsp:cNvSpPr/>
      </dsp:nvSpPr>
      <dsp:spPr>
        <a:xfrm>
          <a:off x="5858285" y="73783"/>
          <a:ext cx="256755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Analysis</a:t>
          </a:r>
        </a:p>
      </dsp:txBody>
      <dsp:txXfrm>
        <a:off x="5858285" y="73783"/>
        <a:ext cx="2567550" cy="748800"/>
      </dsp:txXfrm>
    </dsp:sp>
    <dsp:sp modelId="{56B9F8F7-A6D6-D44F-BEA5-50BDBF37A701}">
      <dsp:nvSpPr>
        <dsp:cNvPr id="0" name=""/>
        <dsp:cNvSpPr/>
      </dsp:nvSpPr>
      <dsp:spPr>
        <a:xfrm>
          <a:off x="5858285" y="822583"/>
          <a:ext cx="2567550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quantify reads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clean/combine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differential expression</a:t>
          </a:r>
        </a:p>
      </dsp:txBody>
      <dsp:txXfrm>
        <a:off x="5858285" y="822583"/>
        <a:ext cx="2567550" cy="2810193"/>
      </dsp:txXfrm>
    </dsp:sp>
    <dsp:sp modelId="{04EF9C2B-A950-614F-9101-46B9539FBC29}">
      <dsp:nvSpPr>
        <dsp:cNvPr id="0" name=""/>
        <dsp:cNvSpPr/>
      </dsp:nvSpPr>
      <dsp:spPr>
        <a:xfrm>
          <a:off x="8785292" y="73783"/>
          <a:ext cx="256755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Plotting</a:t>
          </a:r>
        </a:p>
      </dsp:txBody>
      <dsp:txXfrm>
        <a:off x="8785292" y="73783"/>
        <a:ext cx="2567550" cy="748800"/>
      </dsp:txXfrm>
    </dsp:sp>
    <dsp:sp modelId="{B92D8D74-5E82-9140-A275-1B91AD24BCE5}">
      <dsp:nvSpPr>
        <dsp:cNvPr id="0" name=""/>
        <dsp:cNvSpPr/>
      </dsp:nvSpPr>
      <dsp:spPr>
        <a:xfrm>
          <a:off x="8785292" y="822583"/>
          <a:ext cx="2567550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ggplot</a:t>
          </a:r>
          <a:r>
            <a:rPr lang="en-US" sz="2600" kern="1200" dirty="0"/>
            <a:t> in R</a:t>
          </a:r>
        </a:p>
      </dsp:txBody>
      <dsp:txXfrm>
        <a:off x="8785292" y="822583"/>
        <a:ext cx="2567550" cy="2810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F9FE3-7B10-8848-9505-8E43275B415E}">
      <dsp:nvSpPr>
        <dsp:cNvPr id="0" name=""/>
        <dsp:cNvSpPr/>
      </dsp:nvSpPr>
      <dsp:spPr>
        <a:xfrm>
          <a:off x="4270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Sequencing</a:t>
          </a:r>
        </a:p>
      </dsp:txBody>
      <dsp:txXfrm>
        <a:off x="4270" y="617039"/>
        <a:ext cx="2567550" cy="979200"/>
      </dsp:txXfrm>
    </dsp:sp>
    <dsp:sp modelId="{F0318997-6E24-9748-99C2-B779D4ADC7D1}">
      <dsp:nvSpPr>
        <dsp:cNvPr id="0" name=""/>
        <dsp:cNvSpPr/>
      </dsp:nvSpPr>
      <dsp:spPr>
        <a:xfrm>
          <a:off x="4270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4270" y="1596239"/>
        <a:ext cx="2567550" cy="1493279"/>
      </dsp:txXfrm>
    </dsp:sp>
    <dsp:sp modelId="{29B8EA68-6BD7-B94F-B20D-CE06B8FB83C5}">
      <dsp:nvSpPr>
        <dsp:cNvPr id="0" name=""/>
        <dsp:cNvSpPr/>
      </dsp:nvSpPr>
      <dsp:spPr>
        <a:xfrm>
          <a:off x="2931277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Clean-up</a:t>
          </a:r>
        </a:p>
      </dsp:txBody>
      <dsp:txXfrm>
        <a:off x="2931277" y="617039"/>
        <a:ext cx="2567550" cy="979200"/>
      </dsp:txXfrm>
    </dsp:sp>
    <dsp:sp modelId="{0AF2B466-5074-FF4C-A19B-BFB7725B3C7A}">
      <dsp:nvSpPr>
        <dsp:cNvPr id="0" name=""/>
        <dsp:cNvSpPr/>
      </dsp:nvSpPr>
      <dsp:spPr>
        <a:xfrm>
          <a:off x="2931277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2931277" y="1596239"/>
        <a:ext cx="2567550" cy="1493279"/>
      </dsp:txXfrm>
    </dsp:sp>
    <dsp:sp modelId="{31F25103-3FEF-FE45-93DD-C49CDFA8D5A0}">
      <dsp:nvSpPr>
        <dsp:cNvPr id="0" name=""/>
        <dsp:cNvSpPr/>
      </dsp:nvSpPr>
      <dsp:spPr>
        <a:xfrm>
          <a:off x="5858285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Analysis</a:t>
          </a:r>
        </a:p>
      </dsp:txBody>
      <dsp:txXfrm>
        <a:off x="5858285" y="617039"/>
        <a:ext cx="2567550" cy="979200"/>
      </dsp:txXfrm>
    </dsp:sp>
    <dsp:sp modelId="{56B9F8F7-A6D6-D44F-BEA5-50BDBF37A701}">
      <dsp:nvSpPr>
        <dsp:cNvPr id="0" name=""/>
        <dsp:cNvSpPr/>
      </dsp:nvSpPr>
      <dsp:spPr>
        <a:xfrm>
          <a:off x="5858285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5858285" y="1596239"/>
        <a:ext cx="2567550" cy="1493279"/>
      </dsp:txXfrm>
    </dsp:sp>
    <dsp:sp modelId="{04EF9C2B-A950-614F-9101-46B9539FBC29}">
      <dsp:nvSpPr>
        <dsp:cNvPr id="0" name=""/>
        <dsp:cNvSpPr/>
      </dsp:nvSpPr>
      <dsp:spPr>
        <a:xfrm>
          <a:off x="8785292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Plotting</a:t>
          </a:r>
        </a:p>
      </dsp:txBody>
      <dsp:txXfrm>
        <a:off x="8785292" y="617039"/>
        <a:ext cx="2567550" cy="979200"/>
      </dsp:txXfrm>
    </dsp:sp>
    <dsp:sp modelId="{B92D8D74-5E82-9140-A275-1B91AD24BCE5}">
      <dsp:nvSpPr>
        <dsp:cNvPr id="0" name=""/>
        <dsp:cNvSpPr/>
      </dsp:nvSpPr>
      <dsp:spPr>
        <a:xfrm>
          <a:off x="8785292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8785292" y="1596239"/>
        <a:ext cx="2567550" cy="14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F9FE3-7B10-8848-9505-8E43275B415E}">
      <dsp:nvSpPr>
        <dsp:cNvPr id="0" name=""/>
        <dsp:cNvSpPr/>
      </dsp:nvSpPr>
      <dsp:spPr>
        <a:xfrm>
          <a:off x="4270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Sequencing</a:t>
          </a:r>
        </a:p>
      </dsp:txBody>
      <dsp:txXfrm>
        <a:off x="4270" y="617039"/>
        <a:ext cx="2567550" cy="979200"/>
      </dsp:txXfrm>
    </dsp:sp>
    <dsp:sp modelId="{F0318997-6E24-9748-99C2-B779D4ADC7D1}">
      <dsp:nvSpPr>
        <dsp:cNvPr id="0" name=""/>
        <dsp:cNvSpPr/>
      </dsp:nvSpPr>
      <dsp:spPr>
        <a:xfrm>
          <a:off x="4270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4270" y="1596239"/>
        <a:ext cx="2567550" cy="1493279"/>
      </dsp:txXfrm>
    </dsp:sp>
    <dsp:sp modelId="{29B8EA68-6BD7-B94F-B20D-CE06B8FB83C5}">
      <dsp:nvSpPr>
        <dsp:cNvPr id="0" name=""/>
        <dsp:cNvSpPr/>
      </dsp:nvSpPr>
      <dsp:spPr>
        <a:xfrm>
          <a:off x="2931277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Clean-up</a:t>
          </a:r>
        </a:p>
      </dsp:txBody>
      <dsp:txXfrm>
        <a:off x="2931277" y="617039"/>
        <a:ext cx="2567550" cy="979200"/>
      </dsp:txXfrm>
    </dsp:sp>
    <dsp:sp modelId="{0AF2B466-5074-FF4C-A19B-BFB7725B3C7A}">
      <dsp:nvSpPr>
        <dsp:cNvPr id="0" name=""/>
        <dsp:cNvSpPr/>
      </dsp:nvSpPr>
      <dsp:spPr>
        <a:xfrm>
          <a:off x="2931277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2931277" y="1596239"/>
        <a:ext cx="2567550" cy="1493279"/>
      </dsp:txXfrm>
    </dsp:sp>
    <dsp:sp modelId="{31F25103-3FEF-FE45-93DD-C49CDFA8D5A0}">
      <dsp:nvSpPr>
        <dsp:cNvPr id="0" name=""/>
        <dsp:cNvSpPr/>
      </dsp:nvSpPr>
      <dsp:spPr>
        <a:xfrm>
          <a:off x="5858285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Analysis</a:t>
          </a:r>
        </a:p>
      </dsp:txBody>
      <dsp:txXfrm>
        <a:off x="5858285" y="617039"/>
        <a:ext cx="2567550" cy="979200"/>
      </dsp:txXfrm>
    </dsp:sp>
    <dsp:sp modelId="{56B9F8F7-A6D6-D44F-BEA5-50BDBF37A701}">
      <dsp:nvSpPr>
        <dsp:cNvPr id="0" name=""/>
        <dsp:cNvSpPr/>
      </dsp:nvSpPr>
      <dsp:spPr>
        <a:xfrm>
          <a:off x="5858285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5858285" y="1596239"/>
        <a:ext cx="2567550" cy="1493279"/>
      </dsp:txXfrm>
    </dsp:sp>
    <dsp:sp modelId="{04EF9C2B-A950-614F-9101-46B9539FBC29}">
      <dsp:nvSpPr>
        <dsp:cNvPr id="0" name=""/>
        <dsp:cNvSpPr/>
      </dsp:nvSpPr>
      <dsp:spPr>
        <a:xfrm>
          <a:off x="8785292" y="617039"/>
          <a:ext cx="2567550" cy="97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Plotting</a:t>
          </a:r>
        </a:p>
      </dsp:txBody>
      <dsp:txXfrm>
        <a:off x="8785292" y="617039"/>
        <a:ext cx="2567550" cy="979200"/>
      </dsp:txXfrm>
    </dsp:sp>
    <dsp:sp modelId="{B92D8D74-5E82-9140-A275-1B91AD24BCE5}">
      <dsp:nvSpPr>
        <dsp:cNvPr id="0" name=""/>
        <dsp:cNvSpPr/>
      </dsp:nvSpPr>
      <dsp:spPr>
        <a:xfrm>
          <a:off x="8785292" y="1596239"/>
          <a:ext cx="2567550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8785292" y="1596239"/>
        <a:ext cx="2567550" cy="1493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F9FE3-7B10-8848-9505-8E43275B415E}">
      <dsp:nvSpPr>
        <dsp:cNvPr id="0" name=""/>
        <dsp:cNvSpPr/>
      </dsp:nvSpPr>
      <dsp:spPr>
        <a:xfrm>
          <a:off x="4270" y="35133"/>
          <a:ext cx="256755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Sequencing</a:t>
          </a:r>
        </a:p>
      </dsp:txBody>
      <dsp:txXfrm>
        <a:off x="4270" y="35133"/>
        <a:ext cx="2567550" cy="691200"/>
      </dsp:txXfrm>
    </dsp:sp>
    <dsp:sp modelId="{F0318997-6E24-9748-99C2-B779D4ADC7D1}">
      <dsp:nvSpPr>
        <dsp:cNvPr id="0" name=""/>
        <dsp:cNvSpPr/>
      </dsp:nvSpPr>
      <dsp:spPr>
        <a:xfrm>
          <a:off x="4270" y="726334"/>
          <a:ext cx="256755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8EA68-6BD7-B94F-B20D-CE06B8FB83C5}">
      <dsp:nvSpPr>
        <dsp:cNvPr id="0" name=""/>
        <dsp:cNvSpPr/>
      </dsp:nvSpPr>
      <dsp:spPr>
        <a:xfrm>
          <a:off x="2931277" y="35133"/>
          <a:ext cx="256755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Clean-up</a:t>
          </a:r>
        </a:p>
      </dsp:txBody>
      <dsp:txXfrm>
        <a:off x="2931277" y="35133"/>
        <a:ext cx="2567550" cy="691200"/>
      </dsp:txXfrm>
    </dsp:sp>
    <dsp:sp modelId="{0AF2B466-5074-FF4C-A19B-BFB7725B3C7A}">
      <dsp:nvSpPr>
        <dsp:cNvPr id="0" name=""/>
        <dsp:cNvSpPr/>
      </dsp:nvSpPr>
      <dsp:spPr>
        <a:xfrm>
          <a:off x="2931277" y="726334"/>
          <a:ext cx="256755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2931277" y="726334"/>
        <a:ext cx="2567550" cy="1054080"/>
      </dsp:txXfrm>
    </dsp:sp>
    <dsp:sp modelId="{31F25103-3FEF-FE45-93DD-C49CDFA8D5A0}">
      <dsp:nvSpPr>
        <dsp:cNvPr id="0" name=""/>
        <dsp:cNvSpPr/>
      </dsp:nvSpPr>
      <dsp:spPr>
        <a:xfrm>
          <a:off x="5858285" y="35133"/>
          <a:ext cx="256755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Analysis</a:t>
          </a:r>
        </a:p>
      </dsp:txBody>
      <dsp:txXfrm>
        <a:off x="5858285" y="35133"/>
        <a:ext cx="2567550" cy="691200"/>
      </dsp:txXfrm>
    </dsp:sp>
    <dsp:sp modelId="{56B9F8F7-A6D6-D44F-BEA5-50BDBF37A701}">
      <dsp:nvSpPr>
        <dsp:cNvPr id="0" name=""/>
        <dsp:cNvSpPr/>
      </dsp:nvSpPr>
      <dsp:spPr>
        <a:xfrm>
          <a:off x="5858285" y="726334"/>
          <a:ext cx="256755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F9C2B-A950-614F-9101-46B9539FBC29}">
      <dsp:nvSpPr>
        <dsp:cNvPr id="0" name=""/>
        <dsp:cNvSpPr/>
      </dsp:nvSpPr>
      <dsp:spPr>
        <a:xfrm>
          <a:off x="8785292" y="35133"/>
          <a:ext cx="256755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Plotting</a:t>
          </a:r>
        </a:p>
      </dsp:txBody>
      <dsp:txXfrm>
        <a:off x="8785292" y="35133"/>
        <a:ext cx="2567550" cy="691200"/>
      </dsp:txXfrm>
    </dsp:sp>
    <dsp:sp modelId="{B92D8D74-5E82-9140-A275-1B91AD24BCE5}">
      <dsp:nvSpPr>
        <dsp:cNvPr id="0" name=""/>
        <dsp:cNvSpPr/>
      </dsp:nvSpPr>
      <dsp:spPr>
        <a:xfrm>
          <a:off x="8785292" y="726334"/>
          <a:ext cx="256755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276EB-EF2A-A342-A2E8-F696579392F9}" type="datetimeFigureOut"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E5FA8-E758-FC40-A1C3-5EEB24BF47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E5FA8-E758-FC40-A1C3-5EEB24BF47D2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1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1FF85-3123-4D41-939C-6A59F2EAA288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71FD-ED2F-2B4E-B51C-D9345342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hlab/LTEE_gene_expression_2/" TargetMode="External"/><Relationship Id="rId2" Type="http://schemas.openxmlformats.org/officeDocument/2006/relationships/hyperlink" Target="https://doi.org/10.7554/eLife.8197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0FF-C870-7C18-39CD-204F6F35D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Healthy Habits for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127E7-46C3-5646-0B91-0D39948CA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1: Open Science, 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6944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15D2-FDF3-7FB9-9404-9B54AC5F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91777D-2050-7379-9F87-E81667496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853023"/>
              </p:ext>
            </p:extLst>
          </p:nvPr>
        </p:nvGraphicFramePr>
        <p:xfrm>
          <a:off x="417443" y="0"/>
          <a:ext cx="11357113" cy="370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ultidocument 1">
            <a:extLst>
              <a:ext uri="{FF2B5EF4-FFF2-40B4-BE49-F238E27FC236}">
                <a16:creationId xmlns:a16="http://schemas.microsoft.com/office/drawing/2014/main" id="{AFA13C81-A0BC-9A65-C348-BD9AA2275910}"/>
              </a:ext>
            </a:extLst>
          </p:cNvPr>
          <p:cNvSpPr/>
          <p:nvPr/>
        </p:nvSpPr>
        <p:spPr>
          <a:xfrm>
            <a:off x="609600" y="4161183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Fastq</a:t>
            </a:r>
            <a:endParaRPr lang="en-US" sz="2400" dirty="0"/>
          </a:p>
        </p:txBody>
      </p:sp>
      <p:sp>
        <p:nvSpPr>
          <p:cNvPr id="3" name="Multidocument 2">
            <a:extLst>
              <a:ext uri="{FF2B5EF4-FFF2-40B4-BE49-F238E27FC236}">
                <a16:creationId xmlns:a16="http://schemas.microsoft.com/office/drawing/2014/main" id="{E7EA4247-4D09-22D4-2329-2AC97019169E}"/>
              </a:ext>
            </a:extLst>
          </p:cNvPr>
          <p:cNvSpPr/>
          <p:nvPr/>
        </p:nvSpPr>
        <p:spPr>
          <a:xfrm>
            <a:off x="3677478" y="4161182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Fastq</a:t>
            </a:r>
            <a:endParaRPr lang="en-US" sz="2400" dirty="0"/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5CB817E2-2F31-9FA1-0197-6D7F8B0B8C93}"/>
              </a:ext>
            </a:extLst>
          </p:cNvPr>
          <p:cNvSpPr/>
          <p:nvPr/>
        </p:nvSpPr>
        <p:spPr>
          <a:xfrm>
            <a:off x="6745356" y="4161181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CSVs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19FCC93D-06CD-8CA4-5682-5295D754D620}"/>
              </a:ext>
            </a:extLst>
          </p:cNvPr>
          <p:cNvSpPr/>
          <p:nvPr/>
        </p:nvSpPr>
        <p:spPr>
          <a:xfrm>
            <a:off x="9727096" y="4161180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Jpg/Tiff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00EA3-9091-DA88-AE8B-124C05D9D0FD}"/>
              </a:ext>
            </a:extLst>
          </p:cNvPr>
          <p:cNvCxnSpPr>
            <a:cxnSpLocks/>
          </p:cNvCxnSpPr>
          <p:nvPr/>
        </p:nvCxnSpPr>
        <p:spPr>
          <a:xfrm>
            <a:off x="2904565" y="1990165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A0212B-E7B6-564B-3499-0E9FEDFE2932}"/>
              </a:ext>
            </a:extLst>
          </p:cNvPr>
          <p:cNvCxnSpPr>
            <a:cxnSpLocks/>
          </p:cNvCxnSpPr>
          <p:nvPr/>
        </p:nvCxnSpPr>
        <p:spPr>
          <a:xfrm>
            <a:off x="5806888" y="1927412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8C2E25-213C-50C8-3482-1D25941E5BCD}"/>
              </a:ext>
            </a:extLst>
          </p:cNvPr>
          <p:cNvCxnSpPr>
            <a:cxnSpLocks/>
          </p:cNvCxnSpPr>
          <p:nvPr/>
        </p:nvCxnSpPr>
        <p:spPr>
          <a:xfrm>
            <a:off x="8785412" y="1918448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9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15D2-FDF3-7FB9-9404-9B54AC5F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91777D-2050-7379-9F87-E81667496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626148"/>
              </p:ext>
            </p:extLst>
          </p:nvPr>
        </p:nvGraphicFramePr>
        <p:xfrm>
          <a:off x="417443" y="0"/>
          <a:ext cx="11357113" cy="370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ultidocument 1">
            <a:extLst>
              <a:ext uri="{FF2B5EF4-FFF2-40B4-BE49-F238E27FC236}">
                <a16:creationId xmlns:a16="http://schemas.microsoft.com/office/drawing/2014/main" id="{AFA13C81-A0BC-9A65-C348-BD9AA2275910}"/>
              </a:ext>
            </a:extLst>
          </p:cNvPr>
          <p:cNvSpPr/>
          <p:nvPr/>
        </p:nvSpPr>
        <p:spPr>
          <a:xfrm>
            <a:off x="609600" y="4161183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data, raw</a:t>
            </a:r>
          </a:p>
        </p:txBody>
      </p:sp>
      <p:sp>
        <p:nvSpPr>
          <p:cNvPr id="3" name="Multidocument 2">
            <a:extLst>
              <a:ext uri="{FF2B5EF4-FFF2-40B4-BE49-F238E27FC236}">
                <a16:creationId xmlns:a16="http://schemas.microsoft.com/office/drawing/2014/main" id="{E7EA4247-4D09-22D4-2329-2AC97019169E}"/>
              </a:ext>
            </a:extLst>
          </p:cNvPr>
          <p:cNvSpPr/>
          <p:nvPr/>
        </p:nvSpPr>
        <p:spPr>
          <a:xfrm>
            <a:off x="3677478" y="4161182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data, clean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5CB817E2-2F31-9FA1-0197-6D7F8B0B8C93}"/>
              </a:ext>
            </a:extLst>
          </p:cNvPr>
          <p:cNvSpPr/>
          <p:nvPr/>
        </p:nvSpPr>
        <p:spPr>
          <a:xfrm>
            <a:off x="6745356" y="4161181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numbers,</a:t>
            </a:r>
          </a:p>
          <a:p>
            <a:pPr algn="ctr"/>
            <a:r>
              <a:rPr lang="en-US" sz="2400" dirty="0"/>
              <a:t>analyzed data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19FCC93D-06CD-8CA4-5682-5295D754D620}"/>
              </a:ext>
            </a:extLst>
          </p:cNvPr>
          <p:cNvSpPr/>
          <p:nvPr/>
        </p:nvSpPr>
        <p:spPr>
          <a:xfrm>
            <a:off x="9727096" y="4161180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5760AC-59BB-17BE-60CB-E6F8572C8301}"/>
              </a:ext>
            </a:extLst>
          </p:cNvPr>
          <p:cNvCxnSpPr>
            <a:cxnSpLocks/>
          </p:cNvCxnSpPr>
          <p:nvPr/>
        </p:nvCxnSpPr>
        <p:spPr>
          <a:xfrm>
            <a:off x="2904565" y="1990165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232488-F281-6E81-F962-4A6A4CB73A68}"/>
              </a:ext>
            </a:extLst>
          </p:cNvPr>
          <p:cNvCxnSpPr>
            <a:cxnSpLocks/>
          </p:cNvCxnSpPr>
          <p:nvPr/>
        </p:nvCxnSpPr>
        <p:spPr>
          <a:xfrm>
            <a:off x="5806888" y="1927412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E78029-6E94-96C6-8F1C-4C77ED650057}"/>
              </a:ext>
            </a:extLst>
          </p:cNvPr>
          <p:cNvCxnSpPr>
            <a:cxnSpLocks/>
          </p:cNvCxnSpPr>
          <p:nvPr/>
        </p:nvCxnSpPr>
        <p:spPr>
          <a:xfrm>
            <a:off x="8785412" y="1918448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8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9880C2-7155-142C-A042-C2760313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61" y="1096479"/>
            <a:ext cx="6381277" cy="46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15D2-FDF3-7FB9-9404-9B54AC5F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A7BE2-94CC-BF10-BFA8-392ABDD823FC}"/>
              </a:ext>
            </a:extLst>
          </p:cNvPr>
          <p:cNvSpPr/>
          <p:nvPr/>
        </p:nvSpPr>
        <p:spPr>
          <a:xfrm>
            <a:off x="228600" y="242047"/>
            <a:ext cx="11793071" cy="318695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91777D-2050-7379-9F87-E816674967E5}"/>
              </a:ext>
            </a:extLst>
          </p:cNvPr>
          <p:cNvGraphicFramePr/>
          <p:nvPr/>
        </p:nvGraphicFramePr>
        <p:xfrm>
          <a:off x="417443" y="0"/>
          <a:ext cx="11357113" cy="370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ultidocument 1">
            <a:extLst>
              <a:ext uri="{FF2B5EF4-FFF2-40B4-BE49-F238E27FC236}">
                <a16:creationId xmlns:a16="http://schemas.microsoft.com/office/drawing/2014/main" id="{AFA13C81-A0BC-9A65-C348-BD9AA2275910}"/>
              </a:ext>
            </a:extLst>
          </p:cNvPr>
          <p:cNvSpPr/>
          <p:nvPr/>
        </p:nvSpPr>
        <p:spPr>
          <a:xfrm>
            <a:off x="609600" y="4161183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data, raw</a:t>
            </a:r>
          </a:p>
        </p:txBody>
      </p:sp>
      <p:sp>
        <p:nvSpPr>
          <p:cNvPr id="3" name="Multidocument 2">
            <a:extLst>
              <a:ext uri="{FF2B5EF4-FFF2-40B4-BE49-F238E27FC236}">
                <a16:creationId xmlns:a16="http://schemas.microsoft.com/office/drawing/2014/main" id="{E7EA4247-4D09-22D4-2329-2AC97019169E}"/>
              </a:ext>
            </a:extLst>
          </p:cNvPr>
          <p:cNvSpPr/>
          <p:nvPr/>
        </p:nvSpPr>
        <p:spPr>
          <a:xfrm>
            <a:off x="3677478" y="4161182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data, clean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5CB817E2-2F31-9FA1-0197-6D7F8B0B8C93}"/>
              </a:ext>
            </a:extLst>
          </p:cNvPr>
          <p:cNvSpPr/>
          <p:nvPr/>
        </p:nvSpPr>
        <p:spPr>
          <a:xfrm>
            <a:off x="6745356" y="4161181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numbers, analyzed data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19FCC93D-06CD-8CA4-5682-5295D754D620}"/>
              </a:ext>
            </a:extLst>
          </p:cNvPr>
          <p:cNvSpPr/>
          <p:nvPr/>
        </p:nvSpPr>
        <p:spPr>
          <a:xfrm>
            <a:off x="9727096" y="4161180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344AFD-E1DF-B9D1-530B-9EDA77FC17A1}"/>
              </a:ext>
            </a:extLst>
          </p:cNvPr>
          <p:cNvCxnSpPr>
            <a:cxnSpLocks/>
          </p:cNvCxnSpPr>
          <p:nvPr/>
        </p:nvCxnSpPr>
        <p:spPr>
          <a:xfrm>
            <a:off x="2904565" y="1990165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5BE40D-B753-DD74-B9B2-AFF4F5AFC8F0}"/>
              </a:ext>
            </a:extLst>
          </p:cNvPr>
          <p:cNvCxnSpPr>
            <a:cxnSpLocks/>
          </p:cNvCxnSpPr>
          <p:nvPr/>
        </p:nvCxnSpPr>
        <p:spPr>
          <a:xfrm>
            <a:off x="5806888" y="1927412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CCC510-0BC9-437C-A9CE-F067AE4D85CD}"/>
              </a:ext>
            </a:extLst>
          </p:cNvPr>
          <p:cNvCxnSpPr>
            <a:cxnSpLocks/>
          </p:cNvCxnSpPr>
          <p:nvPr/>
        </p:nvCxnSpPr>
        <p:spPr>
          <a:xfrm>
            <a:off x="8785412" y="1918448"/>
            <a:ext cx="5782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FF1CBA-4EE4-3873-401B-0195277AFD7F}"/>
              </a:ext>
            </a:extLst>
          </p:cNvPr>
          <p:cNvSpPr/>
          <p:nvPr/>
        </p:nvSpPr>
        <p:spPr>
          <a:xfrm>
            <a:off x="3420034" y="4101006"/>
            <a:ext cx="2675965" cy="15912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5EEF03-B917-3A62-7FE0-87EAA1939299}"/>
              </a:ext>
            </a:extLst>
          </p:cNvPr>
          <p:cNvSpPr/>
          <p:nvPr/>
        </p:nvSpPr>
        <p:spPr>
          <a:xfrm>
            <a:off x="381000" y="4101007"/>
            <a:ext cx="2675965" cy="15912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809D97-1AD8-383E-B937-635AA264885F}"/>
              </a:ext>
            </a:extLst>
          </p:cNvPr>
          <p:cNvSpPr/>
          <p:nvPr/>
        </p:nvSpPr>
        <p:spPr>
          <a:xfrm>
            <a:off x="6381997" y="4101006"/>
            <a:ext cx="2675965" cy="15912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13B284C-B10B-9B2C-57BB-748E551981F4}"/>
              </a:ext>
            </a:extLst>
          </p:cNvPr>
          <p:cNvSpPr/>
          <p:nvPr/>
        </p:nvSpPr>
        <p:spPr>
          <a:xfrm>
            <a:off x="9363635" y="4101005"/>
            <a:ext cx="2675965" cy="1591235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4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A25768-6532-7089-29A4-8BBDDB407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96" y="441192"/>
            <a:ext cx="4792208" cy="597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2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4AD1-B9E5-FEE0-CBF6-B14C9F26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465" y="572431"/>
            <a:ext cx="5377070" cy="5713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/n/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 home/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lei/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jharvard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holylfs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LABS/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├─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jharvard_lab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 ├─ Everyone/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 ├─ Lab/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│  ├─ Users/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├─ holyscratch01/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jharvard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6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0E58-2C50-B1C1-8353-03B57B12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Log in to FASRC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Navigate to your lab’s folder in </a:t>
            </a:r>
            <a:r>
              <a:rPr lang="en-US">
                <a:solidFill>
                  <a:srgbClr val="CE92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/holyscratch01/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folder </a:t>
            </a:r>
            <a:r>
              <a:rPr lang="en-US">
                <a:solidFill>
                  <a:srgbClr val="CE927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YOUR_USERNAME/healthy-habits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Copy today’s data into your folder</a:t>
            </a:r>
          </a:p>
          <a:p>
            <a:pPr lvl="1"/>
            <a:r>
              <a:rPr lang="en-US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cp /n/holylfs05/LABS/informatics/Everyone/workshop-data/healthy-habits-2024/day1/* 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effectLst/>
                <a:cs typeface="Calibri" panose="020F0502020204030204" pitchFamily="34" charset="0"/>
              </a:rPr>
              <a:t>Make subfolders “software”, “data_raw”, and “scripts” and organize the files using </a:t>
            </a:r>
            <a:r>
              <a:rPr lang="en-US">
                <a:solidFill>
                  <a:srgbClr val="CE9178"/>
                </a:solidFill>
                <a:latin typeface="Menlo" panose="020B0609030804020204" pitchFamily="49" charset="0"/>
              </a:rPr>
              <a:t>mv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effectLst/>
              </a:rPr>
              <a:t>Make a project directory on your own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effectLst/>
              </a:rPr>
              <a:t>Use your preferred method (scp, rsync, Filezilla, etc) to copy the text files over to your computer from the cluster</a:t>
            </a:r>
          </a:p>
        </p:txBody>
      </p:sp>
    </p:spTree>
    <p:extLst>
      <p:ext uri="{BB962C8B-B14F-4D97-AF65-F5344CB8AC3E}">
        <p14:creationId xmlns:p14="http://schemas.microsoft.com/office/powerpoint/2010/main" val="74201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776A2-F622-2E60-8C9E-2D7DC1F12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5521373-655E-959C-F16E-6D6C603F7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560015"/>
              </p:ext>
            </p:extLst>
          </p:nvPr>
        </p:nvGraphicFramePr>
        <p:xfrm>
          <a:off x="417443" y="0"/>
          <a:ext cx="11357113" cy="1815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ultidocument 1">
            <a:extLst>
              <a:ext uri="{FF2B5EF4-FFF2-40B4-BE49-F238E27FC236}">
                <a16:creationId xmlns:a16="http://schemas.microsoft.com/office/drawing/2014/main" id="{25909386-29DC-A40F-D960-9004BCB83457}"/>
              </a:ext>
            </a:extLst>
          </p:cNvPr>
          <p:cNvSpPr/>
          <p:nvPr/>
        </p:nvSpPr>
        <p:spPr>
          <a:xfrm>
            <a:off x="556591" y="2130287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Fastq</a:t>
            </a:r>
            <a:endParaRPr lang="en-US" sz="2400" dirty="0"/>
          </a:p>
        </p:txBody>
      </p:sp>
      <p:sp>
        <p:nvSpPr>
          <p:cNvPr id="3" name="Multidocument 2">
            <a:extLst>
              <a:ext uri="{FF2B5EF4-FFF2-40B4-BE49-F238E27FC236}">
                <a16:creationId xmlns:a16="http://schemas.microsoft.com/office/drawing/2014/main" id="{816D1AD9-E7AF-ED7F-D071-6932245CA758}"/>
              </a:ext>
            </a:extLst>
          </p:cNvPr>
          <p:cNvSpPr/>
          <p:nvPr/>
        </p:nvSpPr>
        <p:spPr>
          <a:xfrm>
            <a:off x="3624469" y="2130286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Fastq</a:t>
            </a:r>
            <a:endParaRPr lang="en-US" sz="2400" dirty="0"/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841A7F7E-F89D-A81D-21BD-E43F79FFA178}"/>
              </a:ext>
            </a:extLst>
          </p:cNvPr>
          <p:cNvSpPr/>
          <p:nvPr/>
        </p:nvSpPr>
        <p:spPr>
          <a:xfrm>
            <a:off x="6692347" y="2130285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CSVs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E5790951-1A5B-FB49-6F58-ABC5E5516983}"/>
              </a:ext>
            </a:extLst>
          </p:cNvPr>
          <p:cNvSpPr/>
          <p:nvPr/>
        </p:nvSpPr>
        <p:spPr>
          <a:xfrm>
            <a:off x="9674087" y="2130284"/>
            <a:ext cx="1855304" cy="1298713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Jpg/Tiff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A967C-9A74-BBE4-01F1-3027CAF44CF6}"/>
              </a:ext>
            </a:extLst>
          </p:cNvPr>
          <p:cNvSpPr txBox="1"/>
          <p:nvPr/>
        </p:nvSpPr>
        <p:spPr>
          <a:xfrm>
            <a:off x="556591" y="4969565"/>
            <a:ext cx="1894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Repo</a:t>
            </a:r>
          </a:p>
          <a:p>
            <a:r>
              <a:rPr lang="en-US" dirty="0"/>
              <a:t>NAS</a:t>
            </a:r>
          </a:p>
          <a:p>
            <a:r>
              <a:rPr lang="en-US" dirty="0"/>
              <a:t>RC storage </a:t>
            </a:r>
          </a:p>
          <a:p>
            <a:r>
              <a:rPr lang="en-US" dirty="0"/>
              <a:t>HDD/SSD</a:t>
            </a:r>
          </a:p>
          <a:p>
            <a:r>
              <a:rPr lang="en-US" dirty="0"/>
              <a:t>Harvard </a:t>
            </a:r>
            <a:r>
              <a:rPr lang="en-US" dirty="0" err="1"/>
              <a:t>dataverse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9EDAE-2E4F-3C83-BD3B-8A3DB9019AAD}"/>
              </a:ext>
            </a:extLst>
          </p:cNvPr>
          <p:cNvSpPr txBox="1"/>
          <p:nvPr/>
        </p:nvSpPr>
        <p:spPr>
          <a:xfrm>
            <a:off x="3368894" y="5029201"/>
            <a:ext cx="2888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NAS</a:t>
            </a:r>
          </a:p>
          <a:p>
            <a:r>
              <a:rPr lang="en-US" dirty="0"/>
              <a:t>RC storage </a:t>
            </a:r>
          </a:p>
          <a:p>
            <a:r>
              <a:rPr lang="en-US" dirty="0"/>
              <a:t>Not super important to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CAA67-13DE-CB20-083C-65F8F499A20E}"/>
              </a:ext>
            </a:extLst>
          </p:cNvPr>
          <p:cNvSpPr txBox="1"/>
          <p:nvPr/>
        </p:nvSpPr>
        <p:spPr>
          <a:xfrm>
            <a:off x="7041687" y="4969565"/>
            <a:ext cx="2123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Repo</a:t>
            </a:r>
          </a:p>
          <a:p>
            <a:r>
              <a:rPr lang="en-US" dirty="0"/>
              <a:t>Paper supplement</a:t>
            </a:r>
          </a:p>
          <a:p>
            <a:r>
              <a:rPr lang="en-US" dirty="0"/>
              <a:t>HDD/SSD</a:t>
            </a:r>
          </a:p>
          <a:p>
            <a:r>
              <a:rPr lang="en-US" dirty="0"/>
              <a:t>Your computer</a:t>
            </a:r>
          </a:p>
          <a:p>
            <a:r>
              <a:rPr lang="en-US" dirty="0"/>
              <a:t>Cluster Lab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409C4-7D2B-0912-80CF-9977E9B4A413}"/>
              </a:ext>
            </a:extLst>
          </p:cNvPr>
          <p:cNvSpPr txBox="1"/>
          <p:nvPr/>
        </p:nvSpPr>
        <p:spPr>
          <a:xfrm>
            <a:off x="9939131" y="4969565"/>
            <a:ext cx="141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Repo</a:t>
            </a:r>
          </a:p>
          <a:p>
            <a:r>
              <a:rPr lang="en-US" dirty="0"/>
              <a:t>Paper</a:t>
            </a:r>
          </a:p>
          <a:p>
            <a:r>
              <a:rPr lang="en-US" dirty="0"/>
              <a:t>HDD/SSD</a:t>
            </a:r>
          </a:p>
        </p:txBody>
      </p:sp>
    </p:spTree>
    <p:extLst>
      <p:ext uri="{BB962C8B-B14F-4D97-AF65-F5344CB8AC3E}">
        <p14:creationId xmlns:p14="http://schemas.microsoft.com/office/powerpoint/2010/main" val="299813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E16-D512-BCBD-4EC1-B72C5AE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52F2-A7E6-6D74-12C0-3140189A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Access</a:t>
            </a:r>
          </a:p>
          <a:p>
            <a:r>
              <a:rPr lang="en-US" b="1" dirty="0"/>
              <a:t>Open Data</a:t>
            </a:r>
          </a:p>
          <a:p>
            <a:r>
              <a:rPr lang="en-US" dirty="0"/>
              <a:t>Open Educational resources</a:t>
            </a:r>
          </a:p>
          <a:p>
            <a:r>
              <a:rPr lang="en-US" b="1" dirty="0"/>
              <a:t>Open Source (code)</a:t>
            </a:r>
          </a:p>
          <a:p>
            <a:r>
              <a:rPr lang="en-US" dirty="0"/>
              <a:t>Open Protocols</a:t>
            </a:r>
          </a:p>
        </p:txBody>
      </p:sp>
    </p:spTree>
    <p:extLst>
      <p:ext uri="{BB962C8B-B14F-4D97-AF65-F5344CB8AC3E}">
        <p14:creationId xmlns:p14="http://schemas.microsoft.com/office/powerpoint/2010/main" val="24899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0CDE39-2A5E-AADD-BEE9-DCBFEA01F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2" y="914399"/>
            <a:ext cx="11152835" cy="47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D7C48-5551-D45B-C34A-48FD99FBEC71}"/>
              </a:ext>
            </a:extLst>
          </p:cNvPr>
          <p:cNvSpPr txBox="1"/>
          <p:nvPr/>
        </p:nvSpPr>
        <p:spPr>
          <a:xfrm>
            <a:off x="1402197" y="5179621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D7F3E-EC9F-39F3-2F37-08790F22A673}"/>
              </a:ext>
            </a:extLst>
          </p:cNvPr>
          <p:cNvSpPr txBox="1"/>
          <p:nvPr/>
        </p:nvSpPr>
        <p:spPr>
          <a:xfrm>
            <a:off x="3975067" y="5179621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Accessible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9BD50-5AC5-7E95-4A82-C7A0B1323F19}"/>
              </a:ext>
            </a:extLst>
          </p:cNvPr>
          <p:cNvSpPr txBox="1"/>
          <p:nvPr/>
        </p:nvSpPr>
        <p:spPr>
          <a:xfrm>
            <a:off x="6570350" y="5179621"/>
            <a:ext cx="188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Interoperable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DAD6E-E589-CDF8-329E-CA14A4352317}"/>
              </a:ext>
            </a:extLst>
          </p:cNvPr>
          <p:cNvSpPr txBox="1"/>
          <p:nvPr/>
        </p:nvSpPr>
        <p:spPr>
          <a:xfrm>
            <a:off x="9473994" y="5179620"/>
            <a:ext cx="131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Reusable</a:t>
            </a:r>
          </a:p>
        </p:txBody>
      </p:sp>
    </p:spTree>
    <p:extLst>
      <p:ext uri="{BB962C8B-B14F-4D97-AF65-F5344CB8AC3E}">
        <p14:creationId xmlns:p14="http://schemas.microsoft.com/office/powerpoint/2010/main" val="135914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tore management system&#10;&#10;Description automatically generated">
            <a:extLst>
              <a:ext uri="{FF2B5EF4-FFF2-40B4-BE49-F238E27FC236}">
                <a16:creationId xmlns:a16="http://schemas.microsoft.com/office/drawing/2014/main" id="{D0EC6D21-24AC-DC7E-C933-8972EC60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05" y="315338"/>
            <a:ext cx="5889811" cy="59606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69709-E81D-5505-7AF1-04E55CF8C594}"/>
              </a:ext>
            </a:extLst>
          </p:cNvPr>
          <p:cNvSpPr txBox="1"/>
          <p:nvPr/>
        </p:nvSpPr>
        <p:spPr>
          <a:xfrm>
            <a:off x="6568346" y="2690336"/>
            <a:ext cx="5623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HMS Biomedical Data Lifecycle</a:t>
            </a:r>
          </a:p>
          <a:p>
            <a:pPr algn="ctr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datamanagement.hms.harvard.edu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pPr algn="ctr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hlrdm.library.harvard.edu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pPr algn="ctr"/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2B0-7375-8541-1416-853112E6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3-2-1 Rule for data backups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6451AC14-66B3-F514-B712-F6334B562001}"/>
              </a:ext>
            </a:extLst>
          </p:cNvPr>
          <p:cNvSpPr/>
          <p:nvPr/>
        </p:nvSpPr>
        <p:spPr>
          <a:xfrm>
            <a:off x="838200" y="2944906"/>
            <a:ext cx="1004047" cy="79337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570658F4-B01A-A981-4F0C-9A739F933561}"/>
              </a:ext>
            </a:extLst>
          </p:cNvPr>
          <p:cNvSpPr/>
          <p:nvPr/>
        </p:nvSpPr>
        <p:spPr>
          <a:xfrm>
            <a:off x="1151965" y="3191435"/>
            <a:ext cx="1004047" cy="79337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B8042FFE-5548-BD45-71A0-95B9B78E2E96}"/>
              </a:ext>
            </a:extLst>
          </p:cNvPr>
          <p:cNvSpPr/>
          <p:nvPr/>
        </p:nvSpPr>
        <p:spPr>
          <a:xfrm>
            <a:off x="1465730" y="3738282"/>
            <a:ext cx="1004047" cy="79337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97221-14CD-8A3A-E492-F0473E024AA2}"/>
              </a:ext>
            </a:extLst>
          </p:cNvPr>
          <p:cNvSpPr txBox="1"/>
          <p:nvPr/>
        </p:nvSpPr>
        <p:spPr>
          <a:xfrm>
            <a:off x="797859" y="5078505"/>
            <a:ext cx="154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 copies</a:t>
            </a:r>
          </a:p>
        </p:txBody>
      </p:sp>
      <p:pic>
        <p:nvPicPr>
          <p:cNvPr id="9" name="Graphic 8" descr="Usb Stick with solid fill">
            <a:extLst>
              <a:ext uri="{FF2B5EF4-FFF2-40B4-BE49-F238E27FC236}">
                <a16:creationId xmlns:a16="http://schemas.microsoft.com/office/drawing/2014/main" id="{F89DB9C8-F7CE-31EF-221C-C83A0117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563" y="3258670"/>
            <a:ext cx="1151965" cy="1151965"/>
          </a:xfrm>
          <a:prstGeom prst="rect">
            <a:avLst/>
          </a:prstGeom>
        </p:spPr>
      </p:pic>
      <p:pic>
        <p:nvPicPr>
          <p:cNvPr id="15" name="Graphic 14" descr="For Sale outline">
            <a:extLst>
              <a:ext uri="{FF2B5EF4-FFF2-40B4-BE49-F238E27FC236}">
                <a16:creationId xmlns:a16="http://schemas.microsoft.com/office/drawing/2014/main" id="{77FD7AD5-1D3B-D5B3-FAC0-7CDD50265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6801" y="3548200"/>
            <a:ext cx="1440657" cy="1440657"/>
          </a:xfrm>
          <a:prstGeom prst="rect">
            <a:avLst/>
          </a:prstGeom>
        </p:spPr>
      </p:pic>
      <p:pic>
        <p:nvPicPr>
          <p:cNvPr id="17" name="Graphic 16" descr="Schoolhouse with solid fill">
            <a:extLst>
              <a:ext uri="{FF2B5EF4-FFF2-40B4-BE49-F238E27FC236}">
                <a16:creationId xmlns:a16="http://schemas.microsoft.com/office/drawing/2014/main" id="{B6D00D6B-47F5-8B00-0B9B-BA63F3ECC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7458" y="2285999"/>
            <a:ext cx="1698812" cy="1698812"/>
          </a:xfrm>
          <a:prstGeom prst="rect">
            <a:avLst/>
          </a:prstGeom>
        </p:spPr>
      </p:pic>
      <p:pic>
        <p:nvPicPr>
          <p:cNvPr id="19" name="Graphic 18" descr="Upload with solid fill">
            <a:extLst>
              <a:ext uri="{FF2B5EF4-FFF2-40B4-BE49-F238E27FC236}">
                <a16:creationId xmlns:a16="http://schemas.microsoft.com/office/drawing/2014/main" id="{D3FF0470-2E78-98DD-A8DE-8ABCC54DE2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9637" y="2519081"/>
            <a:ext cx="914400" cy="914400"/>
          </a:xfrm>
          <a:prstGeom prst="rect">
            <a:avLst/>
          </a:prstGeom>
        </p:spPr>
      </p:pic>
      <p:pic>
        <p:nvPicPr>
          <p:cNvPr id="21" name="Graphic 20" descr="Arrow: Clockwise curve with solid fill">
            <a:extLst>
              <a:ext uri="{FF2B5EF4-FFF2-40B4-BE49-F238E27FC236}">
                <a16:creationId xmlns:a16="http://schemas.microsoft.com/office/drawing/2014/main" id="{E16E8671-6668-D2A7-CE1D-97846020C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200000">
            <a:off x="8363788" y="29718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0B2324-16C6-5028-797B-645BF6A0FA99}"/>
              </a:ext>
            </a:extLst>
          </p:cNvPr>
          <p:cNvSpPr txBox="1"/>
          <p:nvPr/>
        </p:nvSpPr>
        <p:spPr>
          <a:xfrm>
            <a:off x="4545131" y="5078505"/>
            <a:ext cx="1781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 formats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C9A60B-6EE1-E2AE-F384-1B0A5E02E30B}"/>
              </a:ext>
            </a:extLst>
          </p:cNvPr>
          <p:cNvSpPr txBox="1"/>
          <p:nvPr/>
        </p:nvSpPr>
        <p:spPr>
          <a:xfrm>
            <a:off x="8234988" y="5078505"/>
            <a:ext cx="1534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offsite</a:t>
            </a:r>
          </a:p>
        </p:txBody>
      </p:sp>
    </p:spTree>
    <p:extLst>
      <p:ext uri="{BB962C8B-B14F-4D97-AF65-F5344CB8AC3E}">
        <p14:creationId xmlns:p14="http://schemas.microsoft.com/office/powerpoint/2010/main" val="87001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82F9-A12C-61D1-17ED-80CD9E51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423-91AF-5F5B-704E-0671BE94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effectLst/>
                <a:cs typeface="Calibri" panose="020F0502020204030204" pitchFamily="34" charset="0"/>
              </a:rPr>
              <a:t>Research methods dead end</a:t>
            </a:r>
          </a:p>
          <a:p>
            <a:r>
              <a:rPr lang="en-US" sz="3600" b="0" dirty="0">
                <a:effectLst/>
                <a:cs typeface="Calibri" panose="020F0502020204030204" pitchFamily="34" charset="0"/>
              </a:rPr>
              <a:t>Poorly documented hand-me-down data</a:t>
            </a:r>
          </a:p>
          <a:p>
            <a:r>
              <a:rPr lang="en-US" sz="3600" b="0" dirty="0">
                <a:effectLst/>
                <a:cs typeface="Calibri" panose="020F0502020204030204" pitchFamily="34" charset="0"/>
              </a:rPr>
              <a:t>Loss of data due to hardware failure/natural disaster</a:t>
            </a:r>
          </a:p>
          <a:p>
            <a:r>
              <a:rPr lang="en-US" sz="3600" b="0" dirty="0">
                <a:effectLst/>
                <a:cs typeface="Calibri" panose="020F0502020204030204" pitchFamily="34" charset="0"/>
              </a:rPr>
              <a:t>Data not available for reanalysis</a:t>
            </a:r>
          </a:p>
          <a:p>
            <a:r>
              <a:rPr lang="en-US" sz="3600" b="0" dirty="0">
                <a:effectLst/>
                <a:cs typeface="Calibri" panose="020F0502020204030204" pitchFamily="34" charset="0"/>
              </a:rPr>
              <a:t>Excel conversion problems</a:t>
            </a:r>
          </a:p>
          <a:p>
            <a:endParaRPr lang="en-US" sz="3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8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1EBA-F661-FB62-DB52-67E7CDA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E96D-492E-6870-DAB0-C8C69D34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: </a:t>
            </a:r>
            <a:r>
              <a:rPr lang="en-US" dirty="0">
                <a:hlinkClick r:id="rId2"/>
              </a:rPr>
              <a:t>https://doi.org/10.7554/eLife.81979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https://github.com/shahlab/LTEE_gene_expression_2/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448D-3D01-A441-522A-C7B1C47B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"The landscape of transcriptional and</a:t>
            </a:r>
            <a:br>
              <a:rPr lang="en-US" dirty="0"/>
            </a:br>
            <a:r>
              <a:rPr lang="en-US" dirty="0"/>
              <a:t>translational changes over 22 years of</a:t>
            </a:r>
            <a:br>
              <a:rPr lang="en-US" dirty="0"/>
            </a:br>
            <a:r>
              <a:rPr lang="en-US" dirty="0"/>
              <a:t>bacterial adaptation” </a:t>
            </a:r>
            <a:r>
              <a:rPr lang="en-US" dirty="0" err="1"/>
              <a:t>Favate</a:t>
            </a:r>
            <a:r>
              <a:rPr lang="en-US" dirty="0"/>
              <a:t> et al 2022</a:t>
            </a:r>
          </a:p>
        </p:txBody>
      </p:sp>
      <p:pic>
        <p:nvPicPr>
          <p:cNvPr id="5" name="Content Placeholder 4" descr="A diagram of dna sequence&#10;&#10;Description automatically generated">
            <a:extLst>
              <a:ext uri="{FF2B5EF4-FFF2-40B4-BE49-F238E27FC236}">
                <a16:creationId xmlns:a16="http://schemas.microsoft.com/office/drawing/2014/main" id="{8F583D14-D10E-6F6B-5B28-F17331303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950" y="2134394"/>
            <a:ext cx="9944100" cy="3733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6AE47-4BD8-A91D-EA87-4A7BF66CF904}"/>
              </a:ext>
            </a:extLst>
          </p:cNvPr>
          <p:cNvSpPr txBox="1"/>
          <p:nvPr/>
        </p:nvSpPr>
        <p:spPr>
          <a:xfrm>
            <a:off x="384313" y="6321287"/>
            <a:ext cx="11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genes differentially expressed between the evolved lines and the ancestor? And how does that affect fitness?</a:t>
            </a:r>
          </a:p>
        </p:txBody>
      </p:sp>
    </p:spTree>
    <p:extLst>
      <p:ext uri="{BB962C8B-B14F-4D97-AF65-F5344CB8AC3E}">
        <p14:creationId xmlns:p14="http://schemas.microsoft.com/office/powerpoint/2010/main" val="273637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8820-DFED-EC22-552F-94B8ECA6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diagram&#10;&#10;Description automatically generated">
            <a:extLst>
              <a:ext uri="{FF2B5EF4-FFF2-40B4-BE49-F238E27FC236}">
                <a16:creationId xmlns:a16="http://schemas.microsoft.com/office/drawing/2014/main" id="{5520EF9B-6F01-D929-AECA-7A8D94B2E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078" y="269435"/>
            <a:ext cx="9713844" cy="6319130"/>
          </a:xfrm>
        </p:spPr>
      </p:pic>
    </p:spTree>
    <p:extLst>
      <p:ext uri="{BB962C8B-B14F-4D97-AF65-F5344CB8AC3E}">
        <p14:creationId xmlns:p14="http://schemas.microsoft.com/office/powerpoint/2010/main" val="418113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9099</TotalTime>
  <Words>432</Words>
  <Application>Microsoft Macintosh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Courier New</vt:lpstr>
      <vt:lpstr>Menlo</vt:lpstr>
      <vt:lpstr>Office Theme</vt:lpstr>
      <vt:lpstr>Healthy Habits for Data Science</vt:lpstr>
      <vt:lpstr>Open science concepts</vt:lpstr>
      <vt:lpstr>PowerPoint Presentation</vt:lpstr>
      <vt:lpstr>PowerPoint Presentation</vt:lpstr>
      <vt:lpstr>3-2-1 Rule for data backups</vt:lpstr>
      <vt:lpstr>Avoidable problems</vt:lpstr>
      <vt:lpstr>PowerPoint Presentation</vt:lpstr>
      <vt:lpstr>"The landscape of transcriptional and translational changes over 22 years of bacterial adaptation” Favate et al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Habits for Data Science</dc:title>
  <dc:creator>Ma, Lei</dc:creator>
  <cp:lastModifiedBy>Ma, Lei</cp:lastModifiedBy>
  <cp:revision>23</cp:revision>
  <dcterms:created xsi:type="dcterms:W3CDTF">2024-02-12T16:12:26Z</dcterms:created>
  <dcterms:modified xsi:type="dcterms:W3CDTF">2024-03-12T22:38:26Z</dcterms:modified>
</cp:coreProperties>
</file>