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29A4-9010-AF00-C141-C2E809539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7BE0D-6B64-0F25-B355-6715A0DA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85A3D-E330-A32D-BF71-944FB072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C2A7E-B9C7-C4CD-16A1-54FE753C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2E19-2A08-C9C4-0A5F-944B73BB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0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A5AF-F62C-BB74-DE8B-9B2ACF50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78BA1-D9D4-7282-891F-B174302B9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E3A8-560A-9D21-D4DE-B5FA8806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D3A32-FFE9-0D67-D5B5-9CAEB401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70B3-8F7E-F11E-BCDE-D8A688B6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BE9F7-5A9E-4A53-0387-2D1F784E2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2936E-A4A4-D9B2-E1AB-3CB63679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602B-DD27-5C53-098E-CA3F99AB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4E50-B371-0C4A-33F6-5945EC5B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67DD-B90E-3CD5-E5FC-B5503BC1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6102-A922-4CE2-F6F3-096BB05C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B0FE-2412-FF80-A615-15E53DB9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1FA3-229D-D672-57A7-2C5BC04B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EE130-EEC2-DFC4-B6CE-A3D7DFE5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831F-C41F-7492-F70C-DA1BD95D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F8CE-EEF9-682A-D84E-30FDDD7A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B272-776F-4894-CD23-8E84840C0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622A-817D-3696-9727-89AA1AD0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09F2-BA0F-4DD2-F5D6-F2A8E50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F902-4F00-E25E-8B63-8A2E388C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7805-74B5-2372-605A-EF0F366E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948E-C58D-D07F-9B54-C46769781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3FB65-2AC9-F1B0-387D-B57A8D0E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DA92B-84C4-5298-7584-1F6631E0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0BB25-7A98-1A50-3586-27B2928C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07DAA-9332-8A6B-446A-EB69E5BF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2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63C0-C797-B4CD-B933-EE4DF38D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82DA-5C5D-BD62-9634-6AA76EF1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5BE36-208E-0E64-DDCF-F082C102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B46DE-233B-5AE9-C30D-7CCEE5053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077BA-B343-8A30-F7C4-05D00734B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0D325-1588-8657-7253-6C5481D6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493C6-A956-EE4C-C9DC-FA27DC9B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307A6-A893-0E85-3600-D57D929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B014-BA0B-79AC-EF68-E474C8B4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E47CF-5FDC-C809-8F43-08E31D8E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EFC5C-277E-F469-D184-85DF01A8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6A704-E65C-F14D-9602-3C57E3F5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B8D95-9358-416D-2B1F-ECB52355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B8D15-45EE-751A-0B5B-6F2C0937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F2481-B2D3-999D-3074-87BE2C79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1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B004-BDF2-D7C9-D07D-B3D13C0D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4750-8D59-F70F-C88E-94BB430B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85580-3D80-CFCB-2AAB-8DFE41B8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1458-9B65-F10B-F258-E041DA8C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931E7-F1A4-2567-15FA-FD0E9F48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C1539-740B-1D73-0D34-2EE2A090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75F5-CA12-FAB3-03BD-52EA6628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BB8A1-6510-C341-EECF-6B60EFBB5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D148-E08E-D715-E8B6-59EB61746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65A37-97C1-CAF5-0A6E-4B8614DB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4F2A1-C0D0-5239-8B2C-E63CFFC2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08873-66E5-F4E2-A3DF-977F92F6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8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B0E28-D6C5-367B-4271-5BB65987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F0D2-3198-B6F4-E7B7-19C18A1C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FA73-186D-0BFC-6B57-946DE725D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94DE7-3D7D-498C-8E88-8B2A8A548CA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7DA5-2EBD-A73F-F7B0-92F3CB038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CCF5-DEB9-B5B6-3408-95FD400A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36722-1BE8-4D67-8625-16614A4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5-15 at 12.12.11 PM.png">
            <a:extLst>
              <a:ext uri="{FF2B5EF4-FFF2-40B4-BE49-F238E27FC236}">
                <a16:creationId xmlns:a16="http://schemas.microsoft.com/office/drawing/2014/main" id="{F987D3E7-E759-DD36-A9DB-1AAA4124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37" y="600504"/>
            <a:ext cx="2739526" cy="1298913"/>
          </a:xfrm>
          <a:prstGeom prst="rect">
            <a:avLst/>
          </a:prstGeom>
        </p:spPr>
      </p:pic>
      <p:pic>
        <p:nvPicPr>
          <p:cNvPr id="5" name="Picture 4" descr="Screen Shot 2014-05-15 at 12.12.29 PM.png">
            <a:extLst>
              <a:ext uri="{FF2B5EF4-FFF2-40B4-BE49-F238E27FC236}">
                <a16:creationId xmlns:a16="http://schemas.microsoft.com/office/drawing/2014/main" id="{C66F0605-2E60-5132-917D-09AAB1776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63" y="718588"/>
            <a:ext cx="2692291" cy="1086363"/>
          </a:xfrm>
          <a:prstGeom prst="rect">
            <a:avLst/>
          </a:prstGeom>
        </p:spPr>
      </p:pic>
      <p:pic>
        <p:nvPicPr>
          <p:cNvPr id="6" name="Picture 5" descr="Screen Shot 2014-05-15 at 12.18.08 PM.png">
            <a:extLst>
              <a:ext uri="{FF2B5EF4-FFF2-40B4-BE49-F238E27FC236}">
                <a16:creationId xmlns:a16="http://schemas.microsoft.com/office/drawing/2014/main" id="{805C6A80-06DA-A8E4-84E6-62ABEC08F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75" y="694971"/>
            <a:ext cx="2680484" cy="110998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92A2377-CA3E-07BE-E364-948A371AD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52565"/>
              </p:ext>
            </p:extLst>
          </p:nvPr>
        </p:nvGraphicFramePr>
        <p:xfrm>
          <a:off x="2032000" y="2603500"/>
          <a:ext cx="8128000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175179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41211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Hydrodynamic body structure with reduced neck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Sensory adaptations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0084194"/>
                  </a:ext>
                </a:extLst>
              </a:tr>
              <a:tr h="4732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Changes in respiration and cardiac patterns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Variations in bone density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25104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Insulating blubber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813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786281-D467-ACCC-0612-B60A0954686C}"/>
              </a:ext>
            </a:extLst>
          </p:cNvPr>
          <p:cNvSpPr txBox="1"/>
          <p:nvPr/>
        </p:nvSpPr>
        <p:spPr>
          <a:xfrm>
            <a:off x="1605457" y="1899417"/>
            <a:ext cx="208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Cetacea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CB717-D3EF-D894-E259-141ACA1D484E}"/>
              </a:ext>
            </a:extLst>
          </p:cNvPr>
          <p:cNvSpPr txBox="1"/>
          <p:nvPr/>
        </p:nvSpPr>
        <p:spPr>
          <a:xfrm>
            <a:off x="5059462" y="1910843"/>
            <a:ext cx="208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Pinnipedia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EFAB7-06F4-6CED-16A4-AF14737E90FD}"/>
              </a:ext>
            </a:extLst>
          </p:cNvPr>
          <p:cNvSpPr txBox="1"/>
          <p:nvPr/>
        </p:nvSpPr>
        <p:spPr>
          <a:xfrm>
            <a:off x="8835648" y="1899415"/>
            <a:ext cx="208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Sirenia</a:t>
            </a:r>
          </a:p>
        </p:txBody>
      </p:sp>
    </p:spTree>
    <p:extLst>
      <p:ext uri="{BB962C8B-B14F-4D97-AF65-F5344CB8AC3E}">
        <p14:creationId xmlns:p14="http://schemas.microsoft.com/office/powerpoint/2010/main" val="238156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Gregg W.C.</dc:creator>
  <cp:lastModifiedBy>Thomas, Gregg W.C.</cp:lastModifiedBy>
  <cp:revision>2</cp:revision>
  <dcterms:created xsi:type="dcterms:W3CDTF">2022-10-24T16:30:36Z</dcterms:created>
  <dcterms:modified xsi:type="dcterms:W3CDTF">2022-10-24T20:06:08Z</dcterms:modified>
</cp:coreProperties>
</file>