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2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68BD5-8D4E-4CF5-BC6A-1C3C9A22F8E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BD379-B67E-496F-AAA4-D87516CD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once the interface is run, the </a:t>
            </a:r>
            <a:r>
              <a:rPr lang="en-US" dirty="0" err="1"/>
              <a:t>snakefile</a:t>
            </a:r>
            <a:r>
              <a:rPr lang="en-US" dirty="0"/>
              <a:t> is executed and runs each job with the appropriate C++ codebase to get the same rates and categories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FAD9F-F2D8-4FFF-89D4-F8A81DE286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83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46039"/>
            <a:ext cx="11658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219140" rtl="0" eaLnBrk="1" latinLnBrk="0" hangingPunct="1">
        <a:spcBef>
          <a:spcPct val="0"/>
        </a:spcBef>
        <a:buNone/>
        <a:defRPr sz="4800" i="0" kern="1200">
          <a:solidFill>
            <a:schemeClr val="tx1"/>
          </a:solidFill>
          <a:latin typeface="Source Sans Pro" panose="020B0604020202020204" pitchFamily="34" charset="0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A6E16-210C-4055-B40A-5E4B5DB173B3}"/>
              </a:ext>
            </a:extLst>
          </p:cNvPr>
          <p:cNvSpPr/>
          <p:nvPr/>
        </p:nvSpPr>
        <p:spPr>
          <a:xfrm>
            <a:off x="6540655" y="5853923"/>
            <a:ext cx="2175475" cy="6976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prstClr val="white"/>
              </a:solidFill>
              <a:latin typeface="Calibri Ligh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707804" y="3548541"/>
            <a:ext cx="5938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11247066" y="3296703"/>
            <a:ext cx="890885" cy="4514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11255983" y="3296704"/>
            <a:ext cx="89088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2133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Rates</a:t>
            </a:r>
            <a:endParaRPr lang="en-US" sz="2400" dirty="0">
              <a:solidFill>
                <a:prstClr val="white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3456305" y="3027856"/>
            <a:ext cx="2449953" cy="9329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3479026" y="3076311"/>
            <a:ext cx="2370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4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 </a:t>
            </a:r>
          </a:p>
          <a:p>
            <a:pPr algn="ctr" defTabSz="1219140"/>
            <a:r>
              <a:rPr lang="en-US" sz="24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667" dirty="0">
              <a:solidFill>
                <a:prstClr val="white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99330" y="1359793"/>
            <a:ext cx="2449953" cy="4281917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40"/>
              <a:r>
                <a:rPr lang="en-US" sz="2133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sz="24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/>
              <a:r>
                <a:rPr lang="en-US" sz="2133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sz="24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/>
              <a:r>
                <a:rPr lang="en-US" sz="24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/>
              <a:r>
                <a:rPr lang="en-US" sz="24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5F83E9-3FC6-4A22-BB83-AAF4DF96F44D}"/>
              </a:ext>
            </a:extLst>
          </p:cNvPr>
          <p:cNvSpPr txBox="1"/>
          <p:nvPr/>
        </p:nvSpPr>
        <p:spPr>
          <a:xfrm>
            <a:off x="763853" y="923758"/>
            <a:ext cx="106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24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06258" y="461936"/>
            <a:ext cx="724269" cy="3032395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0D8959-5E16-4CFD-98EF-14DCA5226134}"/>
              </a:ext>
            </a:extLst>
          </p:cNvPr>
          <p:cNvSpPr txBox="1"/>
          <p:nvPr/>
        </p:nvSpPr>
        <p:spPr>
          <a:xfrm>
            <a:off x="6540655" y="119793"/>
            <a:ext cx="2061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0DEAE-D368-4DE7-A974-816640C47EC0}"/>
              </a:ext>
            </a:extLst>
          </p:cNvPr>
          <p:cNvSpPr txBox="1"/>
          <p:nvPr/>
        </p:nvSpPr>
        <p:spPr>
          <a:xfrm>
            <a:off x="6540654" y="845507"/>
            <a:ext cx="2061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13B08-187D-4A5D-8643-7682732799FD}"/>
              </a:ext>
            </a:extLst>
          </p:cNvPr>
          <p:cNvSpPr txBox="1"/>
          <p:nvPr/>
        </p:nvSpPr>
        <p:spPr>
          <a:xfrm>
            <a:off x="6540653" y="1539743"/>
            <a:ext cx="217548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59B4F-DEFE-4B89-9054-B402AD2516D2}"/>
              </a:ext>
            </a:extLst>
          </p:cNvPr>
          <p:cNvSpPr txBox="1"/>
          <p:nvPr/>
        </p:nvSpPr>
        <p:spPr>
          <a:xfrm>
            <a:off x="6540651" y="2233979"/>
            <a:ext cx="217548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D7EF7B-F432-4454-9E57-38F665C626B9}"/>
              </a:ext>
            </a:extLst>
          </p:cNvPr>
          <p:cNvSpPr txBox="1"/>
          <p:nvPr/>
        </p:nvSpPr>
        <p:spPr>
          <a:xfrm>
            <a:off x="6540650" y="2928215"/>
            <a:ext cx="217548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0FE59-E5E1-430E-90B2-39506125302B}"/>
              </a:ext>
            </a:extLst>
          </p:cNvPr>
          <p:cNvSpPr txBox="1"/>
          <p:nvPr/>
        </p:nvSpPr>
        <p:spPr>
          <a:xfrm>
            <a:off x="6540649" y="5057992"/>
            <a:ext cx="217548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Filtered loci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F6669-2EA8-4DEC-AA05-E411B52408B1}"/>
              </a:ext>
            </a:extLst>
          </p:cNvPr>
          <p:cNvSpPr txBox="1"/>
          <p:nvPr/>
        </p:nvSpPr>
        <p:spPr>
          <a:xfrm>
            <a:off x="7463882" y="4005471"/>
            <a:ext cx="32901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14F5-D7AB-4F44-95E7-7C32E9610313}"/>
              </a:ext>
            </a:extLst>
          </p:cNvPr>
          <p:cNvSpPr txBox="1"/>
          <p:nvPr/>
        </p:nvSpPr>
        <p:spPr>
          <a:xfrm>
            <a:off x="6540655" y="3589271"/>
            <a:ext cx="217548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8B71B-C3A3-4D6D-9CC6-4B353A519519}"/>
              </a:ext>
            </a:extLst>
          </p:cNvPr>
          <p:cNvSpPr txBox="1"/>
          <p:nvPr/>
        </p:nvSpPr>
        <p:spPr>
          <a:xfrm>
            <a:off x="6540646" y="5853923"/>
            <a:ext cx="21754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867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Snakemake script for job submission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01352E-D16C-4444-839E-4E666B950A7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06257" y="1173766"/>
            <a:ext cx="803595" cy="2320565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D12C1-3BC9-41F9-87AF-FEAC859892C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06257" y="1899480"/>
            <a:ext cx="803595" cy="1594851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41E0-5C77-4EB4-A7D4-591ADCCA8A1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06257" y="2577582"/>
            <a:ext cx="803595" cy="916749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E913B-D061-41C2-8F78-65AF45CEAB6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06258" y="3261619"/>
            <a:ext cx="724269" cy="23271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C613-219F-465A-B06F-3A50B29CD30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906258" y="3494331"/>
            <a:ext cx="634397" cy="28476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A7BF8C-9FC9-4827-92AC-C17186A8BB3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906258" y="3494331"/>
            <a:ext cx="724269" cy="1042331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42B74-CFEA-4D38-860B-E4CA59A925F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906257" y="3494331"/>
            <a:ext cx="776368" cy="1637091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E91D0-8373-45F2-B099-502A04B6AF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906258" y="3494331"/>
            <a:ext cx="724269" cy="235959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64A8E2-75B7-478E-BD8B-4265010CD04A}"/>
              </a:ext>
            </a:extLst>
          </p:cNvPr>
          <p:cNvSpPr/>
          <p:nvPr/>
        </p:nvSpPr>
        <p:spPr>
          <a:xfrm>
            <a:off x="6549573" y="78448"/>
            <a:ext cx="2061891" cy="5495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prstClr val="white"/>
              </a:solidFill>
              <a:latin typeface="Calibri Light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E305C0-9771-45A3-B413-F67BBFB62014}"/>
              </a:ext>
            </a:extLst>
          </p:cNvPr>
          <p:cNvCxnSpPr>
            <a:cxnSpLocks/>
          </p:cNvCxnSpPr>
          <p:nvPr/>
        </p:nvCxnSpPr>
        <p:spPr>
          <a:xfrm>
            <a:off x="8466742" y="330008"/>
            <a:ext cx="518164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3EB08E-988F-47BA-BE0D-9C8A9495A491}"/>
              </a:ext>
            </a:extLst>
          </p:cNvPr>
          <p:cNvCxnSpPr>
            <a:cxnSpLocks/>
          </p:cNvCxnSpPr>
          <p:nvPr/>
        </p:nvCxnSpPr>
        <p:spPr>
          <a:xfrm>
            <a:off x="8610242" y="1744927"/>
            <a:ext cx="36671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576D5D-1ADD-4D65-A040-861C5C50B2F2}"/>
              </a:ext>
            </a:extLst>
          </p:cNvPr>
          <p:cNvGrpSpPr/>
          <p:nvPr/>
        </p:nvGrpSpPr>
        <p:grpSpPr>
          <a:xfrm>
            <a:off x="9308177" y="119792"/>
            <a:ext cx="1704620" cy="348813"/>
            <a:chOff x="6854579" y="431208"/>
            <a:chExt cx="1278465" cy="261610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3BAF440-448F-41D6-B2CA-5ACAEBD105B0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0EBD909-106A-430C-AE3C-E1FAB50EB5A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/>
              <a:r>
                <a:rPr lang="en-US" sz="16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PhyloAcc-GT C++</a:t>
              </a:r>
              <a:endParaRPr lang="en-US" sz="1867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B2AD34-C165-4D29-921A-743D95BAB109}"/>
              </a:ext>
            </a:extLst>
          </p:cNvPr>
          <p:cNvGrpSpPr/>
          <p:nvPr/>
        </p:nvGrpSpPr>
        <p:grpSpPr>
          <a:xfrm>
            <a:off x="9308177" y="866024"/>
            <a:ext cx="1704620" cy="348813"/>
            <a:chOff x="6854579" y="431208"/>
            <a:chExt cx="1278465" cy="26161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B735B38-E809-48D3-9587-A3EE994E0EA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1F259D-CD0A-4C26-8902-505752E76413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40"/>
              <a:r>
                <a:rPr lang="en-US" sz="16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PhyloAcc-GT C++</a:t>
              </a:r>
              <a:endParaRPr lang="en-US" sz="1867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242B14-08EA-4F98-B7C1-4DEA52DD6F3E}"/>
              </a:ext>
            </a:extLst>
          </p:cNvPr>
          <p:cNvGrpSpPr/>
          <p:nvPr/>
        </p:nvGrpSpPr>
        <p:grpSpPr>
          <a:xfrm>
            <a:off x="9350927" y="1549096"/>
            <a:ext cx="1704620" cy="348813"/>
            <a:chOff x="6854579" y="431208"/>
            <a:chExt cx="1278465" cy="26161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B4C4FF7-1E17-4237-AA1E-8CD77C5BA0BA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AB2AA14-ABAB-4D45-9B6E-671C10430B4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40"/>
              <a:r>
                <a:rPr lang="en-US" sz="16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 C++</a:t>
              </a:r>
              <a:endParaRPr lang="en-US" sz="1867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C4A593-CC4B-4A57-B22F-00E98D088FA0}"/>
              </a:ext>
            </a:extLst>
          </p:cNvPr>
          <p:cNvGrpSpPr/>
          <p:nvPr/>
        </p:nvGrpSpPr>
        <p:grpSpPr>
          <a:xfrm>
            <a:off x="9338229" y="2220366"/>
            <a:ext cx="1704620" cy="348813"/>
            <a:chOff x="6854579" y="431208"/>
            <a:chExt cx="1278465" cy="261610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2CFD35F-0D27-445E-9B5E-88013DEEA3C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4222D0-9E1C-4711-917D-F9D0E06AEC8E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40"/>
              <a:r>
                <a:rPr lang="en-US" sz="16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 C++</a:t>
              </a:r>
              <a:endParaRPr lang="en-US" sz="1867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167C1C-8CC8-480E-A1E7-616E7799129E}"/>
              </a:ext>
            </a:extLst>
          </p:cNvPr>
          <p:cNvGrpSpPr/>
          <p:nvPr/>
        </p:nvGrpSpPr>
        <p:grpSpPr>
          <a:xfrm>
            <a:off x="9338229" y="2954744"/>
            <a:ext cx="1704620" cy="348813"/>
            <a:chOff x="6854579" y="431208"/>
            <a:chExt cx="1278465" cy="26161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F18553-804D-415C-84F5-7CA0EA8FC6D1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79C677-44BD-489F-AD5B-EF076556625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40"/>
              <a:r>
                <a:rPr lang="en-US" sz="16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 C++</a:t>
              </a:r>
              <a:endParaRPr lang="en-US" sz="1867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0E6917-41BA-4615-A0F1-767C02788639}"/>
              </a:ext>
            </a:extLst>
          </p:cNvPr>
          <p:cNvGrpSpPr/>
          <p:nvPr/>
        </p:nvGrpSpPr>
        <p:grpSpPr>
          <a:xfrm>
            <a:off x="9308177" y="3630308"/>
            <a:ext cx="1704620" cy="348813"/>
            <a:chOff x="6854579" y="431208"/>
            <a:chExt cx="1278465" cy="261610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1A368C-CB3F-4C18-9B0A-154EF1E45106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6457AB-00ED-4B5C-B863-F39853D158C1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40"/>
              <a:r>
                <a:rPr lang="en-US" sz="16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 C++</a:t>
              </a:r>
              <a:endParaRPr lang="en-US" sz="1867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D9E760-FBE7-4FFB-9B92-E4B3B7294552}"/>
              </a:ext>
            </a:extLst>
          </p:cNvPr>
          <p:cNvGrpSpPr/>
          <p:nvPr/>
        </p:nvGrpSpPr>
        <p:grpSpPr>
          <a:xfrm>
            <a:off x="9325530" y="4292861"/>
            <a:ext cx="1704620" cy="348813"/>
            <a:chOff x="6854579" y="431208"/>
            <a:chExt cx="1278465" cy="26161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41275C3-39DE-4330-AEA4-C61D8A1AB11B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40"/>
              <a:endParaRPr lang="en-US" sz="240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E878BE-9F58-43EB-8725-A43E858919B5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40"/>
              <a:r>
                <a:rPr lang="en-US" sz="16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 C++</a:t>
              </a:r>
              <a:endParaRPr lang="en-US" sz="1867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BBC1DE-FD42-407A-B5F8-C9F56C8EC5C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11012797" y="289069"/>
            <a:ext cx="783271" cy="2924923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F54B4F-D26F-45AF-8864-18AB8BE7261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1012797" y="1035301"/>
            <a:ext cx="671852" cy="2178691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7F82DF-F572-4080-9606-91C945932F1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11055547" y="1718373"/>
            <a:ext cx="509586" cy="1495619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BB7F30-A59C-4247-BB4D-E087CD2BA68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1042849" y="2389643"/>
            <a:ext cx="417615" cy="8243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461101-6070-4B0C-ABCF-53E6F9A27814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11042849" y="3124021"/>
            <a:ext cx="136071" cy="13759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6A2F12-BAB3-4509-B928-215E395151EB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11012797" y="3748108"/>
            <a:ext cx="166122" cy="51477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3FADB8-30D3-439B-9F2B-194D436879F6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11030150" y="3814973"/>
            <a:ext cx="421396" cy="647165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B822AC-71A6-8962-5F01-2877BD22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04" y="31156"/>
            <a:ext cx="609600" cy="60960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299A1D-CCF7-54AE-FCE2-CB44E9FD55BA}"/>
              </a:ext>
            </a:extLst>
          </p:cNvPr>
          <p:cNvCxnSpPr>
            <a:cxnSpLocks/>
          </p:cNvCxnSpPr>
          <p:nvPr/>
        </p:nvCxnSpPr>
        <p:spPr>
          <a:xfrm>
            <a:off x="8458795" y="1050691"/>
            <a:ext cx="518165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1D9C446-DF82-E767-74F2-C9387BBB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9" y="738317"/>
            <a:ext cx="609600" cy="6096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47345AB-B6EA-DA4D-2DA4-1FBCFA6F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69" y="1432552"/>
            <a:ext cx="609600" cy="609600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497FB-DF63-543F-FE83-E14A395F8F08}"/>
              </a:ext>
            </a:extLst>
          </p:cNvPr>
          <p:cNvCxnSpPr>
            <a:cxnSpLocks/>
          </p:cNvCxnSpPr>
          <p:nvPr/>
        </p:nvCxnSpPr>
        <p:spPr>
          <a:xfrm>
            <a:off x="8618187" y="2446737"/>
            <a:ext cx="36671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A543D68-01EC-4D6E-7E65-7B6FC3AF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15" y="2134363"/>
            <a:ext cx="609600" cy="6096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3FEA83-051F-42B3-9E8D-6FD53D328080}"/>
              </a:ext>
            </a:extLst>
          </p:cNvPr>
          <p:cNvCxnSpPr>
            <a:cxnSpLocks/>
          </p:cNvCxnSpPr>
          <p:nvPr/>
        </p:nvCxnSpPr>
        <p:spPr>
          <a:xfrm>
            <a:off x="8608329" y="3124925"/>
            <a:ext cx="36671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6A60643-39F1-37DE-3FE3-2B80ACE33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56" y="2812551"/>
            <a:ext cx="609600" cy="609600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509868-6150-FB7D-6E2D-EA1F7196C60A}"/>
              </a:ext>
            </a:extLst>
          </p:cNvPr>
          <p:cNvCxnSpPr>
            <a:cxnSpLocks/>
          </p:cNvCxnSpPr>
          <p:nvPr/>
        </p:nvCxnSpPr>
        <p:spPr>
          <a:xfrm>
            <a:off x="8615337" y="3802031"/>
            <a:ext cx="36671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391A5C9-218C-58A1-8AF6-633AE7DD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164" y="3489656"/>
            <a:ext cx="609600" cy="6096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BBE87D4-A383-E526-4388-A7F9DCDCC117}"/>
              </a:ext>
            </a:extLst>
          </p:cNvPr>
          <p:cNvCxnSpPr>
            <a:cxnSpLocks/>
          </p:cNvCxnSpPr>
          <p:nvPr/>
        </p:nvCxnSpPr>
        <p:spPr>
          <a:xfrm>
            <a:off x="8608329" y="4517472"/>
            <a:ext cx="36671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A677573-EBD7-8A22-41C6-D82885802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56" y="42050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33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ource Sans Pro" panose="020B0503030403020204" pitchFamily="34" charset="0"/>
            <a:ea typeface="Source Sans Pro" panose="020B0503030403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Gregg W.C.</dc:creator>
  <cp:lastModifiedBy>Thomas, Gregg W.C.</cp:lastModifiedBy>
  <cp:revision>1</cp:revision>
  <dcterms:created xsi:type="dcterms:W3CDTF">2022-10-24T20:18:23Z</dcterms:created>
  <dcterms:modified xsi:type="dcterms:W3CDTF">2022-10-24T20:19:47Z</dcterms:modified>
</cp:coreProperties>
</file>