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FEA2-D4DC-45FD-B902-BBE0E2BD25B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BD9F-6147-475A-A2CE-97361180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76200"/>
            <a:ext cx="8139752" cy="6477000"/>
            <a:chOff x="533400" y="76200"/>
            <a:chExt cx="8139752" cy="6477000"/>
          </a:xfrm>
        </p:grpSpPr>
        <p:sp>
          <p:nvSpPr>
            <p:cNvPr id="4" name="Rectangle 3"/>
            <p:cNvSpPr/>
            <p:nvPr/>
          </p:nvSpPr>
          <p:spPr>
            <a:xfrm>
              <a:off x="533400" y="457200"/>
              <a:ext cx="8001000" cy="609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03110" y="838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Nova Compute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03110" y="3828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r>
                <a:rPr lang="en-US" dirty="0" smtClean="0"/>
                <a:t> Proxy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3110" y="22860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Libvirtd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01336" y="3828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55275" y="22860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r>
                <a:rPr lang="en-US" dirty="0" smtClean="0"/>
                <a:t> Listener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53000" y="838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Policy Agent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3110" y="5352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53000" y="5410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Trust Agent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911255" y="76200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14098" y="1524000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909481" y="3066197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9481" y="4590197"/>
              <a:ext cx="0" cy="820003"/>
            </a:xfrm>
            <a:prstGeom prst="straightConnector1">
              <a:avLst/>
            </a:prstGeom>
            <a:ln w="34925" cmpd="sng">
              <a:solidFill>
                <a:schemeClr val="accent2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819400" y="4293358"/>
              <a:ext cx="2133600" cy="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19400" y="4049973"/>
              <a:ext cx="2181936" cy="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9" idx="1"/>
            </p:cNvCxnSpPr>
            <p:nvPr/>
          </p:nvCxnSpPr>
          <p:spPr>
            <a:xfrm>
              <a:off x="2819400" y="2667000"/>
              <a:ext cx="2135875" cy="0"/>
            </a:xfrm>
            <a:prstGeom prst="straightConnector1">
              <a:avLst/>
            </a:prstGeom>
            <a:ln w="34925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16941" y="4590197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02725" y="3048000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819400" y="2895601"/>
              <a:ext cx="2133600" cy="914399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784712" y="1219200"/>
              <a:ext cx="2181936" cy="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7" idx="1"/>
              <a:endCxn id="11" idx="1"/>
            </p:cNvCxnSpPr>
            <p:nvPr/>
          </p:nvCxnSpPr>
          <p:spPr>
            <a:xfrm rot="10800000" flipV="1">
              <a:off x="1003110" y="2666999"/>
              <a:ext cx="12700" cy="3066197"/>
            </a:xfrm>
            <a:prstGeom prst="curvedConnector3">
              <a:avLst>
                <a:gd name="adj1" fmla="val 1800000"/>
              </a:avLst>
            </a:prstGeom>
            <a:ln w="28575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27888" y="468068"/>
              <a:ext cx="174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Create VM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2937" y="953869"/>
              <a:ext cx="174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 </a:t>
              </a:r>
              <a:r>
                <a:rPr lang="en-US" sz="1200" dirty="0" err="1" smtClean="0"/>
                <a:t>Untar</a:t>
              </a:r>
              <a:r>
                <a:rPr lang="en-US" sz="1200" dirty="0" smtClean="0"/>
                <a:t> image package. Decrypt VM &amp; process </a:t>
              </a:r>
              <a:r>
                <a:rPr lang="en-US" sz="1200" dirty="0" err="1" smtClean="0"/>
                <a:t>TrustPolicy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39320" y="3066197"/>
              <a:ext cx="1203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4. Trigger QEMU command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6941" y="1752600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3. Call </a:t>
              </a:r>
              <a:r>
                <a:rPr lang="en-US" sz="1200" dirty="0" err="1" smtClean="0"/>
                <a:t>Libvrit</a:t>
              </a:r>
              <a:r>
                <a:rPr lang="en-US" sz="1200" dirty="0" smtClean="0"/>
                <a:t> API to </a:t>
              </a:r>
              <a:r>
                <a:rPr lang="en-US" sz="1200" dirty="0" smtClean="0"/>
                <a:t>create </a:t>
              </a:r>
              <a:r>
                <a:rPr lang="en-US" sz="1200" dirty="0" smtClean="0"/>
                <a:t>VM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58520" y="2436167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 Listen to Start / Stop VM events from </a:t>
              </a:r>
              <a:r>
                <a:rPr lang="en-US" sz="1200" dirty="0" err="1" smtClean="0"/>
                <a:t>Libvirt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20227536">
              <a:off x="2734767" y="3166024"/>
              <a:ext cx="210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6. Notify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listener about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ID for VM to be </a:t>
              </a:r>
              <a:r>
                <a:rPr lang="en-US" sz="1200" dirty="0" err="1" smtClean="0"/>
                <a:t>lauched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8152" y="3837296"/>
              <a:ext cx="2147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 Call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to measure VM.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returns response with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ID in case of success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6041" y="4648200"/>
              <a:ext cx="2036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 Trigger original QEMU command to launch VM after VM measurement is done 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-645294" y="4030706"/>
              <a:ext cx="2634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 </a:t>
              </a:r>
              <a:r>
                <a:rPr lang="en-US" sz="1200" dirty="0" err="1" smtClean="0"/>
                <a:t>Libvirt</a:t>
              </a:r>
              <a:r>
                <a:rPr lang="en-US" sz="1200" dirty="0" smtClean="0"/>
                <a:t> monitors QEMU process state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334534" y="3810000"/>
              <a:ext cx="1197591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Measurement Agent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>
              <a:stCxn id="8" idx="3"/>
              <a:endCxn id="52" idx="1"/>
            </p:cNvCxnSpPr>
            <p:nvPr/>
          </p:nvCxnSpPr>
          <p:spPr>
            <a:xfrm flipV="1">
              <a:off x="6817626" y="4191000"/>
              <a:ext cx="516908" cy="18197"/>
            </a:xfrm>
            <a:prstGeom prst="straightConnector1">
              <a:avLst/>
            </a:prstGeom>
            <a:ln w="34925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77920" y="3182287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10. Register UUID with </a:t>
              </a:r>
              <a:r>
                <a:rPr lang="en-US" sz="1200" dirty="0" err="1" smtClean="0"/>
                <a:t>vRTM</a:t>
              </a:r>
              <a:r>
                <a:rPr lang="en-US" sz="1200" dirty="0" smtClean="0"/>
                <a:t> ID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67400" y="4796135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11. VM Attestation request from TA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36893" y="103496"/>
              <a:ext cx="12362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Compute Node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76200"/>
            <a:ext cx="8139752" cy="6477000"/>
            <a:chOff x="533400" y="76200"/>
            <a:chExt cx="8139752" cy="6477000"/>
          </a:xfrm>
        </p:grpSpPr>
        <p:sp>
          <p:nvSpPr>
            <p:cNvPr id="6" name="Rectangle 5"/>
            <p:cNvSpPr/>
            <p:nvPr/>
          </p:nvSpPr>
          <p:spPr>
            <a:xfrm>
              <a:off x="533400" y="457200"/>
              <a:ext cx="8001000" cy="609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3110" y="838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Nova Compute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3110" y="3828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r>
                <a:rPr lang="en-US" dirty="0" smtClean="0"/>
                <a:t> Proxy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03110" y="22860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Libvirtd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01336" y="3828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55275" y="22860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vRTM</a:t>
              </a:r>
              <a:r>
                <a:rPr lang="en-US" dirty="0" smtClean="0"/>
                <a:t> Listener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53000" y="838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Policy Agent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03110" y="5352197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53000" y="5410200"/>
              <a:ext cx="181629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Trust Agent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11255" y="76200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914098" y="1524000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9481" y="3066197"/>
              <a:ext cx="0" cy="762000"/>
            </a:xfrm>
            <a:prstGeom prst="straightConnector1">
              <a:avLst/>
            </a:prstGeom>
            <a:ln w="3492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1" idx="1"/>
            </p:cNvCxnSpPr>
            <p:nvPr/>
          </p:nvCxnSpPr>
          <p:spPr>
            <a:xfrm>
              <a:off x="2819400" y="2667000"/>
              <a:ext cx="2135875" cy="0"/>
            </a:xfrm>
            <a:prstGeom prst="straightConnector1">
              <a:avLst/>
            </a:prstGeom>
            <a:ln w="34925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9" idx="1"/>
              <a:endCxn id="13" idx="1"/>
            </p:cNvCxnSpPr>
            <p:nvPr/>
          </p:nvCxnSpPr>
          <p:spPr>
            <a:xfrm rot="10800000" flipV="1">
              <a:off x="1003110" y="2666999"/>
              <a:ext cx="12700" cy="3066197"/>
            </a:xfrm>
            <a:prstGeom prst="curvedConnector3">
              <a:avLst>
                <a:gd name="adj1" fmla="val 1800000"/>
              </a:avLst>
            </a:prstGeom>
            <a:ln w="28575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27888" y="468068"/>
              <a:ext cx="174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Delete / Stop VM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6941" y="1752600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 </a:t>
              </a:r>
              <a:r>
                <a:rPr lang="en-US" sz="1200" dirty="0" smtClean="0"/>
                <a:t>Call </a:t>
              </a:r>
              <a:r>
                <a:rPr lang="en-US" sz="1200" dirty="0" err="1" smtClean="0"/>
                <a:t>Libvrit</a:t>
              </a:r>
              <a:r>
                <a:rPr lang="en-US" sz="1200" dirty="0" smtClean="0"/>
                <a:t> API to </a:t>
              </a:r>
              <a:r>
                <a:rPr lang="en-US" sz="1200" dirty="0" smtClean="0"/>
                <a:t>delete / stop VM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58520" y="2436167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. </a:t>
              </a:r>
              <a:r>
                <a:rPr lang="en-US" sz="1200" dirty="0" smtClean="0"/>
                <a:t>Listen to Start / Stop VM events from </a:t>
              </a:r>
              <a:r>
                <a:rPr lang="en-US" sz="1200" dirty="0" err="1" smtClean="0"/>
                <a:t>Libvirt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552961" y="3938373"/>
              <a:ext cx="2634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 </a:t>
              </a:r>
              <a:r>
                <a:rPr lang="en-US" sz="1200" dirty="0" err="1" smtClean="0"/>
                <a:t>Libvirt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sends signal to QEMU process to stop / kill</a:t>
              </a:r>
              <a:endParaRPr lang="en-US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334534" y="3810000"/>
              <a:ext cx="1197591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Measurement Agent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77920" y="3182287"/>
              <a:ext cx="174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  <a:r>
                <a:rPr lang="en-US" sz="1200" dirty="0" smtClean="0"/>
                <a:t>. Delete VM entry from </a:t>
              </a:r>
              <a:r>
                <a:rPr lang="en-US" sz="1200" dirty="0" err="1" smtClean="0"/>
                <a:t>vRTM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36893" y="103496"/>
              <a:ext cx="12362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Compute Node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871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185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Patel</dc:creator>
  <cp:lastModifiedBy>Animesh Patel</cp:lastModifiedBy>
  <cp:revision>15</cp:revision>
  <dcterms:created xsi:type="dcterms:W3CDTF">2015-06-16T09:11:40Z</dcterms:created>
  <dcterms:modified xsi:type="dcterms:W3CDTF">2015-06-17T13:07:27Z</dcterms:modified>
</cp:coreProperties>
</file>