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62" r:id="rId5"/>
    <p:sldId id="263" r:id="rId6"/>
    <p:sldId id="264" r:id="rId7"/>
    <p:sldId id="265" r:id="rId8"/>
    <p:sldId id="266" r:id="rId9"/>
    <p:sldId id="267" r:id="rId10"/>
    <p:sldId id="268" r:id="rId11"/>
    <p:sldId id="257" r:id="rId12"/>
    <p:sldId id="259" r:id="rId13"/>
    <p:sldId id="25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05" autoAdjust="0"/>
  </p:normalViewPr>
  <p:slideViewPr>
    <p:cSldViewPr>
      <p:cViewPr>
        <p:scale>
          <a:sx n="75" d="100"/>
          <a:sy n="75" d="100"/>
        </p:scale>
        <p:origin x="-2664" y="-8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5C446A46-76D0-4804-BAC8-FA19AC431DE6}" type="datetimeFigureOut">
              <a:rPr lang="fr-FR" smtClean="0"/>
              <a:pPr/>
              <a:t>08/04/2022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F3E76990-568C-4B9D-A094-0C20BE3E5D1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08/04/2022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08/04/2022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08/04/2022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08/04/2022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C446A46-76D0-4804-BAC8-FA19AC431DE6}" type="datetimeFigureOut">
              <a:rPr lang="fr-FR" smtClean="0"/>
              <a:pPr/>
              <a:t>08/04/2022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5C446A46-76D0-4804-BAC8-FA19AC431DE6}" type="datetimeFigureOut">
              <a:rPr lang="fr-FR" smtClean="0"/>
              <a:pPr/>
              <a:t>08/04/2022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5C446A46-76D0-4804-BAC8-FA19AC431DE6}" type="datetimeFigureOut">
              <a:rPr lang="fr-FR" smtClean="0"/>
              <a:pPr/>
              <a:t>08/04/2022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5C446A46-76D0-4804-BAC8-FA19AC431DE6}" type="datetimeFigureOut">
              <a:rPr lang="fr-FR" smtClean="0"/>
              <a:pPr/>
              <a:t>08/04/2022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5C446A46-76D0-4804-BAC8-FA19AC431DE6}" type="datetimeFigureOut">
              <a:rPr lang="fr-FR" smtClean="0"/>
              <a:pPr/>
              <a:t>08/04/2022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5C446A46-76D0-4804-BAC8-FA19AC431DE6}" type="datetimeFigureOut">
              <a:rPr lang="fr-FR" smtClean="0"/>
              <a:pPr/>
              <a:t>08/04/2022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F3E76990-568C-4B9D-A094-0C20BE3E5D18}"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446A46-76D0-4804-BAC8-FA19AC431DE6}" type="datetimeFigureOut">
              <a:rPr lang="fr-FR" smtClean="0"/>
              <a:pPr/>
              <a:t>08/04/2022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E76990-568C-4B9D-A094-0C20BE3E5D1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xd.adobe.com/view/d28976e4-f0d8-4cb5-b8dc-6abdf38f42c9-87da/screen/d8e09926-0c19-4669-ac35-6cb3dd332c93?fullscreen&amp;hints=of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wenaelgressier/GwenaelGressier_03_2202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votrenom@bidu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tcssscan.com/css-box-shadow-examp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85966" y="2071678"/>
            <a:ext cx="6958034" cy="1829761"/>
          </a:xfrm>
        </p:spPr>
        <p:txBody>
          <a:bodyPr>
            <a:normAutofit fontScale="90000"/>
          </a:bodyPr>
          <a:lstStyle/>
          <a:p>
            <a:r>
              <a:rPr lang="fr-FR" b="1" dirty="0"/>
              <a:t>Dynamisez une page web avec des animations CSS</a:t>
            </a:r>
            <a:br>
              <a:rPr lang="fr-FR" b="1" dirty="0"/>
            </a:br>
            <a:endParaRPr lang="fr-FR" dirty="0"/>
          </a:p>
        </p:txBody>
      </p:sp>
      <p:sp>
        <p:nvSpPr>
          <p:cNvPr id="3" name="Sous-titre 2"/>
          <p:cNvSpPr>
            <a:spLocks noGrp="1"/>
          </p:cNvSpPr>
          <p:nvPr>
            <p:ph type="subTitle" idx="1"/>
          </p:nvPr>
        </p:nvSpPr>
        <p:spPr>
          <a:xfrm>
            <a:off x="4929190" y="4500570"/>
            <a:ext cx="4100514" cy="382179"/>
          </a:xfrm>
        </p:spPr>
        <p:txBody>
          <a:bodyPr>
            <a:normAutofit fontScale="70000" lnSpcReduction="20000"/>
          </a:bodyPr>
          <a:lstStyle/>
          <a:p>
            <a:r>
              <a:rPr lang="fr-FR" dirty="0" smtClean="0"/>
              <a:t>Gwenaël GRESSIER – 08/04/2022</a:t>
            </a:r>
          </a:p>
          <a:p>
            <a:endParaRPr lang="fr-FR" dirty="0"/>
          </a:p>
        </p:txBody>
      </p:sp>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Pour se faire j’ai utilisé:</a:t>
            </a:r>
          </a:p>
          <a:p>
            <a:pPr lvl="1"/>
            <a:r>
              <a:rPr lang="en-US" dirty="0" smtClean="0"/>
              <a:t>white-space: </a:t>
            </a:r>
            <a:r>
              <a:rPr lang="en-US" dirty="0" err="1" smtClean="0"/>
              <a:t>nowrap</a:t>
            </a:r>
            <a:r>
              <a:rPr lang="en-US" dirty="0" smtClean="0"/>
              <a:t>;(</a:t>
            </a:r>
            <a:r>
              <a:rPr lang="fr-FR" dirty="0" smtClean="0"/>
              <a:t> Les passages à la ligne automatiques sont supprimés.)</a:t>
            </a:r>
            <a:endParaRPr lang="en-US" dirty="0" smtClean="0"/>
          </a:p>
          <a:p>
            <a:pPr lvl="1"/>
            <a:r>
              <a:rPr lang="en-US" dirty="0" smtClean="0"/>
              <a:t>overflow: hidden;(</a:t>
            </a:r>
            <a:r>
              <a:rPr lang="fr-FR" dirty="0" smtClean="0"/>
              <a:t>Le contenu est rogné).</a:t>
            </a:r>
            <a:endParaRPr lang="en-US" dirty="0" smtClean="0"/>
          </a:p>
          <a:p>
            <a:pPr lvl="1"/>
            <a:r>
              <a:rPr lang="en-US" dirty="0" smtClean="0"/>
              <a:t>text-overflow: ellipsis;( </a:t>
            </a:r>
            <a:r>
              <a:rPr lang="en-US" dirty="0" err="1" smtClean="0"/>
              <a:t>Sert</a:t>
            </a:r>
            <a:r>
              <a:rPr lang="en-US" dirty="0" smtClean="0"/>
              <a:t> à rogné le text qui </a:t>
            </a:r>
            <a:r>
              <a:rPr lang="en-US" dirty="0" err="1" smtClean="0"/>
              <a:t>dépasse</a:t>
            </a:r>
            <a:r>
              <a:rPr lang="en-US" dirty="0" smtClean="0"/>
              <a:t>) .</a:t>
            </a:r>
          </a:p>
          <a:p>
            <a:endParaRPr lang="fr-FR" dirty="0"/>
          </a:p>
        </p:txBody>
      </p:sp>
      <p:sp>
        <p:nvSpPr>
          <p:cNvPr id="3" name="Titre 2"/>
          <p:cNvSpPr>
            <a:spLocks noGrp="1"/>
          </p:cNvSpPr>
          <p:nvPr>
            <p:ph type="title"/>
          </p:nvPr>
        </p:nvSpPr>
        <p:spPr/>
        <p:txBody>
          <a:bodyPr/>
          <a:lstStyle/>
          <a:p>
            <a:r>
              <a:rPr lang="fr-FR" b="0" dirty="0" smtClean="0"/>
              <a:t>Rognage des intitulés trop long</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solidFill>
                  <a:schemeClr val="tx1"/>
                </a:solidFill>
                <a:effectLst/>
              </a:rPr>
              <a:t>Arborescence du site </a:t>
            </a:r>
            <a:endParaRPr lang="fr-FR" dirty="0">
              <a:solidFill>
                <a:schemeClr val="tx1"/>
              </a:solidFill>
              <a:effectLst/>
            </a:endParaRPr>
          </a:p>
        </p:txBody>
      </p:sp>
      <p:pic>
        <p:nvPicPr>
          <p:cNvPr id="1026" name="Picture 2"/>
          <p:cNvPicPr>
            <a:picLocks noChangeAspect="1" noChangeArrowheads="1"/>
          </p:cNvPicPr>
          <p:nvPr/>
        </p:nvPicPr>
        <p:blipFill>
          <a:blip r:embed="rId2" cstate="print"/>
          <a:srcRect/>
          <a:stretch>
            <a:fillRect/>
          </a:stretch>
        </p:blipFill>
        <p:spPr bwMode="auto">
          <a:xfrm>
            <a:off x="0" y="2214554"/>
            <a:ext cx="9086850" cy="21050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t>Page index</a:t>
            </a:r>
            <a:endParaRPr lang="fr-FR" dirty="0"/>
          </a:p>
        </p:txBody>
      </p:sp>
      <p:sp>
        <p:nvSpPr>
          <p:cNvPr id="7" name="ZoneTexte 6"/>
          <p:cNvSpPr txBox="1"/>
          <p:nvPr/>
        </p:nvSpPr>
        <p:spPr>
          <a:xfrm>
            <a:off x="6929454" y="4071942"/>
            <a:ext cx="1928826" cy="954107"/>
          </a:xfrm>
          <a:prstGeom prst="rect">
            <a:avLst/>
          </a:prstGeom>
          <a:noFill/>
        </p:spPr>
        <p:txBody>
          <a:bodyPr wrap="square" rtlCol="0">
            <a:spAutoFit/>
          </a:bodyPr>
          <a:lstStyle/>
          <a:p>
            <a:r>
              <a:rPr lang="fr-FR" sz="800" dirty="0" smtClean="0"/>
              <a:t> .</a:t>
            </a:r>
            <a:r>
              <a:rPr lang="en-US" sz="800" dirty="0" smtClean="0"/>
              <a:t> centre</a:t>
            </a:r>
            <a:endParaRPr lang="fr-FR" sz="800" dirty="0" smtClean="0"/>
          </a:p>
          <a:p>
            <a:r>
              <a:rPr lang="fr-FR" sz="800" dirty="0" smtClean="0"/>
              <a:t>         │</a:t>
            </a:r>
          </a:p>
          <a:p>
            <a:r>
              <a:rPr lang="fr-FR" sz="800" dirty="0" smtClean="0"/>
              <a:t>         ├ &amp;</a:t>
            </a:r>
            <a:r>
              <a:rPr lang="en-US" sz="800" dirty="0" smtClean="0"/>
              <a:t>__</a:t>
            </a:r>
            <a:r>
              <a:rPr lang="en-US" sz="800" dirty="0" err="1" smtClean="0"/>
              <a:t>anneau</a:t>
            </a:r>
            <a:endParaRPr lang="fr-FR" sz="800" dirty="0" smtClean="0"/>
          </a:p>
          <a:p>
            <a:r>
              <a:rPr lang="fr-FR" sz="800" dirty="0" smtClean="0"/>
              <a:t>         │          │</a:t>
            </a:r>
          </a:p>
          <a:p>
            <a:r>
              <a:rPr lang="fr-FR" sz="800" dirty="0" smtClean="0"/>
              <a:t>         │          └  &amp;:</a:t>
            </a:r>
            <a:r>
              <a:rPr lang="fr-FR" sz="800" smtClean="0"/>
              <a:t>before</a:t>
            </a:r>
            <a:endParaRPr lang="fr-FR" sz="800" dirty="0" smtClean="0"/>
          </a:p>
          <a:p>
            <a:r>
              <a:rPr lang="fr-FR" sz="800" dirty="0" smtClean="0"/>
              <a:t>         │</a:t>
            </a:r>
          </a:p>
          <a:p>
            <a:r>
              <a:rPr lang="fr-FR" sz="800" dirty="0" smtClean="0"/>
              <a:t>         └</a:t>
            </a:r>
            <a:r>
              <a:rPr lang="fr-FR" sz="800" dirty="0" err="1" smtClean="0"/>
              <a:t>span</a:t>
            </a:r>
            <a:endParaRPr lang="fr-FR" sz="800" dirty="0" smtClean="0"/>
          </a:p>
        </p:txBody>
      </p:sp>
      <p:sp>
        <p:nvSpPr>
          <p:cNvPr id="8" name="ZoneTexte 7"/>
          <p:cNvSpPr txBox="1"/>
          <p:nvPr/>
        </p:nvSpPr>
        <p:spPr>
          <a:xfrm>
            <a:off x="571472" y="3500438"/>
            <a:ext cx="1285884" cy="1323439"/>
          </a:xfrm>
          <a:prstGeom prst="rect">
            <a:avLst/>
          </a:prstGeom>
          <a:noFill/>
        </p:spPr>
        <p:txBody>
          <a:bodyPr wrap="square" rtlCol="0">
            <a:spAutoFit/>
          </a:bodyPr>
          <a:lstStyle/>
          <a:p>
            <a:r>
              <a:rPr lang="fr-FR" sz="800" dirty="0" smtClean="0"/>
              <a:t> . .</a:t>
            </a:r>
            <a:r>
              <a:rPr lang="fr-FR" sz="800" dirty="0" err="1" smtClean="0"/>
              <a:t>complement</a:t>
            </a:r>
            <a:endParaRPr lang="fr-FR" sz="800" dirty="0" smtClean="0"/>
          </a:p>
          <a:p>
            <a:r>
              <a:rPr lang="fr-FR" sz="800" dirty="0" smtClean="0"/>
              <a:t>         │</a:t>
            </a:r>
          </a:p>
          <a:p>
            <a:r>
              <a:rPr lang="fr-FR" sz="800" dirty="0"/>
              <a:t> </a:t>
            </a:r>
            <a:r>
              <a:rPr lang="fr-FR" sz="800" dirty="0" smtClean="0"/>
              <a:t>        ├ h2</a:t>
            </a:r>
          </a:p>
          <a:p>
            <a:r>
              <a:rPr lang="fr-FR" sz="800" dirty="0"/>
              <a:t> </a:t>
            </a:r>
            <a:r>
              <a:rPr lang="fr-FR" sz="800" dirty="0" smtClean="0"/>
              <a:t>        │</a:t>
            </a:r>
          </a:p>
          <a:p>
            <a:r>
              <a:rPr lang="fr-FR" sz="800" dirty="0" smtClean="0"/>
              <a:t>         ├p</a:t>
            </a:r>
          </a:p>
          <a:p>
            <a:r>
              <a:rPr lang="fr-FR" sz="800" dirty="0" smtClean="0"/>
              <a:t>         │</a:t>
            </a:r>
          </a:p>
          <a:p>
            <a:r>
              <a:rPr lang="fr-FR" sz="800" dirty="0"/>
              <a:t> </a:t>
            </a:r>
            <a:r>
              <a:rPr lang="fr-FR" sz="800" dirty="0" smtClean="0"/>
              <a:t>        └ a</a:t>
            </a:r>
          </a:p>
          <a:p>
            <a:r>
              <a:rPr lang="fr-FR" sz="800" dirty="0"/>
              <a:t> </a:t>
            </a:r>
            <a:r>
              <a:rPr lang="fr-FR" sz="800" dirty="0" smtClean="0"/>
              <a:t>            │</a:t>
            </a:r>
          </a:p>
          <a:p>
            <a:r>
              <a:rPr lang="fr-FR" sz="800" dirty="0" smtClean="0"/>
              <a:t>             └</a:t>
            </a:r>
            <a:r>
              <a:rPr lang="fr-FR" sz="800" dirty="0"/>
              <a:t> &amp;:</a:t>
            </a:r>
            <a:r>
              <a:rPr lang="fr-FR" sz="800" dirty="0" err="1"/>
              <a:t>hover</a:t>
            </a:r>
            <a:endParaRPr lang="fr-FR" sz="800" dirty="0"/>
          </a:p>
          <a:p>
            <a:endParaRPr lang="fr-FR" sz="800" dirty="0" smtClean="0"/>
          </a:p>
        </p:txBody>
      </p:sp>
      <p:sp>
        <p:nvSpPr>
          <p:cNvPr id="9" name="ZoneTexte 8"/>
          <p:cNvSpPr txBox="1"/>
          <p:nvPr/>
        </p:nvSpPr>
        <p:spPr>
          <a:xfrm>
            <a:off x="1928794" y="1571612"/>
            <a:ext cx="2000264" cy="2677656"/>
          </a:xfrm>
          <a:prstGeom prst="rect">
            <a:avLst/>
          </a:prstGeom>
          <a:noFill/>
        </p:spPr>
        <p:txBody>
          <a:bodyPr wrap="square" rtlCol="0">
            <a:spAutoFit/>
          </a:bodyPr>
          <a:lstStyle/>
          <a:p>
            <a:r>
              <a:rPr lang="fr-FR" sz="800" dirty="0" smtClean="0"/>
              <a:t>.fonctionnement</a:t>
            </a:r>
          </a:p>
          <a:p>
            <a:r>
              <a:rPr lang="fr-FR" sz="800" dirty="0" smtClean="0"/>
              <a:t>         │</a:t>
            </a:r>
          </a:p>
          <a:p>
            <a:r>
              <a:rPr lang="fr-FR" sz="800" dirty="0"/>
              <a:t> </a:t>
            </a:r>
            <a:r>
              <a:rPr lang="fr-FR" sz="800" dirty="0" smtClean="0"/>
              <a:t>        └ &amp;</a:t>
            </a:r>
            <a:r>
              <a:rPr lang="fr-FR" sz="800" dirty="0" err="1" smtClean="0"/>
              <a:t>__div</a:t>
            </a:r>
            <a:endParaRPr lang="fr-FR" sz="800" dirty="0" smtClean="0"/>
          </a:p>
          <a:p>
            <a:r>
              <a:rPr lang="fr-FR" sz="800" dirty="0"/>
              <a:t> </a:t>
            </a:r>
            <a:r>
              <a:rPr lang="fr-FR" sz="800" dirty="0" smtClean="0"/>
              <a:t>               │</a:t>
            </a:r>
          </a:p>
          <a:p>
            <a:r>
              <a:rPr lang="fr-FR" sz="800" dirty="0" smtClean="0"/>
              <a:t>                ├h2</a:t>
            </a:r>
          </a:p>
          <a:p>
            <a:r>
              <a:rPr lang="fr-FR" sz="800" dirty="0" smtClean="0"/>
              <a:t>                │</a:t>
            </a:r>
          </a:p>
          <a:p>
            <a:r>
              <a:rPr lang="fr-FR" sz="800" dirty="0"/>
              <a:t> </a:t>
            </a:r>
            <a:r>
              <a:rPr lang="fr-FR" sz="800" dirty="0" smtClean="0"/>
              <a:t>               └ </a:t>
            </a:r>
            <a:r>
              <a:rPr lang="fr-FR" sz="800" dirty="0"/>
              <a:t>&amp;</a:t>
            </a:r>
            <a:r>
              <a:rPr lang="fr-FR" sz="800" dirty="0" err="1"/>
              <a:t>__</a:t>
            </a:r>
            <a:r>
              <a:rPr lang="fr-FR" sz="800" dirty="0" err="1" smtClean="0"/>
              <a:t>derouler</a:t>
            </a:r>
            <a:endParaRPr lang="fr-FR" sz="800" dirty="0" smtClean="0"/>
          </a:p>
          <a:p>
            <a:r>
              <a:rPr lang="fr-FR" sz="800" dirty="0"/>
              <a:t> </a:t>
            </a:r>
            <a:r>
              <a:rPr lang="fr-FR" sz="800" dirty="0" smtClean="0"/>
              <a:t>                           │</a:t>
            </a:r>
          </a:p>
          <a:p>
            <a:r>
              <a:rPr lang="fr-FR" sz="800" dirty="0" smtClean="0"/>
              <a:t>                            ├ li</a:t>
            </a:r>
          </a:p>
          <a:p>
            <a:r>
              <a:rPr lang="fr-FR" sz="800" dirty="0" smtClean="0"/>
              <a:t>                            │ │</a:t>
            </a:r>
            <a:endParaRPr lang="fr-FR" sz="800" dirty="0"/>
          </a:p>
          <a:p>
            <a:r>
              <a:rPr lang="fr-FR" sz="800" dirty="0" smtClean="0"/>
              <a:t>                            │ ├</a:t>
            </a:r>
            <a:r>
              <a:rPr lang="fr-FR" sz="800" dirty="0"/>
              <a:t> @</a:t>
            </a:r>
            <a:r>
              <a:rPr lang="fr-FR" sz="800" dirty="0" smtClean="0"/>
              <a:t>media</a:t>
            </a:r>
          </a:p>
          <a:p>
            <a:r>
              <a:rPr lang="fr-FR" sz="800" dirty="0" smtClean="0"/>
              <a:t>                            │ │</a:t>
            </a:r>
          </a:p>
          <a:p>
            <a:r>
              <a:rPr lang="fr-FR" sz="800" dirty="0" smtClean="0"/>
              <a:t>                            │ └  </a:t>
            </a:r>
            <a:r>
              <a:rPr lang="fr-FR" sz="800" dirty="0"/>
              <a:t>a </a:t>
            </a:r>
            <a:endParaRPr lang="fr-FR" sz="800" dirty="0" smtClean="0"/>
          </a:p>
          <a:p>
            <a:r>
              <a:rPr lang="fr-FR" sz="800" dirty="0" smtClean="0"/>
              <a:t>                            │     │</a:t>
            </a:r>
          </a:p>
          <a:p>
            <a:r>
              <a:rPr lang="fr-FR" sz="800" dirty="0" smtClean="0"/>
              <a:t>                            │     └ &amp;:</a:t>
            </a:r>
            <a:r>
              <a:rPr lang="fr-FR" sz="800" dirty="0" err="1" smtClean="0"/>
              <a:t>hover</a:t>
            </a:r>
            <a:endParaRPr lang="fr-FR" sz="800" dirty="0"/>
          </a:p>
          <a:p>
            <a:r>
              <a:rPr lang="fr-FR" sz="800" dirty="0" smtClean="0"/>
              <a:t>                            │</a:t>
            </a:r>
          </a:p>
          <a:p>
            <a:r>
              <a:rPr lang="fr-FR" sz="800" dirty="0" smtClean="0"/>
              <a:t>                            │ </a:t>
            </a:r>
          </a:p>
          <a:p>
            <a:r>
              <a:rPr lang="fr-FR" sz="800" dirty="0" smtClean="0"/>
              <a:t>                            ├&amp;--</a:t>
            </a:r>
            <a:r>
              <a:rPr lang="fr-FR" sz="800" dirty="0" err="1" smtClean="0"/>
              <a:t>ico</a:t>
            </a:r>
            <a:endParaRPr lang="fr-FR" sz="800" dirty="0" smtClean="0"/>
          </a:p>
          <a:p>
            <a:r>
              <a:rPr lang="fr-FR" sz="800" dirty="0" smtClean="0"/>
              <a:t>                            │</a:t>
            </a:r>
          </a:p>
          <a:p>
            <a:r>
              <a:rPr lang="fr-FR" sz="800" dirty="0" smtClean="0"/>
              <a:t>                            └</a:t>
            </a:r>
            <a:r>
              <a:rPr lang="fr-FR" sz="800" dirty="0"/>
              <a:t> </a:t>
            </a:r>
            <a:r>
              <a:rPr lang="fr-FR" sz="800" dirty="0" smtClean="0"/>
              <a:t>&amp;--nombre</a:t>
            </a:r>
            <a:endParaRPr lang="fr-FR" sz="800" dirty="0"/>
          </a:p>
          <a:p>
            <a:endParaRPr lang="fr-FR" sz="800" dirty="0" smtClean="0"/>
          </a:p>
        </p:txBody>
      </p:sp>
      <p:sp>
        <p:nvSpPr>
          <p:cNvPr id="10" name="ZoneTexte 9"/>
          <p:cNvSpPr txBox="1"/>
          <p:nvPr/>
        </p:nvSpPr>
        <p:spPr>
          <a:xfrm>
            <a:off x="4000496" y="1571612"/>
            <a:ext cx="2857520" cy="4401205"/>
          </a:xfrm>
          <a:prstGeom prst="rect">
            <a:avLst/>
          </a:prstGeom>
          <a:noFill/>
        </p:spPr>
        <p:txBody>
          <a:bodyPr wrap="square" rtlCol="0">
            <a:spAutoFit/>
          </a:bodyPr>
          <a:lstStyle/>
          <a:p>
            <a:r>
              <a:rPr lang="fr-FR" sz="800" dirty="0"/>
              <a:t>.</a:t>
            </a:r>
            <a:r>
              <a:rPr lang="fr-FR" sz="800" dirty="0" smtClean="0"/>
              <a:t>restaurant</a:t>
            </a:r>
          </a:p>
          <a:p>
            <a:r>
              <a:rPr lang="fr-FR" sz="800" dirty="0" smtClean="0"/>
              <a:t>         │</a:t>
            </a:r>
          </a:p>
          <a:p>
            <a:r>
              <a:rPr lang="fr-FR" sz="800" dirty="0"/>
              <a:t> </a:t>
            </a:r>
            <a:r>
              <a:rPr lang="fr-FR" sz="800" dirty="0" smtClean="0"/>
              <a:t>        └ &amp;</a:t>
            </a:r>
            <a:r>
              <a:rPr lang="fr-FR" sz="800" dirty="0" err="1" smtClean="0"/>
              <a:t>__conteneur</a:t>
            </a:r>
            <a:endParaRPr lang="fr-FR" sz="800" dirty="0" smtClean="0"/>
          </a:p>
          <a:p>
            <a:r>
              <a:rPr lang="fr-FR" sz="800" dirty="0"/>
              <a:t> </a:t>
            </a:r>
            <a:r>
              <a:rPr lang="fr-FR" sz="800" dirty="0" smtClean="0"/>
              <a:t>               │</a:t>
            </a:r>
          </a:p>
          <a:p>
            <a:r>
              <a:rPr lang="fr-FR" sz="800" dirty="0" smtClean="0"/>
              <a:t>                ├h2</a:t>
            </a:r>
          </a:p>
          <a:p>
            <a:r>
              <a:rPr lang="fr-FR" sz="800" dirty="0" smtClean="0"/>
              <a:t>                │</a:t>
            </a:r>
          </a:p>
          <a:p>
            <a:r>
              <a:rPr lang="fr-FR" sz="800" dirty="0" smtClean="0"/>
              <a:t>                ├ </a:t>
            </a:r>
            <a:r>
              <a:rPr lang="fr-FR" sz="800" dirty="0" err="1" smtClean="0"/>
              <a:t>ul</a:t>
            </a:r>
            <a:endParaRPr lang="fr-FR" sz="800" dirty="0" smtClean="0"/>
          </a:p>
          <a:p>
            <a:r>
              <a:rPr lang="fr-FR" sz="800" dirty="0"/>
              <a:t> </a:t>
            </a:r>
            <a:r>
              <a:rPr lang="fr-FR" sz="800" dirty="0" smtClean="0"/>
              <a:t>               │ │</a:t>
            </a:r>
          </a:p>
          <a:p>
            <a:r>
              <a:rPr lang="fr-FR" sz="800" dirty="0" smtClean="0"/>
              <a:t>                │ └ li</a:t>
            </a:r>
          </a:p>
          <a:p>
            <a:r>
              <a:rPr lang="fr-FR" sz="800" dirty="0" smtClean="0"/>
              <a:t>                │     │</a:t>
            </a:r>
            <a:endParaRPr lang="fr-FR" sz="800" dirty="0"/>
          </a:p>
          <a:p>
            <a:r>
              <a:rPr lang="fr-FR" sz="800" dirty="0" smtClean="0"/>
              <a:t>                │     ├ </a:t>
            </a:r>
            <a:r>
              <a:rPr lang="fr-FR" sz="800" dirty="0"/>
              <a:t>@</a:t>
            </a:r>
            <a:r>
              <a:rPr lang="fr-FR" sz="800" dirty="0" smtClean="0"/>
              <a:t>media</a:t>
            </a:r>
            <a:r>
              <a:rPr lang="fr-FR" sz="800" dirty="0"/>
              <a:t> (min-</a:t>
            </a:r>
            <a:r>
              <a:rPr lang="fr-FR" sz="800" dirty="0" err="1"/>
              <a:t>width</a:t>
            </a:r>
            <a:r>
              <a:rPr lang="fr-FR" sz="800" dirty="0"/>
              <a:t>: 820px</a:t>
            </a:r>
            <a:r>
              <a:rPr lang="fr-FR" sz="800" dirty="0" smtClean="0"/>
              <a:t>)</a:t>
            </a:r>
          </a:p>
          <a:p>
            <a:r>
              <a:rPr lang="fr-FR" sz="800" dirty="0" smtClean="0"/>
              <a:t>                │     │</a:t>
            </a:r>
          </a:p>
          <a:p>
            <a:r>
              <a:rPr lang="fr-FR" sz="800" dirty="0" smtClean="0"/>
              <a:t>                │     └ @media</a:t>
            </a:r>
            <a:r>
              <a:rPr lang="fr-FR" sz="800" dirty="0"/>
              <a:t> </a:t>
            </a:r>
            <a:r>
              <a:rPr lang="fr-FR" sz="800" dirty="0" smtClean="0"/>
              <a:t>(</a:t>
            </a:r>
            <a:r>
              <a:rPr lang="fr-FR" sz="800" dirty="0"/>
              <a:t>min-</a:t>
            </a:r>
            <a:r>
              <a:rPr lang="fr-FR" sz="800" dirty="0" err="1"/>
              <a:t>width</a:t>
            </a:r>
            <a:r>
              <a:rPr lang="fr-FR" sz="800" dirty="0"/>
              <a:t>: 992px</a:t>
            </a:r>
            <a:r>
              <a:rPr lang="fr-FR" sz="800" dirty="0" smtClean="0"/>
              <a:t>)</a:t>
            </a:r>
          </a:p>
          <a:p>
            <a:r>
              <a:rPr lang="fr-FR" sz="800" dirty="0" smtClean="0"/>
              <a:t>                │ </a:t>
            </a:r>
          </a:p>
          <a:p>
            <a:r>
              <a:rPr lang="fr-FR" sz="800" dirty="0" smtClean="0"/>
              <a:t>                └ </a:t>
            </a:r>
            <a:r>
              <a:rPr lang="fr-FR" sz="800" dirty="0"/>
              <a:t>&amp;</a:t>
            </a:r>
            <a:r>
              <a:rPr lang="fr-FR" sz="800" dirty="0" err="1"/>
              <a:t>__carte</a:t>
            </a:r>
            <a:r>
              <a:rPr lang="fr-FR" sz="800" dirty="0"/>
              <a:t> </a:t>
            </a:r>
            <a:endParaRPr lang="fr-FR" sz="800" dirty="0" smtClean="0"/>
          </a:p>
          <a:p>
            <a:r>
              <a:rPr lang="fr-FR" sz="800" dirty="0" smtClean="0"/>
              <a:t>                           │</a:t>
            </a:r>
          </a:p>
          <a:p>
            <a:r>
              <a:rPr lang="fr-FR" sz="800" dirty="0"/>
              <a:t> </a:t>
            </a:r>
            <a:r>
              <a:rPr lang="fr-FR" sz="800" dirty="0" smtClean="0"/>
              <a:t>                          ├</a:t>
            </a:r>
            <a:r>
              <a:rPr lang="fr-FR" sz="800" dirty="0"/>
              <a:t>&amp;:</a:t>
            </a:r>
            <a:r>
              <a:rPr lang="fr-FR" sz="800" dirty="0" err="1" smtClean="0"/>
              <a:t>hover</a:t>
            </a:r>
            <a:endParaRPr lang="fr-FR" sz="800" dirty="0" smtClean="0"/>
          </a:p>
          <a:p>
            <a:r>
              <a:rPr lang="fr-FR" sz="800" dirty="0" smtClean="0"/>
              <a:t>                           │</a:t>
            </a:r>
          </a:p>
          <a:p>
            <a:r>
              <a:rPr lang="fr-FR" sz="800" dirty="0" smtClean="0"/>
              <a:t>                           ├</a:t>
            </a:r>
            <a:r>
              <a:rPr lang="fr-FR" sz="800" dirty="0"/>
              <a:t>&amp;--</a:t>
            </a:r>
            <a:r>
              <a:rPr lang="fr-FR" sz="800" dirty="0" err="1"/>
              <a:t>img</a:t>
            </a:r>
            <a:endParaRPr lang="fr-FR" sz="800" dirty="0"/>
          </a:p>
          <a:p>
            <a:r>
              <a:rPr lang="fr-FR" sz="800" dirty="0" smtClean="0"/>
              <a:t>                           │</a:t>
            </a:r>
          </a:p>
          <a:p>
            <a:r>
              <a:rPr lang="fr-FR" sz="800" dirty="0" smtClean="0"/>
              <a:t>                           ├</a:t>
            </a:r>
            <a:r>
              <a:rPr lang="fr-FR" sz="800" dirty="0"/>
              <a:t>&amp;--new</a:t>
            </a:r>
          </a:p>
          <a:p>
            <a:r>
              <a:rPr lang="fr-FR" sz="800" dirty="0" smtClean="0"/>
              <a:t>                           │</a:t>
            </a:r>
          </a:p>
          <a:p>
            <a:r>
              <a:rPr lang="fr-FR" sz="800" dirty="0" smtClean="0"/>
              <a:t>                           ├</a:t>
            </a:r>
            <a:r>
              <a:rPr lang="fr-FR" sz="800" dirty="0"/>
              <a:t>&amp;--</a:t>
            </a:r>
            <a:r>
              <a:rPr lang="fr-FR" sz="800" dirty="0" smtClean="0"/>
              <a:t>nom</a:t>
            </a:r>
          </a:p>
          <a:p>
            <a:r>
              <a:rPr lang="fr-FR" sz="800" dirty="0" smtClean="0"/>
              <a:t>                           │</a:t>
            </a:r>
          </a:p>
          <a:p>
            <a:r>
              <a:rPr lang="fr-FR" sz="800" dirty="0" smtClean="0"/>
              <a:t>                           ├</a:t>
            </a:r>
            <a:r>
              <a:rPr lang="fr-FR" sz="800" dirty="0"/>
              <a:t>&amp;--</a:t>
            </a:r>
            <a:r>
              <a:rPr lang="fr-FR" sz="800" dirty="0" smtClean="0"/>
              <a:t>lieu</a:t>
            </a:r>
          </a:p>
          <a:p>
            <a:r>
              <a:rPr lang="fr-FR" sz="800" dirty="0" smtClean="0"/>
              <a:t>                           │</a:t>
            </a:r>
          </a:p>
          <a:p>
            <a:r>
              <a:rPr lang="fr-FR" sz="800" dirty="0" smtClean="0"/>
              <a:t>                           ├</a:t>
            </a:r>
            <a:r>
              <a:rPr lang="fr-FR" sz="800" dirty="0" err="1" smtClean="0"/>
              <a:t>span</a:t>
            </a:r>
            <a:endParaRPr lang="fr-FR" sz="800" dirty="0" smtClean="0"/>
          </a:p>
          <a:p>
            <a:r>
              <a:rPr lang="fr-FR" sz="800" dirty="0" smtClean="0"/>
              <a:t>                           │  │</a:t>
            </a:r>
          </a:p>
          <a:p>
            <a:r>
              <a:rPr lang="fr-FR" sz="800" dirty="0" smtClean="0"/>
              <a:t>                           │  └</a:t>
            </a:r>
            <a:r>
              <a:rPr lang="fr-FR" sz="800" dirty="0"/>
              <a:t> &amp;:</a:t>
            </a:r>
            <a:r>
              <a:rPr lang="fr-FR" sz="800" dirty="0" smtClean="0"/>
              <a:t>active</a:t>
            </a:r>
          </a:p>
          <a:p>
            <a:r>
              <a:rPr lang="fr-FR" sz="800" dirty="0" smtClean="0"/>
              <a:t>                           │</a:t>
            </a:r>
          </a:p>
          <a:p>
            <a:r>
              <a:rPr lang="fr-FR" sz="800" dirty="0" smtClean="0"/>
              <a:t>                           ├</a:t>
            </a:r>
            <a:r>
              <a:rPr lang="fr-FR" sz="800" dirty="0"/>
              <a:t>&amp;--</a:t>
            </a:r>
            <a:r>
              <a:rPr lang="fr-FR" sz="800" dirty="0" smtClean="0"/>
              <a:t>vide</a:t>
            </a:r>
          </a:p>
          <a:p>
            <a:r>
              <a:rPr lang="fr-FR" sz="800" dirty="0" smtClean="0"/>
              <a:t>                           │</a:t>
            </a:r>
          </a:p>
          <a:p>
            <a:r>
              <a:rPr lang="fr-FR" sz="800" dirty="0" smtClean="0"/>
              <a:t>                           └</a:t>
            </a:r>
            <a:r>
              <a:rPr lang="fr-FR" sz="800" dirty="0"/>
              <a:t> </a:t>
            </a:r>
            <a:r>
              <a:rPr lang="fr-FR" sz="800" dirty="0" smtClean="0"/>
              <a:t>&amp;--</a:t>
            </a:r>
            <a:r>
              <a:rPr lang="fr-FR" sz="800" dirty="0"/>
              <a:t>plein</a:t>
            </a:r>
          </a:p>
          <a:p>
            <a:endParaRPr lang="fr-FR" sz="800" dirty="0"/>
          </a:p>
          <a:p>
            <a:endParaRPr lang="fr-FR" sz="800" dirty="0" smtClean="0"/>
          </a:p>
        </p:txBody>
      </p:sp>
      <p:sp>
        <p:nvSpPr>
          <p:cNvPr id="11" name="ZoneTexte 10"/>
          <p:cNvSpPr txBox="1"/>
          <p:nvPr/>
        </p:nvSpPr>
        <p:spPr>
          <a:xfrm>
            <a:off x="6715140" y="1571612"/>
            <a:ext cx="1643074" cy="1938992"/>
          </a:xfrm>
          <a:prstGeom prst="rect">
            <a:avLst/>
          </a:prstGeom>
          <a:noFill/>
        </p:spPr>
        <p:txBody>
          <a:bodyPr wrap="square" rtlCol="0">
            <a:spAutoFit/>
          </a:bodyPr>
          <a:lstStyle/>
          <a:p>
            <a:r>
              <a:rPr lang="fr-FR" sz="800" dirty="0" smtClean="0"/>
              <a:t>.</a:t>
            </a:r>
            <a:r>
              <a:rPr lang="fr-FR" sz="800" dirty="0"/>
              <a:t> .footer </a:t>
            </a:r>
            <a:endParaRPr lang="fr-FR" sz="800" dirty="0" smtClean="0"/>
          </a:p>
          <a:p>
            <a:r>
              <a:rPr lang="fr-FR" sz="800" dirty="0" smtClean="0"/>
              <a:t>      │</a:t>
            </a:r>
          </a:p>
          <a:p>
            <a:r>
              <a:rPr lang="fr-FR" sz="800" dirty="0" smtClean="0"/>
              <a:t>      ├ conteneur</a:t>
            </a:r>
          </a:p>
          <a:p>
            <a:r>
              <a:rPr lang="fr-FR" sz="800" dirty="0"/>
              <a:t>  </a:t>
            </a:r>
            <a:r>
              <a:rPr lang="fr-FR" sz="800" dirty="0" smtClean="0"/>
              <a:t>    │ │</a:t>
            </a:r>
          </a:p>
          <a:p>
            <a:r>
              <a:rPr lang="fr-FR" sz="800" dirty="0" smtClean="0"/>
              <a:t>      │ └</a:t>
            </a:r>
            <a:r>
              <a:rPr lang="fr-FR" sz="800" dirty="0"/>
              <a:t> </a:t>
            </a:r>
            <a:r>
              <a:rPr lang="fr-FR" sz="800" dirty="0" err="1" smtClean="0"/>
              <a:t>img</a:t>
            </a:r>
            <a:endParaRPr lang="fr-FR" sz="800" dirty="0" smtClean="0"/>
          </a:p>
          <a:p>
            <a:r>
              <a:rPr lang="fr-FR" sz="800" dirty="0" smtClean="0"/>
              <a:t>      │</a:t>
            </a:r>
            <a:endParaRPr lang="fr-FR" sz="800" dirty="0"/>
          </a:p>
          <a:p>
            <a:r>
              <a:rPr lang="fr-FR" sz="800" dirty="0" smtClean="0"/>
              <a:t>      └</a:t>
            </a:r>
            <a:r>
              <a:rPr lang="fr-FR" sz="800" dirty="0" err="1" smtClean="0"/>
              <a:t>ul</a:t>
            </a:r>
            <a:endParaRPr lang="fr-FR" sz="800" dirty="0" smtClean="0"/>
          </a:p>
          <a:p>
            <a:r>
              <a:rPr lang="fr-FR" sz="800" dirty="0" smtClean="0"/>
              <a:t>         │</a:t>
            </a:r>
          </a:p>
          <a:p>
            <a:r>
              <a:rPr lang="fr-FR" sz="800" dirty="0" smtClean="0"/>
              <a:t>         ├ a</a:t>
            </a:r>
            <a:endParaRPr lang="fr-FR" sz="800" dirty="0"/>
          </a:p>
          <a:p>
            <a:r>
              <a:rPr lang="fr-FR" sz="800" dirty="0" smtClean="0"/>
              <a:t>         │</a:t>
            </a:r>
          </a:p>
          <a:p>
            <a:r>
              <a:rPr lang="fr-FR" sz="800" dirty="0" smtClean="0"/>
              <a:t>         ├ i</a:t>
            </a:r>
          </a:p>
          <a:p>
            <a:r>
              <a:rPr lang="fr-FR" sz="800" dirty="0" smtClean="0"/>
              <a:t>         │</a:t>
            </a:r>
          </a:p>
          <a:p>
            <a:r>
              <a:rPr lang="fr-FR" sz="800" dirty="0" smtClean="0"/>
              <a:t>         └</a:t>
            </a:r>
            <a:r>
              <a:rPr lang="fr-FR" sz="800" dirty="0"/>
              <a:t>.fa-hands-</a:t>
            </a:r>
            <a:r>
              <a:rPr lang="fr-FR" sz="800" dirty="0" err="1"/>
              <a:t>helping</a:t>
            </a:r>
            <a:endParaRPr lang="fr-FR" sz="800" dirty="0"/>
          </a:p>
          <a:p>
            <a:endParaRPr lang="fr-FR" sz="800" dirty="0" smtClean="0"/>
          </a:p>
          <a:p>
            <a:endParaRPr lang="fr-FR" sz="800" dirty="0" smtClean="0"/>
          </a:p>
        </p:txBody>
      </p:sp>
      <p:sp>
        <p:nvSpPr>
          <p:cNvPr id="12" name="ZoneTexte 11"/>
          <p:cNvSpPr txBox="1"/>
          <p:nvPr/>
        </p:nvSpPr>
        <p:spPr>
          <a:xfrm>
            <a:off x="571472" y="1571612"/>
            <a:ext cx="1285884" cy="830997"/>
          </a:xfrm>
          <a:prstGeom prst="rect">
            <a:avLst/>
          </a:prstGeom>
          <a:noFill/>
        </p:spPr>
        <p:txBody>
          <a:bodyPr wrap="square" rtlCol="0">
            <a:spAutoFit/>
          </a:bodyPr>
          <a:lstStyle/>
          <a:p>
            <a:r>
              <a:rPr lang="fr-FR" sz="800" dirty="0" smtClean="0"/>
              <a:t>     header</a:t>
            </a:r>
          </a:p>
          <a:p>
            <a:r>
              <a:rPr lang="fr-FR" sz="800" dirty="0" smtClean="0"/>
              <a:t>         │</a:t>
            </a:r>
          </a:p>
          <a:p>
            <a:r>
              <a:rPr lang="fr-FR" sz="800" dirty="0"/>
              <a:t> </a:t>
            </a:r>
            <a:r>
              <a:rPr lang="fr-FR" sz="800" dirty="0" smtClean="0"/>
              <a:t>        ├ </a:t>
            </a:r>
            <a:r>
              <a:rPr lang="fr-FR" sz="800" dirty="0" err="1" smtClean="0"/>
              <a:t>img</a:t>
            </a:r>
            <a:endParaRPr lang="fr-FR" sz="800" dirty="0" smtClean="0"/>
          </a:p>
          <a:p>
            <a:r>
              <a:rPr lang="fr-FR" sz="800" dirty="0" smtClean="0"/>
              <a:t>         │</a:t>
            </a:r>
          </a:p>
          <a:p>
            <a:r>
              <a:rPr lang="fr-FR" sz="800" dirty="0" smtClean="0"/>
              <a:t>         └ h1</a:t>
            </a:r>
          </a:p>
          <a:p>
            <a:r>
              <a:rPr lang="fr-FR" sz="800" dirty="0"/>
              <a:t> </a:t>
            </a:r>
            <a:r>
              <a:rPr lang="fr-FR" sz="800" dirty="0" smtClean="0"/>
              <a:t>            </a:t>
            </a:r>
          </a:p>
        </p:txBody>
      </p:sp>
      <p:sp>
        <p:nvSpPr>
          <p:cNvPr id="14" name="ZoneTexte 13"/>
          <p:cNvSpPr txBox="1"/>
          <p:nvPr/>
        </p:nvSpPr>
        <p:spPr>
          <a:xfrm>
            <a:off x="723872" y="1724012"/>
            <a:ext cx="1285884" cy="830997"/>
          </a:xfrm>
          <a:prstGeom prst="rect">
            <a:avLst/>
          </a:prstGeom>
          <a:noFill/>
        </p:spPr>
        <p:txBody>
          <a:bodyPr wrap="square" rtlCol="0">
            <a:spAutoFit/>
          </a:bodyPr>
          <a:lstStyle/>
          <a:p>
            <a:r>
              <a:rPr lang="fr-FR" sz="800" dirty="0" smtClean="0"/>
              <a:t>     header</a:t>
            </a:r>
          </a:p>
          <a:p>
            <a:r>
              <a:rPr lang="fr-FR" sz="800" dirty="0" smtClean="0"/>
              <a:t>         │</a:t>
            </a:r>
          </a:p>
          <a:p>
            <a:r>
              <a:rPr lang="fr-FR" sz="800" dirty="0"/>
              <a:t> </a:t>
            </a:r>
            <a:r>
              <a:rPr lang="fr-FR" sz="800" dirty="0" smtClean="0"/>
              <a:t>        ├ </a:t>
            </a:r>
            <a:r>
              <a:rPr lang="fr-FR" sz="800" dirty="0" err="1" smtClean="0"/>
              <a:t>img</a:t>
            </a:r>
            <a:endParaRPr lang="fr-FR" sz="800" dirty="0" smtClean="0"/>
          </a:p>
          <a:p>
            <a:r>
              <a:rPr lang="fr-FR" sz="800" dirty="0" smtClean="0"/>
              <a:t>         │</a:t>
            </a:r>
          </a:p>
          <a:p>
            <a:r>
              <a:rPr lang="fr-FR" sz="800" dirty="0" smtClean="0"/>
              <a:t>         └ h1</a:t>
            </a:r>
          </a:p>
          <a:p>
            <a:r>
              <a:rPr lang="fr-FR" sz="800" dirty="0"/>
              <a:t> </a:t>
            </a:r>
            <a:r>
              <a:rPr lang="fr-FR" sz="800" dirty="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t>Page des restaurants</a:t>
            </a:r>
            <a:endParaRPr lang="fr-FR" dirty="0"/>
          </a:p>
        </p:txBody>
      </p:sp>
      <p:sp>
        <p:nvSpPr>
          <p:cNvPr id="5" name="ZoneTexte 4"/>
          <p:cNvSpPr txBox="1"/>
          <p:nvPr/>
        </p:nvSpPr>
        <p:spPr>
          <a:xfrm>
            <a:off x="214282" y="1428736"/>
            <a:ext cx="1430200" cy="1446550"/>
          </a:xfrm>
          <a:prstGeom prst="rect">
            <a:avLst/>
          </a:prstGeom>
          <a:noFill/>
        </p:spPr>
        <p:txBody>
          <a:bodyPr wrap="none" rtlCol="0">
            <a:spAutoFit/>
          </a:bodyPr>
          <a:lstStyle/>
          <a:p>
            <a:r>
              <a:rPr lang="fr-FR" sz="800" dirty="0" smtClean="0"/>
              <a:t>main-menu</a:t>
            </a:r>
          </a:p>
          <a:p>
            <a:r>
              <a:rPr lang="fr-FR" sz="800" dirty="0" smtClean="0"/>
              <a:t>       │</a:t>
            </a:r>
          </a:p>
          <a:p>
            <a:r>
              <a:rPr lang="fr-FR" sz="800" dirty="0" smtClean="0"/>
              <a:t>       └&amp;</a:t>
            </a:r>
            <a:r>
              <a:rPr lang="fr-FR" sz="800" dirty="0" err="1" smtClean="0"/>
              <a:t>__titre</a:t>
            </a:r>
            <a:endParaRPr lang="fr-FR" sz="800" dirty="0" smtClean="0"/>
          </a:p>
          <a:p>
            <a:r>
              <a:rPr lang="fr-FR" sz="800" dirty="0"/>
              <a:t> </a:t>
            </a:r>
            <a:r>
              <a:rPr lang="fr-FR" sz="800" dirty="0" smtClean="0"/>
              <a:t>             │</a:t>
            </a:r>
          </a:p>
          <a:p>
            <a:r>
              <a:rPr lang="fr-FR" sz="800" dirty="0" smtClean="0"/>
              <a:t>              ├h1</a:t>
            </a:r>
          </a:p>
          <a:p>
            <a:r>
              <a:rPr lang="fr-FR" sz="800" dirty="0" smtClean="0"/>
              <a:t>              │</a:t>
            </a:r>
          </a:p>
          <a:p>
            <a:r>
              <a:rPr lang="fr-FR" sz="800" dirty="0" smtClean="0"/>
              <a:t>              └&amp;</a:t>
            </a:r>
            <a:r>
              <a:rPr lang="fr-FR" sz="800" dirty="0" err="1" smtClean="0"/>
              <a:t>__coeur</a:t>
            </a:r>
            <a:endParaRPr lang="fr-FR" sz="800" dirty="0" smtClean="0"/>
          </a:p>
          <a:p>
            <a:r>
              <a:rPr lang="fr-FR" sz="800" dirty="0" smtClean="0"/>
              <a:t>                      │</a:t>
            </a:r>
          </a:p>
          <a:p>
            <a:r>
              <a:rPr lang="fr-FR" sz="800" dirty="0" smtClean="0"/>
              <a:t>                      ├&amp;--vide</a:t>
            </a:r>
          </a:p>
          <a:p>
            <a:r>
              <a:rPr lang="fr-FR" sz="800" dirty="0" smtClean="0"/>
              <a:t>                      │</a:t>
            </a:r>
          </a:p>
          <a:p>
            <a:r>
              <a:rPr lang="fr-FR" sz="800" dirty="0" smtClean="0"/>
              <a:t>                      └&amp;--plein</a:t>
            </a:r>
            <a:endParaRPr lang="fr-FR" sz="800" dirty="0"/>
          </a:p>
        </p:txBody>
      </p:sp>
      <p:sp>
        <p:nvSpPr>
          <p:cNvPr id="6" name="ZoneTexte 5"/>
          <p:cNvSpPr txBox="1"/>
          <p:nvPr/>
        </p:nvSpPr>
        <p:spPr>
          <a:xfrm>
            <a:off x="1857356" y="1428736"/>
            <a:ext cx="4000528" cy="4401205"/>
          </a:xfrm>
          <a:prstGeom prst="rect">
            <a:avLst/>
          </a:prstGeom>
          <a:noFill/>
        </p:spPr>
        <p:txBody>
          <a:bodyPr wrap="square" rtlCol="0">
            <a:spAutoFit/>
          </a:bodyPr>
          <a:lstStyle/>
          <a:p>
            <a:r>
              <a:rPr lang="fr-FR" sz="800" dirty="0" smtClean="0"/>
              <a:t>	.carte</a:t>
            </a:r>
          </a:p>
          <a:p>
            <a:r>
              <a:rPr lang="fr-FR" sz="800" dirty="0" smtClean="0"/>
              <a:t>	│</a:t>
            </a:r>
          </a:p>
          <a:p>
            <a:r>
              <a:rPr lang="fr-FR" sz="800" dirty="0" smtClean="0"/>
              <a:t>	├@media</a:t>
            </a:r>
          </a:p>
          <a:p>
            <a:r>
              <a:rPr lang="fr-FR" sz="800" dirty="0" smtClean="0"/>
              <a:t>	│</a:t>
            </a:r>
          </a:p>
          <a:p>
            <a:r>
              <a:rPr lang="fr-FR" sz="800" dirty="0" smtClean="0"/>
              <a:t>	└&amp;</a:t>
            </a:r>
            <a:r>
              <a:rPr lang="fr-FR" sz="800" dirty="0" err="1" smtClean="0"/>
              <a:t>__menu</a:t>
            </a:r>
            <a:endParaRPr lang="fr-FR" sz="800" dirty="0" smtClean="0"/>
          </a:p>
          <a:p>
            <a:r>
              <a:rPr lang="fr-FR" sz="800" dirty="0" smtClean="0"/>
              <a:t>	         │</a:t>
            </a:r>
          </a:p>
          <a:p>
            <a:r>
              <a:rPr lang="fr-FR" sz="800" dirty="0" smtClean="0"/>
              <a:t>	         ├@media</a:t>
            </a:r>
          </a:p>
          <a:p>
            <a:r>
              <a:rPr lang="fr-FR" sz="800" dirty="0" smtClean="0"/>
              <a:t>	         │		</a:t>
            </a:r>
          </a:p>
          <a:p>
            <a:r>
              <a:rPr lang="fr-FR" sz="800" dirty="0" smtClean="0"/>
              <a:t>	         ├  h2</a:t>
            </a:r>
          </a:p>
          <a:p>
            <a:r>
              <a:rPr lang="fr-FR" sz="800" dirty="0" smtClean="0"/>
              <a:t>	         │  │</a:t>
            </a:r>
          </a:p>
          <a:p>
            <a:r>
              <a:rPr lang="fr-FR" sz="800" dirty="0" smtClean="0"/>
              <a:t>	         │  └&amp;</a:t>
            </a:r>
            <a:r>
              <a:rPr lang="fr-FR" sz="800" dirty="0" err="1" smtClean="0"/>
              <a:t>after</a:t>
            </a:r>
            <a:endParaRPr lang="fr-FR" sz="800" dirty="0" smtClean="0"/>
          </a:p>
          <a:p>
            <a:r>
              <a:rPr lang="fr-FR" sz="800" dirty="0" smtClean="0"/>
              <a:t>	         │</a:t>
            </a:r>
          </a:p>
          <a:p>
            <a:r>
              <a:rPr lang="fr-FR" sz="800" dirty="0" smtClean="0"/>
              <a:t>	         ├&amp;plat</a:t>
            </a:r>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carte__menu__plat__acc_prix</a:t>
            </a:r>
            <a:endParaRPr lang="fr-FR" sz="800" dirty="0" smtClean="0"/>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carte__menu__plat__cache</a:t>
            </a:r>
            <a:endParaRPr lang="fr-FR" sz="800" dirty="0" smtClean="0"/>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carte__menu__plat__cache</a:t>
            </a:r>
            <a:r>
              <a:rPr lang="fr-FR" sz="800" dirty="0" smtClean="0"/>
              <a:t>--check</a:t>
            </a:r>
          </a:p>
          <a:p>
            <a:r>
              <a:rPr lang="fr-FR" sz="800" dirty="0" smtClean="0"/>
              <a:t>	         │  │</a:t>
            </a:r>
          </a:p>
          <a:p>
            <a:r>
              <a:rPr lang="fr-FR" sz="800" dirty="0" smtClean="0"/>
              <a:t>	         │</a:t>
            </a:r>
            <a:r>
              <a:rPr lang="fr-FR" sz="800" dirty="0"/>
              <a:t> </a:t>
            </a:r>
            <a:r>
              <a:rPr lang="fr-FR" sz="800" dirty="0" smtClean="0"/>
              <a:t> ├ &amp;</a:t>
            </a:r>
            <a:r>
              <a:rPr lang="fr-FR" sz="800" dirty="0" err="1" smtClean="0"/>
              <a:t>__acc_prix</a:t>
            </a:r>
            <a:endParaRPr lang="fr-FR" sz="800" dirty="0" smtClean="0"/>
          </a:p>
          <a:p>
            <a:r>
              <a:rPr lang="fr-FR" sz="800" dirty="0" smtClean="0"/>
              <a:t>	</a:t>
            </a:r>
            <a:r>
              <a:rPr lang="fr-FR" sz="800" dirty="0"/>
              <a:t> </a:t>
            </a:r>
            <a:r>
              <a:rPr lang="fr-FR" sz="800" dirty="0" smtClean="0"/>
              <a:t>        │</a:t>
            </a:r>
            <a:r>
              <a:rPr lang="fr-FR" sz="800" dirty="0"/>
              <a:t> </a:t>
            </a:r>
            <a:r>
              <a:rPr lang="fr-FR" sz="800" dirty="0" smtClean="0"/>
              <a:t> │         │</a:t>
            </a:r>
          </a:p>
          <a:p>
            <a:r>
              <a:rPr lang="fr-FR" sz="800" dirty="0" smtClean="0"/>
              <a:t>	         │</a:t>
            </a:r>
            <a:r>
              <a:rPr lang="fr-FR" sz="800" dirty="0"/>
              <a:t> </a:t>
            </a:r>
            <a:r>
              <a:rPr lang="fr-FR" sz="800" dirty="0" smtClean="0"/>
              <a:t> │         ├&amp;</a:t>
            </a:r>
            <a:r>
              <a:rPr lang="fr-FR" sz="800" dirty="0" err="1" smtClean="0"/>
              <a:t>__nom</a:t>
            </a:r>
            <a:r>
              <a:rPr lang="fr-FR" sz="800" dirty="0" smtClean="0"/>
              <a:t> </a:t>
            </a:r>
          </a:p>
          <a:p>
            <a:r>
              <a:rPr lang="fr-FR" sz="800" dirty="0" smtClean="0"/>
              <a:t>	         │  │</a:t>
            </a:r>
            <a:r>
              <a:rPr lang="fr-FR" sz="800" dirty="0"/>
              <a:t> </a:t>
            </a:r>
            <a:r>
              <a:rPr lang="fr-FR" sz="800" dirty="0" smtClean="0"/>
              <a:t>        │</a:t>
            </a:r>
            <a:r>
              <a:rPr lang="fr-FR" sz="800" dirty="0"/>
              <a:t> </a:t>
            </a:r>
            <a:r>
              <a:rPr lang="fr-FR" sz="800" dirty="0" smtClean="0"/>
              <a:t>   │</a:t>
            </a:r>
          </a:p>
          <a:p>
            <a:r>
              <a:rPr lang="fr-FR" sz="800" dirty="0" smtClean="0"/>
              <a:t>	         │  │</a:t>
            </a:r>
            <a:r>
              <a:rPr lang="fr-FR" sz="800" dirty="0"/>
              <a:t> </a:t>
            </a:r>
            <a:r>
              <a:rPr lang="fr-FR" sz="800" dirty="0" smtClean="0"/>
              <a:t>        │    ├&amp;--titre</a:t>
            </a:r>
          </a:p>
          <a:p>
            <a:r>
              <a:rPr lang="fr-FR" sz="800" dirty="0" smtClean="0"/>
              <a:t>	         │  │         │    │</a:t>
            </a:r>
          </a:p>
          <a:p>
            <a:r>
              <a:rPr lang="fr-FR" sz="800" dirty="0" smtClean="0"/>
              <a:t>	         │  │</a:t>
            </a:r>
            <a:r>
              <a:rPr lang="fr-FR" sz="800" dirty="0"/>
              <a:t> </a:t>
            </a:r>
            <a:r>
              <a:rPr lang="fr-FR" sz="800" dirty="0" smtClean="0"/>
              <a:t>        │    └&amp;--</a:t>
            </a:r>
            <a:r>
              <a:rPr lang="fr-FR" sz="800" dirty="0" err="1" smtClean="0"/>
              <a:t>acc</a:t>
            </a:r>
            <a:endParaRPr lang="fr-FR" sz="800" dirty="0" smtClean="0"/>
          </a:p>
          <a:p>
            <a:r>
              <a:rPr lang="fr-FR" sz="800" dirty="0" smtClean="0"/>
              <a:t>	         │  │         │</a:t>
            </a:r>
          </a:p>
          <a:p>
            <a:r>
              <a:rPr lang="fr-FR" sz="800" dirty="0" smtClean="0"/>
              <a:t>	         │  │</a:t>
            </a:r>
            <a:r>
              <a:rPr lang="fr-FR" sz="800" dirty="0"/>
              <a:t> </a:t>
            </a:r>
            <a:r>
              <a:rPr lang="fr-FR" sz="800" dirty="0" smtClean="0"/>
              <a:t>        └&amp;--prix </a:t>
            </a:r>
          </a:p>
          <a:p>
            <a:r>
              <a:rPr lang="fr-FR" sz="800" dirty="0" smtClean="0"/>
              <a:t>	         │  │</a:t>
            </a:r>
          </a:p>
          <a:p>
            <a:r>
              <a:rPr lang="fr-FR" sz="800" dirty="0" smtClean="0"/>
              <a:t>	         │  └&amp;</a:t>
            </a:r>
            <a:r>
              <a:rPr lang="fr-FR" sz="800" dirty="0" err="1" smtClean="0"/>
              <a:t>__cache</a:t>
            </a:r>
            <a:endParaRPr lang="fr-FR" sz="800" dirty="0" smtClean="0"/>
          </a:p>
          <a:p>
            <a:r>
              <a:rPr lang="fr-FR" sz="800" dirty="0" smtClean="0"/>
              <a:t>	         │</a:t>
            </a:r>
            <a:r>
              <a:rPr lang="fr-FR" sz="800" dirty="0"/>
              <a:t> </a:t>
            </a:r>
            <a:r>
              <a:rPr lang="fr-FR" sz="800" dirty="0" smtClean="0"/>
              <a:t>           │</a:t>
            </a:r>
          </a:p>
          <a:p>
            <a:r>
              <a:rPr lang="fr-FR" sz="800" dirty="0" smtClean="0"/>
              <a:t>	         │</a:t>
            </a:r>
            <a:r>
              <a:rPr lang="fr-FR" sz="800" dirty="0"/>
              <a:t> </a:t>
            </a:r>
            <a:r>
              <a:rPr lang="fr-FR" sz="800" dirty="0" smtClean="0"/>
              <a:t>           └&amp;--check</a:t>
            </a:r>
          </a:p>
          <a:p>
            <a:r>
              <a:rPr lang="fr-FR" sz="800" dirty="0" smtClean="0"/>
              <a:t>	         │</a:t>
            </a:r>
          </a:p>
          <a:p>
            <a:r>
              <a:rPr lang="fr-FR" sz="800" dirty="0" smtClean="0"/>
              <a:t>	         └tout les .anime</a:t>
            </a:r>
            <a:endParaRPr lang="fr-FR" sz="800" dirty="0"/>
          </a:p>
        </p:txBody>
      </p:sp>
      <p:sp>
        <p:nvSpPr>
          <p:cNvPr id="7" name="ZoneTexte 6"/>
          <p:cNvSpPr txBox="1"/>
          <p:nvPr/>
        </p:nvSpPr>
        <p:spPr>
          <a:xfrm>
            <a:off x="5857884" y="1357298"/>
            <a:ext cx="1521570" cy="1077218"/>
          </a:xfrm>
          <a:prstGeom prst="rect">
            <a:avLst/>
          </a:prstGeom>
          <a:noFill/>
        </p:spPr>
        <p:txBody>
          <a:bodyPr wrap="none" rtlCol="0">
            <a:spAutoFit/>
          </a:bodyPr>
          <a:lstStyle/>
          <a:p>
            <a:r>
              <a:rPr lang="fr-FR" sz="800" dirty="0" smtClean="0"/>
              <a:t>.commander</a:t>
            </a:r>
          </a:p>
          <a:p>
            <a:r>
              <a:rPr lang="fr-FR" sz="800" dirty="0" smtClean="0"/>
              <a:t>        │</a:t>
            </a:r>
          </a:p>
          <a:p>
            <a:r>
              <a:rPr lang="fr-FR" sz="800" dirty="0" smtClean="0"/>
              <a:t>        ├.</a:t>
            </a:r>
            <a:r>
              <a:rPr lang="fr-FR" sz="800" dirty="0" err="1" smtClean="0"/>
              <a:t>fas.fa-check-circle</a:t>
            </a:r>
            <a:endParaRPr lang="fr-FR" sz="800" dirty="0" smtClean="0"/>
          </a:p>
          <a:p>
            <a:r>
              <a:rPr lang="fr-FR" sz="800" dirty="0" smtClean="0"/>
              <a:t>        │</a:t>
            </a:r>
          </a:p>
          <a:p>
            <a:r>
              <a:rPr lang="fr-FR" sz="800" dirty="0" smtClean="0"/>
              <a:t>        └ &gt; a</a:t>
            </a:r>
          </a:p>
          <a:p>
            <a:r>
              <a:rPr lang="fr-FR" sz="800" dirty="0"/>
              <a:t> </a:t>
            </a:r>
            <a:r>
              <a:rPr lang="fr-FR" sz="800" dirty="0" smtClean="0"/>
              <a:t>             │</a:t>
            </a:r>
          </a:p>
          <a:p>
            <a:r>
              <a:rPr lang="fr-FR" sz="800" dirty="0"/>
              <a:t> </a:t>
            </a:r>
            <a:r>
              <a:rPr lang="fr-FR" sz="800" dirty="0" smtClean="0"/>
              <a:t>             └&amp;:</a:t>
            </a:r>
            <a:r>
              <a:rPr lang="fr-FR" sz="800" dirty="0" err="1" smtClean="0"/>
              <a:t>hover</a:t>
            </a:r>
            <a:endParaRPr lang="fr-FR" sz="800" dirty="0" smtClean="0"/>
          </a:p>
          <a:p>
            <a:endParaRPr lang="fr-FR"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Bien que cela ne soit pas demandé J’ai fait une maquette avec adobe XD qui ce ma permis de voir comment j’allais aborder la version desktop et tablette</a:t>
            </a:r>
          </a:p>
          <a:p>
            <a:pPr>
              <a:buNone/>
            </a:pPr>
            <a:r>
              <a:rPr lang="fr-FR" sz="1600" dirty="0" smtClean="0"/>
              <a:t>	ce dernier et disponible a l’adresse suivante:</a:t>
            </a:r>
          </a:p>
          <a:p>
            <a:pPr lvl="1"/>
            <a:r>
              <a:rPr lang="fr-FR" sz="1200" dirty="0" smtClean="0">
                <a:hlinkClick r:id="rId2"/>
              </a:rPr>
              <a:t>https://xd.adobe.com/view/d28976e4-f0d8-4cb5-b8dc-6abdf38f42c9-87da/screen/d8e09926-0c19-4669-ac35-6cb3dd332c93?fullscreen&amp;hints=off</a:t>
            </a:r>
            <a:r>
              <a:rPr lang="fr-FR" sz="1200" dirty="0" smtClean="0"/>
              <a:t> .</a:t>
            </a:r>
            <a:endParaRPr lang="fr-FR" sz="1200" dirty="0"/>
          </a:p>
        </p:txBody>
      </p:sp>
      <p:sp>
        <p:nvSpPr>
          <p:cNvPr id="3" name="Titre 2"/>
          <p:cNvSpPr>
            <a:spLocks noGrp="1"/>
          </p:cNvSpPr>
          <p:nvPr>
            <p:ph type="title"/>
          </p:nvPr>
        </p:nvSpPr>
        <p:spPr/>
        <p:txBody>
          <a:bodyPr>
            <a:normAutofit/>
          </a:bodyPr>
          <a:lstStyle/>
          <a:p>
            <a:r>
              <a:rPr lang="fr-FR" dirty="0" smtClean="0"/>
              <a:t>Lien adobe </a:t>
            </a:r>
            <a:r>
              <a:rPr lang="fr-FR" dirty="0" err="1" smtClean="0"/>
              <a:t>xd</a:t>
            </a:r>
            <a:r>
              <a:rPr lang="fr-FR" dirty="0" smtClean="0"/>
              <a:t> du site </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ce projet je viens d’être recruté chez </a:t>
            </a:r>
            <a:r>
              <a:rPr lang="fr-FR" sz="1600" dirty="0" err="1" smtClean="0"/>
              <a:t>Ohmyfood</a:t>
            </a:r>
            <a:r>
              <a:rPr lang="fr-FR" sz="1600" dirty="0" smtClean="0"/>
              <a:t>!, en tant que développeur junior.</a:t>
            </a:r>
          </a:p>
          <a:p>
            <a:r>
              <a:rPr lang="fr-FR" sz="1600" dirty="0" err="1" smtClean="0"/>
              <a:t>Ohmyfood</a:t>
            </a:r>
            <a:r>
              <a:rPr lang="fr-FR" sz="1600" dirty="0" smtClean="0"/>
              <a:t>! est une jeune startup qui veut s'imposer sur le marché de la restauration. L'objectif est de développer un site 100% mobile qui répertorie les menus de restaurants gastronomiques.</a:t>
            </a:r>
          </a:p>
          <a:p>
            <a:r>
              <a:rPr lang="fr-FR" sz="1600" dirty="0" smtClean="0"/>
              <a:t> En plus des systèmes classiques de réservation, les clients pourront composer le menu de leur repas pour que les plats soient prêts à leur arrivée.</a:t>
            </a:r>
          </a:p>
          <a:p>
            <a:r>
              <a:rPr lang="fr-FR" sz="1600" dirty="0" smtClean="0"/>
              <a:t>Pour ce projet, tout mon code seras </a:t>
            </a:r>
            <a:r>
              <a:rPr lang="fr-FR" sz="1600" dirty="0" err="1" smtClean="0"/>
              <a:t>versionnez</a:t>
            </a:r>
            <a:r>
              <a:rPr lang="fr-FR" sz="1600" dirty="0" smtClean="0"/>
              <a:t> sur </a:t>
            </a:r>
            <a:r>
              <a:rPr lang="fr-FR" sz="1600" dirty="0" err="1" smtClean="0"/>
              <a:t>Github</a:t>
            </a:r>
            <a:r>
              <a:rPr lang="fr-FR" sz="1600" dirty="0" smtClean="0"/>
              <a:t> avec des </a:t>
            </a:r>
            <a:r>
              <a:rPr lang="fr-FR" sz="1600" dirty="0" err="1" smtClean="0"/>
              <a:t>commits</a:t>
            </a:r>
            <a:r>
              <a:rPr lang="fr-FR" sz="1600" dirty="0" smtClean="0"/>
              <a:t> réguliers pour suivre son avancement et publier le site en ligne plus facilement.(en se qui concerne les </a:t>
            </a:r>
            <a:r>
              <a:rPr lang="fr-FR" sz="1600" dirty="0" smtClean="0"/>
              <a:t>deniers </a:t>
            </a:r>
            <a:r>
              <a:rPr lang="fr-FR" sz="1600" dirty="0" smtClean="0"/>
              <a:t>section de </a:t>
            </a:r>
            <a:r>
              <a:rPr lang="fr-FR" sz="1600" dirty="0" err="1" smtClean="0"/>
              <a:t>commits</a:t>
            </a:r>
            <a:r>
              <a:rPr lang="fr-FR" sz="1600" dirty="0" smtClean="0"/>
              <a:t> on peut les voire plus espacer car j’</a:t>
            </a:r>
            <a:r>
              <a:rPr lang="fr-FR" sz="1600" dirty="0" err="1" smtClean="0"/>
              <a:t>etais</a:t>
            </a:r>
            <a:r>
              <a:rPr lang="fr-FR" sz="1600" dirty="0" smtClean="0"/>
              <a:t> passer sur d’autre projet et je suis revenue </a:t>
            </a:r>
            <a:r>
              <a:rPr lang="fr-FR" sz="1600" dirty="0" smtClean="0"/>
              <a:t>dessue </a:t>
            </a:r>
            <a:r>
              <a:rPr lang="fr-FR" sz="1600" dirty="0" smtClean="0"/>
              <a:t>quand j’en </a:t>
            </a:r>
            <a:r>
              <a:rPr lang="fr-FR" sz="1600" dirty="0" smtClean="0"/>
              <a:t>étais à </a:t>
            </a:r>
            <a:r>
              <a:rPr lang="fr-FR" sz="1600" dirty="0" smtClean="0"/>
              <a:t>se point avec mon mentor)</a:t>
            </a:r>
          </a:p>
          <a:p>
            <a:endParaRPr lang="fr-FR" dirty="0"/>
          </a:p>
        </p:txBody>
      </p:sp>
      <p:sp>
        <p:nvSpPr>
          <p:cNvPr id="3" name="Titre 2"/>
          <p:cNvSpPr>
            <a:spLocks noGrp="1"/>
          </p:cNvSpPr>
          <p:nvPr>
            <p:ph type="title"/>
          </p:nvPr>
        </p:nvSpPr>
        <p:spPr/>
        <p:txBody>
          <a:bodyPr/>
          <a:lstStyle/>
          <a:p>
            <a:r>
              <a:rPr lang="fr-FR" b="0" dirty="0" smtClean="0"/>
              <a:t>Présentation du projet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sz="1600" dirty="0" smtClean="0"/>
              <a:t>Tout le code doit être </a:t>
            </a:r>
            <a:r>
              <a:rPr lang="fr-FR" sz="1600" dirty="0" err="1" smtClean="0"/>
              <a:t>versionné</a:t>
            </a:r>
            <a:r>
              <a:rPr lang="fr-FR" sz="1600" dirty="0" smtClean="0"/>
              <a:t> sur </a:t>
            </a:r>
            <a:r>
              <a:rPr lang="fr-FR" sz="1600" dirty="0" err="1" smtClean="0"/>
              <a:t>GitHub</a:t>
            </a:r>
            <a:r>
              <a:rPr lang="fr-FR" sz="1600" dirty="0" smtClean="0"/>
              <a:t> et le site devra être accessible sur </a:t>
            </a:r>
            <a:r>
              <a:rPr lang="fr-FR" sz="1600" dirty="0" err="1" smtClean="0"/>
              <a:t>Github</a:t>
            </a:r>
            <a:r>
              <a:rPr lang="fr-FR" sz="1600" dirty="0" smtClean="0"/>
              <a:t> Pages une fois terminé.(</a:t>
            </a:r>
            <a:r>
              <a:rPr lang="fr-FR" sz="1600" dirty="0" smtClean="0">
                <a:hlinkClick r:id="rId2"/>
              </a:rPr>
              <a:t>https://github.com/gwenaelgressier/GwenaelGressier_03_22022022</a:t>
            </a:r>
            <a:r>
              <a:rPr lang="fr-FR" sz="1600" dirty="0" smtClean="0"/>
              <a:t>)</a:t>
            </a:r>
          </a:p>
          <a:p>
            <a:r>
              <a:rPr lang="fr-FR" sz="1600" dirty="0" smtClean="0"/>
              <a:t>Aucun framework ou de JavaScript.</a:t>
            </a:r>
          </a:p>
          <a:p>
            <a:r>
              <a:rPr lang="fr-FR" sz="1600" dirty="0" smtClean="0"/>
              <a:t>Au survol, la couleur de fond des boutons principaux devra légèrement s’éclaircir . L’ombre portée devra également être plus visible.</a:t>
            </a:r>
          </a:p>
          <a:p>
            <a:r>
              <a:rPr lang="fr-FR" sz="1600" dirty="0" smtClean="0"/>
              <a:t> À terme, les visiteurs pourront sauvegarder leurs menus préférés. Pour ça, un bouton en forme de cœur est présent sur la </a:t>
            </a:r>
            <a:r>
              <a:rPr lang="fr-FR" sz="1600" dirty="0" err="1" smtClean="0"/>
              <a:t>maquette.Il</a:t>
            </a:r>
            <a:r>
              <a:rPr lang="fr-FR" sz="1600" dirty="0" smtClean="0"/>
              <a:t> devra se remplir progressivement. </a:t>
            </a:r>
          </a:p>
          <a:p>
            <a:r>
              <a:rPr lang="fr-FR" sz="1600" dirty="0" smtClean="0"/>
              <a:t>un “</a:t>
            </a:r>
            <a:r>
              <a:rPr lang="fr-FR" sz="1600" dirty="0" err="1" smtClean="0"/>
              <a:t>loading</a:t>
            </a:r>
            <a:r>
              <a:rPr lang="fr-FR" sz="1600" dirty="0" smtClean="0"/>
              <a:t> </a:t>
            </a:r>
            <a:r>
              <a:rPr lang="fr-FR" sz="1600" dirty="0" err="1" smtClean="0"/>
              <a:t>spinner</a:t>
            </a:r>
            <a:r>
              <a:rPr lang="fr-FR" sz="1600" dirty="0" smtClean="0"/>
              <a:t>” sera nécessaire. Sur cette maquette pendant 1 à 3 secondes quand on arrive sur la page d'accueil.</a:t>
            </a:r>
          </a:p>
          <a:p>
            <a:r>
              <a:rPr lang="fr-FR" sz="1600" dirty="0" smtClean="0"/>
              <a:t>À l’arrivée sur la page, les plats devront apparaître progressivement avec un léger décalage dans le temps.</a:t>
            </a:r>
          </a:p>
          <a:p>
            <a:r>
              <a:rPr lang="fr-FR" sz="1600" dirty="0" smtClean="0"/>
              <a:t>Le visiteur peut ajouter les plats qu'il souhaite à sa commande en cliquant dessus. Cela fait apparaître une petite coche à droite du plat. Cette coche devra coulisser de la droite vers la gauche. </a:t>
            </a:r>
          </a:p>
          <a:p>
            <a:r>
              <a:rPr lang="fr-FR" sz="1600" dirty="0" smtClean="0"/>
              <a:t> Si l’intitulé du plat est trop long, il devra être rogné avec des points de suspension. </a:t>
            </a:r>
          </a:p>
        </p:txBody>
      </p:sp>
      <p:sp>
        <p:nvSpPr>
          <p:cNvPr id="3" name="Titre 2"/>
          <p:cNvSpPr>
            <a:spLocks noGrp="1"/>
          </p:cNvSpPr>
          <p:nvPr>
            <p:ph type="title"/>
          </p:nvPr>
        </p:nvSpPr>
        <p:spPr/>
        <p:txBody>
          <a:bodyPr/>
          <a:lstStyle/>
          <a:p>
            <a:r>
              <a:rPr lang="fr-FR" dirty="0" err="1" smtClean="0"/>
              <a:t>Spéciﬁcations</a:t>
            </a:r>
            <a:r>
              <a:rPr lang="fr-FR" dirty="0" smtClean="0"/>
              <a:t> fonctionnelles:</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sz="1500" dirty="0" smtClean="0"/>
              <a:t>La polices utiliser seras:</a:t>
            </a:r>
          </a:p>
          <a:p>
            <a:pPr lvl="1"/>
            <a:r>
              <a:rPr lang="fr-FR" sz="1500" dirty="0" smtClean="0"/>
              <a:t>Logo et titres: </a:t>
            </a:r>
            <a:r>
              <a:rPr lang="fr-FR" sz="1500" dirty="0" err="1" smtClean="0"/>
              <a:t>Shrikhand</a:t>
            </a:r>
            <a:r>
              <a:rPr lang="fr-FR" sz="1500" dirty="0" smtClean="0"/>
              <a:t>.</a:t>
            </a:r>
          </a:p>
          <a:p>
            <a:pPr lvl="1"/>
            <a:r>
              <a:rPr lang="fr-FR" sz="1500" dirty="0" smtClean="0"/>
              <a:t>Texte: </a:t>
            </a:r>
            <a:r>
              <a:rPr lang="fr-FR" sz="1500" dirty="0" err="1" smtClean="0"/>
              <a:t>Roboto</a:t>
            </a:r>
            <a:r>
              <a:rPr lang="fr-FR" sz="1500" dirty="0" smtClean="0"/>
              <a:t>.</a:t>
            </a:r>
          </a:p>
          <a:p>
            <a:r>
              <a:rPr lang="fr-FR" sz="1500" dirty="0" smtClean="0"/>
              <a:t>Les couleurs serons:</a:t>
            </a:r>
          </a:p>
          <a:p>
            <a:pPr lvl="1"/>
            <a:r>
              <a:rPr lang="fr-FR" sz="1500" dirty="0" smtClean="0"/>
              <a:t>Primaire:#9356DC.</a:t>
            </a:r>
          </a:p>
          <a:p>
            <a:pPr lvl="1"/>
            <a:r>
              <a:rPr lang="fr-FR" sz="1500" dirty="0" smtClean="0"/>
              <a:t>Secondaire:#FF79DA.</a:t>
            </a:r>
          </a:p>
          <a:p>
            <a:pPr lvl="1"/>
            <a:r>
              <a:rPr lang="fr-FR" sz="1500" dirty="0" smtClean="0"/>
              <a:t>Tertiaire:#99E2D0.</a:t>
            </a:r>
          </a:p>
          <a:p>
            <a:r>
              <a:rPr lang="fr-FR" sz="1500" dirty="0" smtClean="0"/>
              <a:t>le site sera développé en utilisant l’approche mobile-first.</a:t>
            </a:r>
          </a:p>
          <a:p>
            <a:r>
              <a:rPr lang="fr-FR" sz="1500" dirty="0" err="1" smtClean="0"/>
              <a:t>Aﬃchage</a:t>
            </a:r>
            <a:r>
              <a:rPr lang="fr-FR" sz="1500" dirty="0" smtClean="0"/>
              <a:t> de la localisation des restaurants. À terme il sera possible de choisir sa localisation.</a:t>
            </a:r>
          </a:p>
          <a:p>
            <a:r>
              <a:rPr lang="fr-FR" sz="1500" dirty="0" smtClean="0"/>
              <a:t>Une section contenant les 4 menus sous forme de cartes. Au clic sur la carte, l’utilisateur est redirigé vers la page du menu.</a:t>
            </a:r>
          </a:p>
          <a:p>
            <a:r>
              <a:rPr lang="fr-FR" sz="1500" dirty="0" smtClean="0"/>
              <a:t>Le footer est identique sur toutes les pages. Au clic sur “Contact”, un renvoi vers une adresse mail est effectué.</a:t>
            </a:r>
            <a:r>
              <a:rPr lang="pt-BR" sz="1500" dirty="0" smtClean="0"/>
              <a:t> (pour se fair j’ai utilisé href=</a:t>
            </a:r>
            <a:r>
              <a:rPr lang="pt-BR" sz="1500" dirty="0" smtClean="0">
                <a:hlinkClick r:id="rId2"/>
              </a:rPr>
              <a:t>mailto:votrenom@bidule.com</a:t>
            </a:r>
            <a:r>
              <a:rPr lang="pt-BR" sz="1500" dirty="0" smtClean="0"/>
              <a:t>)</a:t>
            </a:r>
            <a:endParaRPr lang="fr-FR" sz="1500" dirty="0" smtClean="0"/>
          </a:p>
          <a:p>
            <a:r>
              <a:rPr lang="fr-FR" sz="1500" dirty="0" smtClean="0"/>
              <a:t>Le header est présent sur toutes les pages. Sur la page d’accueil, il contient le logo du site. Sur les pages de menu, il contient en plus un bouton de retour vers la page d’accueil</a:t>
            </a:r>
          </a:p>
          <a:p>
            <a:endParaRPr lang="fr-FR" sz="2000" dirty="0"/>
          </a:p>
        </p:txBody>
      </p:sp>
      <p:sp>
        <p:nvSpPr>
          <p:cNvPr id="3" name="Titre 2"/>
          <p:cNvSpPr>
            <a:spLocks noGrp="1"/>
          </p:cNvSpPr>
          <p:nvPr>
            <p:ph type="title"/>
          </p:nvPr>
        </p:nvSpPr>
        <p:spPr/>
        <p:txBody>
          <a:bodyPr/>
          <a:lstStyle/>
          <a:p>
            <a:r>
              <a:rPr lang="fr-FR" dirty="0" err="1" smtClean="0"/>
              <a:t>Spéciﬁcations</a:t>
            </a:r>
            <a:r>
              <a:rPr lang="fr-FR" dirty="0" smtClean="0"/>
              <a:t> techniques:</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En ce qui concerne mais bouton </a:t>
            </a:r>
          </a:p>
          <a:p>
            <a:r>
              <a:rPr lang="fr-FR" sz="1600" dirty="0" smtClean="0"/>
              <a:t>pour le dégrader j’applique  un:</a:t>
            </a:r>
          </a:p>
          <a:p>
            <a:pPr lvl="1"/>
            <a:r>
              <a:rPr lang="fr-FR" sz="1200" dirty="0" smtClean="0"/>
              <a:t>background: </a:t>
            </a:r>
            <a:r>
              <a:rPr lang="fr-FR" sz="1200" dirty="0" err="1" smtClean="0"/>
              <a:t>linear</a:t>
            </a:r>
            <a:r>
              <a:rPr lang="fr-FR" sz="1200" dirty="0" smtClean="0"/>
              <a:t>-gradient(164deg, #ff79da 0%, #9356dc 80%)</a:t>
            </a:r>
          </a:p>
          <a:p>
            <a:pPr lvl="1"/>
            <a:r>
              <a:rPr lang="fr-FR" sz="1200" dirty="0" smtClean="0"/>
              <a:t>Je me suis servie du site https://cssgradient.io/ </a:t>
            </a:r>
          </a:p>
          <a:p>
            <a:pPr lvl="1">
              <a:buNone/>
            </a:pPr>
            <a:r>
              <a:rPr lang="fr-FR" sz="1200" dirty="0" smtClean="0"/>
              <a:t>	pour faire mes essaie pour que cela corresponde le plus possible à ma maquette.</a:t>
            </a:r>
          </a:p>
          <a:p>
            <a:r>
              <a:rPr lang="fr-FR" sz="1600" dirty="0" smtClean="0"/>
              <a:t>En se qui concerne la box </a:t>
            </a:r>
            <a:r>
              <a:rPr lang="fr-FR" sz="1600" dirty="0" err="1" smtClean="0"/>
              <a:t>shadow</a:t>
            </a:r>
            <a:r>
              <a:rPr lang="fr-FR" sz="1600" dirty="0" smtClean="0"/>
              <a:t> j’applique :</a:t>
            </a:r>
          </a:p>
          <a:p>
            <a:pPr lvl="1"/>
            <a:r>
              <a:rPr lang="fr-FR" sz="1200" dirty="0" smtClean="0"/>
              <a:t>box-</a:t>
            </a:r>
            <a:r>
              <a:rPr lang="fr-FR" sz="1200" dirty="0" err="1" smtClean="0"/>
              <a:t>shadow</a:t>
            </a:r>
            <a:r>
              <a:rPr lang="fr-FR" sz="1200" dirty="0" smtClean="0"/>
              <a:t>: </a:t>
            </a:r>
            <a:r>
              <a:rPr lang="fr-FR" sz="1200" dirty="0" err="1" smtClean="0"/>
              <a:t>rgb</a:t>
            </a:r>
            <a:r>
              <a:rPr lang="fr-FR" sz="1200" dirty="0" smtClean="0"/>
              <a:t>(50 </a:t>
            </a:r>
            <a:r>
              <a:rPr lang="fr-FR" sz="1200" dirty="0" err="1" smtClean="0"/>
              <a:t>50</a:t>
            </a:r>
            <a:r>
              <a:rPr lang="fr-FR" sz="1200" dirty="0" smtClean="0"/>
              <a:t> 93 / 25%) 0px 30px 60px -12px, </a:t>
            </a:r>
            <a:r>
              <a:rPr lang="fr-FR" sz="1200" dirty="0" err="1" smtClean="0"/>
              <a:t>rgb</a:t>
            </a:r>
            <a:r>
              <a:rPr lang="fr-FR" sz="1200" dirty="0" smtClean="0"/>
              <a:t>(0 0 0 / 30%) 0px 18px 36px -18px;</a:t>
            </a:r>
          </a:p>
          <a:p>
            <a:pPr lvl="1"/>
            <a:r>
              <a:rPr lang="fr-FR" sz="1200" dirty="0" smtClean="0"/>
              <a:t>Je me suis servie du site </a:t>
            </a:r>
            <a:r>
              <a:rPr lang="fr-FR" sz="1200" dirty="0" smtClean="0">
                <a:hlinkClick r:id="rId2"/>
              </a:rPr>
              <a:t>https://getcssscan.com/css-box-shadow-examples</a:t>
            </a:r>
            <a:r>
              <a:rPr lang="fr-FR" sz="1200" dirty="0" smtClean="0"/>
              <a:t>.</a:t>
            </a:r>
          </a:p>
          <a:p>
            <a:r>
              <a:rPr lang="fr-FR" sz="1600" dirty="0" smtClean="0"/>
              <a:t> Pour l’ éclaircissement du  bouton j’utilise un:</a:t>
            </a:r>
          </a:p>
          <a:p>
            <a:pPr lvl="1"/>
            <a:r>
              <a:rPr lang="fr-FR" sz="1200" dirty="0" err="1" smtClean="0"/>
              <a:t>filter</a:t>
            </a:r>
            <a:r>
              <a:rPr lang="fr-FR" sz="1200" dirty="0" smtClean="0"/>
              <a:t>: </a:t>
            </a:r>
            <a:r>
              <a:rPr lang="fr-FR" sz="1200" dirty="0" err="1" smtClean="0"/>
              <a:t>brightness</a:t>
            </a:r>
            <a:r>
              <a:rPr lang="fr-FR" sz="1200" dirty="0" smtClean="0"/>
              <a:t>(1.1);</a:t>
            </a:r>
            <a:endParaRPr lang="fr-FR" sz="1200" dirty="0"/>
          </a:p>
        </p:txBody>
      </p:sp>
      <p:sp>
        <p:nvSpPr>
          <p:cNvPr id="3" name="Titre 2"/>
          <p:cNvSpPr>
            <a:spLocks noGrp="1"/>
          </p:cNvSpPr>
          <p:nvPr>
            <p:ph type="title"/>
          </p:nvPr>
        </p:nvSpPr>
        <p:spPr/>
        <p:txBody>
          <a:bodyPr/>
          <a:lstStyle/>
          <a:p>
            <a:r>
              <a:rPr lang="fr-FR" sz="4400" dirty="0" smtClean="0"/>
              <a:t>Les boutons principaux</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sz="1900" dirty="0" smtClean="0"/>
              <a:t>En ce qui concerne les </a:t>
            </a:r>
            <a:r>
              <a:rPr lang="fr-FR" sz="1900" dirty="0" err="1" smtClean="0"/>
              <a:t>likes</a:t>
            </a:r>
            <a:r>
              <a:rPr lang="fr-FR" sz="1900" dirty="0" smtClean="0"/>
              <a:t>:</a:t>
            </a:r>
          </a:p>
          <a:p>
            <a:r>
              <a:rPr lang="fr-FR" sz="1900" dirty="0" smtClean="0"/>
              <a:t>J’ai imbriquer mes 2 logos de cœur en position: </a:t>
            </a:r>
            <a:r>
              <a:rPr lang="fr-FR" sz="1900" dirty="0" err="1" smtClean="0"/>
              <a:t>absolute</a:t>
            </a:r>
            <a:r>
              <a:rPr lang="fr-FR" sz="1900" dirty="0" smtClean="0"/>
              <a:t>; pour pouvoir les superposer et le placer a l’endroit souhaiter sur ma carte.</a:t>
            </a:r>
          </a:p>
          <a:p>
            <a:r>
              <a:rPr lang="fr-FR" sz="1900" dirty="0" smtClean="0"/>
              <a:t>Pour le 2</a:t>
            </a:r>
            <a:r>
              <a:rPr lang="fr-FR" sz="1900" baseline="30000" dirty="0" smtClean="0"/>
              <a:t>nd</a:t>
            </a:r>
            <a:r>
              <a:rPr lang="fr-FR" sz="1900" dirty="0" smtClean="0"/>
              <a:t> cœur je lui ai appliquer un </a:t>
            </a:r>
            <a:r>
              <a:rPr lang="fr-FR" sz="1900" dirty="0" err="1" smtClean="0"/>
              <a:t>opacity</a:t>
            </a:r>
            <a:r>
              <a:rPr lang="fr-FR" sz="1900" dirty="0" smtClean="0"/>
              <a:t>: 0;pour que il soit invisible </a:t>
            </a:r>
          </a:p>
          <a:p>
            <a:r>
              <a:rPr lang="fr-FR" sz="1900" dirty="0" smtClean="0"/>
              <a:t>En ce qui concerne le </a:t>
            </a:r>
            <a:r>
              <a:rPr lang="fr-FR" sz="1900" dirty="0" err="1" smtClean="0"/>
              <a:t>hover</a:t>
            </a:r>
            <a:r>
              <a:rPr lang="fr-FR" sz="1900" dirty="0" smtClean="0"/>
              <a:t>:</a:t>
            </a:r>
          </a:p>
          <a:p>
            <a:r>
              <a:rPr lang="fr-FR" sz="1900" dirty="0" smtClean="0"/>
              <a:t>Pour le 1</a:t>
            </a:r>
            <a:r>
              <a:rPr lang="fr-FR" sz="1900" baseline="30000" dirty="0" smtClean="0"/>
              <a:t>er</a:t>
            </a:r>
            <a:r>
              <a:rPr lang="fr-FR" sz="1900" dirty="0" smtClean="0"/>
              <a:t> cœur je lui applique :</a:t>
            </a:r>
          </a:p>
          <a:p>
            <a:pPr lvl="1"/>
            <a:r>
              <a:rPr lang="en-US" sz="1500" dirty="0" smtClean="0"/>
              <a:t>color: transparent;</a:t>
            </a:r>
          </a:p>
          <a:p>
            <a:pPr lvl="1"/>
            <a:r>
              <a:rPr lang="en-US" sz="1500" dirty="0" smtClean="0"/>
              <a:t>transition: all 0.5s;</a:t>
            </a:r>
            <a:endParaRPr lang="fr-FR" sz="1500" dirty="0" smtClean="0"/>
          </a:p>
          <a:p>
            <a:r>
              <a:rPr lang="fr-FR" sz="1900" dirty="0" smtClean="0"/>
              <a:t>Et pour le 2em je lui ai </a:t>
            </a:r>
            <a:r>
              <a:rPr lang="fr-FR" sz="1900" dirty="0" err="1" smtClean="0"/>
              <a:t>aplliqué</a:t>
            </a:r>
            <a:r>
              <a:rPr lang="fr-FR" sz="1900" dirty="0" smtClean="0"/>
              <a:t>:</a:t>
            </a:r>
            <a:r>
              <a:rPr lang="en-US" dirty="0" smtClean="0"/>
              <a:t>	</a:t>
            </a:r>
          </a:p>
          <a:p>
            <a:pPr lvl="1"/>
            <a:r>
              <a:rPr lang="en-US" sz="1500" dirty="0" smtClean="0"/>
              <a:t>background: linear-gradient(164deg, #ff79da 0%, #9356dc 80%);</a:t>
            </a:r>
          </a:p>
          <a:p>
            <a:pPr lvl="1">
              <a:buNone/>
            </a:pPr>
            <a:r>
              <a:rPr lang="en-US" sz="1500" dirty="0" smtClean="0"/>
              <a:t>	(</a:t>
            </a:r>
            <a:r>
              <a:rPr lang="en-US" sz="1500" dirty="0" err="1" smtClean="0"/>
              <a:t>même</a:t>
            </a:r>
            <a:r>
              <a:rPr lang="en-US" sz="1500" dirty="0" smtClean="0"/>
              <a:t> </a:t>
            </a:r>
            <a:r>
              <a:rPr lang="en-US" sz="1500" dirty="0" err="1" smtClean="0"/>
              <a:t>couleur</a:t>
            </a:r>
            <a:r>
              <a:rPr lang="en-US" sz="1500" dirty="0" smtClean="0"/>
              <a:t> </a:t>
            </a:r>
            <a:r>
              <a:rPr lang="en-US" sz="1500" dirty="0" err="1" smtClean="0"/>
              <a:t>que</a:t>
            </a:r>
            <a:r>
              <a:rPr lang="en-US" sz="1500" dirty="0" smtClean="0"/>
              <a:t> le </a:t>
            </a:r>
            <a:r>
              <a:rPr lang="en-US" sz="1500" dirty="0" err="1" smtClean="0"/>
              <a:t>bouton</a:t>
            </a:r>
            <a:r>
              <a:rPr lang="en-US" sz="1500" dirty="0" smtClean="0"/>
              <a:t>)</a:t>
            </a:r>
          </a:p>
          <a:p>
            <a:pPr lvl="1"/>
            <a:r>
              <a:rPr lang="en-US" sz="1500" dirty="0" smtClean="0"/>
              <a:t>background-clip: text;(</a:t>
            </a:r>
            <a:r>
              <a:rPr lang="fr-FR" sz="1600" dirty="0" smtClean="0"/>
              <a:t>L'arrière-plan est limité (rogné) au texte en premier plan.)</a:t>
            </a:r>
            <a:endParaRPr lang="en-US" sz="1500" dirty="0" smtClean="0"/>
          </a:p>
          <a:p>
            <a:pPr lvl="1"/>
            <a:r>
              <a:rPr lang="en-US" sz="1500" u="sng" dirty="0" smtClean="0"/>
              <a:t>-</a:t>
            </a:r>
            <a:r>
              <a:rPr lang="en-US" sz="1500" u="sng" dirty="0" err="1" smtClean="0"/>
              <a:t>webkit</a:t>
            </a:r>
            <a:r>
              <a:rPr lang="en-US" sz="1500" u="sng" dirty="0" smtClean="0"/>
              <a:t>-background-clip</a:t>
            </a:r>
            <a:r>
              <a:rPr lang="en-US" sz="1500" dirty="0" smtClean="0"/>
              <a:t>: text;(prefix </a:t>
            </a:r>
            <a:r>
              <a:rPr lang="en-US" sz="1500" dirty="0" err="1" smtClean="0"/>
              <a:t>vendeur</a:t>
            </a:r>
            <a:r>
              <a:rPr lang="en-US" sz="1500" dirty="0" smtClean="0"/>
              <a:t> pour chrome ,</a:t>
            </a:r>
            <a:r>
              <a:rPr lang="en-US" sz="1500" dirty="0" err="1" smtClean="0"/>
              <a:t>safarie</a:t>
            </a:r>
            <a:r>
              <a:rPr lang="en-US" sz="1500" dirty="0" smtClean="0"/>
              <a:t> ,android…)</a:t>
            </a:r>
          </a:p>
          <a:p>
            <a:pPr lvl="1"/>
            <a:r>
              <a:rPr lang="en-US" sz="1500" dirty="0" smtClean="0"/>
              <a:t>color: transparent;(</a:t>
            </a:r>
            <a:r>
              <a:rPr lang="en-US" sz="1500" dirty="0" err="1" smtClean="0"/>
              <a:t>couleur</a:t>
            </a:r>
            <a:r>
              <a:rPr lang="en-US" sz="1500" dirty="0" smtClean="0"/>
              <a:t> de </a:t>
            </a:r>
            <a:r>
              <a:rPr lang="en-US" sz="1500" dirty="0" err="1" smtClean="0"/>
              <a:t>mon</a:t>
            </a:r>
            <a:r>
              <a:rPr lang="en-US" sz="1500" dirty="0" smtClean="0"/>
              <a:t> </a:t>
            </a:r>
            <a:r>
              <a:rPr lang="en-US" sz="1500" dirty="0" err="1" smtClean="0"/>
              <a:t>texte</a:t>
            </a:r>
            <a:r>
              <a:rPr lang="en-US" sz="1500" dirty="0" smtClean="0"/>
              <a:t>)</a:t>
            </a:r>
          </a:p>
          <a:p>
            <a:r>
              <a:rPr lang="en-US" sz="1700" dirty="0" smtClean="0"/>
              <a:t>Et </a:t>
            </a:r>
            <a:r>
              <a:rPr lang="en-US" sz="1700" dirty="0" err="1" smtClean="0"/>
              <a:t>lors</a:t>
            </a:r>
            <a:r>
              <a:rPr lang="en-US" sz="1700" dirty="0" smtClean="0"/>
              <a:t> du hover </a:t>
            </a:r>
            <a:r>
              <a:rPr lang="en-US" sz="1700" dirty="0" err="1" smtClean="0"/>
              <a:t>sont</a:t>
            </a:r>
            <a:r>
              <a:rPr lang="en-US" sz="1700" dirty="0" smtClean="0"/>
              <a:t> </a:t>
            </a:r>
            <a:r>
              <a:rPr lang="fr-FR" sz="1700" dirty="0" err="1" smtClean="0"/>
              <a:t>opacity</a:t>
            </a:r>
            <a:r>
              <a:rPr lang="fr-FR" sz="1700" dirty="0" smtClean="0"/>
              <a:t> passe a 1 avec une </a:t>
            </a:r>
            <a:r>
              <a:rPr lang="en-US" sz="1700" dirty="0" smtClean="0"/>
              <a:t>transition: all 0.5s.</a:t>
            </a:r>
            <a:endParaRPr lang="fr-FR" sz="1700" dirty="0" smtClean="0"/>
          </a:p>
          <a:p>
            <a:pPr lvl="1"/>
            <a:endParaRPr lang="en-US" sz="1500" dirty="0" smtClean="0"/>
          </a:p>
          <a:p>
            <a:endParaRPr lang="fr-FR" dirty="0"/>
          </a:p>
        </p:txBody>
      </p:sp>
      <p:sp>
        <p:nvSpPr>
          <p:cNvPr id="3" name="Titre 2"/>
          <p:cNvSpPr>
            <a:spLocks noGrp="1"/>
          </p:cNvSpPr>
          <p:nvPr>
            <p:ph type="title"/>
          </p:nvPr>
        </p:nvSpPr>
        <p:spPr/>
        <p:txBody>
          <a:bodyPr/>
          <a:lstStyle/>
          <a:p>
            <a:r>
              <a:rPr lang="fr-FR" sz="4400" dirty="0" smtClean="0"/>
              <a:t>Le bouton en forme de cœur</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se dernier j’ai fait quelque chose d’</a:t>
            </a:r>
            <a:r>
              <a:rPr lang="fr-FR" sz="1600" dirty="0" err="1" smtClean="0"/>
              <a:t>asser</a:t>
            </a:r>
            <a:r>
              <a:rPr lang="fr-FR" sz="1600" dirty="0" smtClean="0"/>
              <a:t> simple j’ai imbriquer une </a:t>
            </a:r>
            <a:r>
              <a:rPr lang="fr-FR" sz="1600" dirty="0" err="1" smtClean="0"/>
              <a:t>span</a:t>
            </a:r>
            <a:r>
              <a:rPr lang="fr-FR" sz="1600" dirty="0" smtClean="0"/>
              <a:t> et une </a:t>
            </a:r>
            <a:r>
              <a:rPr lang="fr-FR" sz="1600" dirty="0" err="1" smtClean="0"/>
              <a:t>div</a:t>
            </a:r>
            <a:r>
              <a:rPr lang="fr-FR" sz="1600" dirty="0" smtClean="0"/>
              <a:t> dans une div.</a:t>
            </a:r>
          </a:p>
          <a:p>
            <a:r>
              <a:rPr lang="fr-FR" sz="1600" dirty="0" smtClean="0"/>
              <a:t>La </a:t>
            </a:r>
            <a:r>
              <a:rPr lang="fr-FR" sz="1600" dirty="0" err="1" smtClean="0"/>
              <a:t>span</a:t>
            </a:r>
            <a:r>
              <a:rPr lang="fr-FR" sz="1600" dirty="0" smtClean="0"/>
              <a:t> ne </a:t>
            </a:r>
            <a:r>
              <a:rPr lang="fr-FR" sz="1600" dirty="0" err="1" smtClean="0"/>
              <a:t>contien</a:t>
            </a:r>
            <a:r>
              <a:rPr lang="fr-FR" sz="1600" dirty="0" smtClean="0"/>
              <a:t> que « chargement …» et les 2 autre </a:t>
            </a:r>
            <a:r>
              <a:rPr lang="fr-FR" sz="1600" dirty="0" err="1" smtClean="0"/>
              <a:t>div</a:t>
            </a:r>
            <a:r>
              <a:rPr lang="fr-FR" sz="1600" dirty="0" smtClean="0"/>
              <a:t> son vide.</a:t>
            </a:r>
          </a:p>
          <a:p>
            <a:r>
              <a:rPr lang="fr-FR" sz="1600" dirty="0" smtClean="0"/>
              <a:t>En ce qui concerne ma </a:t>
            </a:r>
            <a:r>
              <a:rPr lang="fr-FR" sz="1600" dirty="0" err="1" smtClean="0"/>
              <a:t>div</a:t>
            </a:r>
            <a:r>
              <a:rPr lang="fr-FR" sz="1600" dirty="0" smtClean="0"/>
              <a:t> « centre » je lui est mis:</a:t>
            </a:r>
          </a:p>
          <a:p>
            <a:pPr lvl="1"/>
            <a:r>
              <a:rPr lang="en-US" sz="1200" dirty="0" smtClean="0"/>
              <a:t>position: fixed;</a:t>
            </a:r>
          </a:p>
          <a:p>
            <a:pPr lvl="1"/>
            <a:r>
              <a:rPr lang="en-US" sz="1200" dirty="0" smtClean="0"/>
              <a:t>height: 100%;</a:t>
            </a:r>
          </a:p>
          <a:p>
            <a:pPr lvl="1"/>
            <a:r>
              <a:rPr lang="en-US" sz="1200" dirty="0" smtClean="0"/>
              <a:t>width: 100%;</a:t>
            </a:r>
          </a:p>
          <a:p>
            <a:pPr lvl="1"/>
            <a:r>
              <a:rPr lang="fr-FR" sz="1200" dirty="0" smtClean="0"/>
              <a:t>z-index: 3;</a:t>
            </a:r>
          </a:p>
          <a:p>
            <a:r>
              <a:rPr lang="fr-FR" sz="1600" dirty="0" smtClean="0"/>
              <a:t>Pour pouvoir la recouvrir ma page principal</a:t>
            </a:r>
          </a:p>
          <a:p>
            <a:r>
              <a:rPr lang="en-US" sz="1600" dirty="0" err="1" smtClean="0"/>
              <a:t>L’animation</a:t>
            </a:r>
            <a:r>
              <a:rPr lang="en-US" sz="1600" dirty="0" smtClean="0"/>
              <a:t>: </a:t>
            </a:r>
            <a:r>
              <a:rPr lang="en-US" sz="1600" dirty="0" err="1" smtClean="0"/>
              <a:t>fondu</a:t>
            </a:r>
            <a:r>
              <a:rPr lang="en-US" sz="1600" dirty="0" smtClean="0"/>
              <a:t> 2s 3s forwards;</a:t>
            </a:r>
          </a:p>
          <a:p>
            <a:pPr lvl="1"/>
            <a:r>
              <a:rPr lang="en-US" sz="1200" dirty="0" smtClean="0"/>
              <a:t>Apelles un </a:t>
            </a:r>
            <a:r>
              <a:rPr lang="en-US" sz="1200" dirty="0" err="1" smtClean="0"/>
              <a:t>keyframe</a:t>
            </a:r>
            <a:r>
              <a:rPr lang="en-US" sz="1200" dirty="0" smtClean="0"/>
              <a:t> qui fait </a:t>
            </a:r>
            <a:r>
              <a:rPr lang="fr-FR" sz="1200" dirty="0" smtClean="0"/>
              <a:t>disparaitre</a:t>
            </a:r>
            <a:r>
              <a:rPr lang="fr-FR" sz="1200" b="1" dirty="0" smtClean="0"/>
              <a:t> </a:t>
            </a:r>
            <a:r>
              <a:rPr lang="en-US" sz="1200" dirty="0" smtClean="0"/>
              <a:t>ma page entre la 2em et 3em seconds.</a:t>
            </a:r>
            <a:endParaRPr lang="fr-FR" sz="1200" dirty="0" smtClean="0"/>
          </a:p>
          <a:p>
            <a:r>
              <a:rPr lang="fr-FR" sz="1600" dirty="0" smtClean="0"/>
              <a:t>Pour ma </a:t>
            </a:r>
            <a:r>
              <a:rPr lang="fr-FR" sz="1600" dirty="0" err="1" smtClean="0"/>
              <a:t>div</a:t>
            </a:r>
            <a:r>
              <a:rPr lang="fr-FR" sz="1600" dirty="0" smtClean="0"/>
              <a:t> « </a:t>
            </a:r>
            <a:r>
              <a:rPr lang="fr-FR" sz="1600" dirty="0" err="1" smtClean="0"/>
              <a:t>centre__anneau</a:t>
            </a:r>
            <a:r>
              <a:rPr lang="fr-FR" sz="1600" dirty="0" smtClean="0"/>
              <a:t> »</a:t>
            </a:r>
          </a:p>
          <a:p>
            <a:r>
              <a:rPr lang="fr-FR" sz="1600" dirty="0" smtClean="0"/>
              <a:t>Je mes aussi une </a:t>
            </a:r>
            <a:r>
              <a:rPr lang="fr-FR" sz="1600" dirty="0" err="1" smtClean="0"/>
              <a:t>keyframe</a:t>
            </a:r>
            <a:r>
              <a:rPr lang="fr-FR" sz="1600" dirty="0" smtClean="0"/>
              <a:t> à sont animation à la quelle j’applique 3 </a:t>
            </a:r>
            <a:r>
              <a:rPr lang="fr-FR" sz="1600" dirty="0" err="1" smtClean="0"/>
              <a:t>rotate</a:t>
            </a:r>
            <a:r>
              <a:rPr lang="fr-FR" sz="1600" dirty="0" smtClean="0"/>
              <a:t> avec des box </a:t>
            </a:r>
            <a:r>
              <a:rPr lang="fr-FR" sz="1600" dirty="0" err="1" smtClean="0"/>
              <a:t>shadow</a:t>
            </a:r>
            <a:r>
              <a:rPr lang="fr-FR" sz="1600" dirty="0" smtClean="0"/>
              <a:t> qui on les 3 couleur de mon cahier des charge </a:t>
            </a:r>
          </a:p>
          <a:p>
            <a:r>
              <a:rPr lang="fr-FR" sz="1600" dirty="0" smtClean="0"/>
              <a:t>J’applique un </a:t>
            </a:r>
            <a:r>
              <a:rPr lang="fr-FR" sz="1600" dirty="0" err="1" smtClean="0"/>
              <a:t>before</a:t>
            </a:r>
            <a:r>
              <a:rPr lang="fr-FR" sz="1600" dirty="0" smtClean="0"/>
              <a:t> sur mon centre anneau pour avoir cette impression de cercle brumeux</a:t>
            </a:r>
            <a:endParaRPr lang="fr-FR" sz="1600" dirty="0"/>
          </a:p>
        </p:txBody>
      </p:sp>
      <p:sp>
        <p:nvSpPr>
          <p:cNvPr id="3" name="Titre 2"/>
          <p:cNvSpPr>
            <a:spLocks noGrp="1"/>
          </p:cNvSpPr>
          <p:nvPr>
            <p:ph type="title"/>
          </p:nvPr>
        </p:nvSpPr>
        <p:spPr/>
        <p:txBody>
          <a:bodyPr/>
          <a:lstStyle/>
          <a:p>
            <a:r>
              <a:rPr lang="fr-FR" dirty="0" smtClean="0"/>
              <a:t>Le </a:t>
            </a:r>
            <a:r>
              <a:rPr lang="fr-FR" dirty="0" err="1" smtClean="0"/>
              <a:t>loading</a:t>
            </a:r>
            <a:r>
              <a:rPr lang="fr-FR" dirty="0" smtClean="0"/>
              <a:t> </a:t>
            </a:r>
            <a:r>
              <a:rPr lang="fr-FR" dirty="0" err="1" smtClean="0"/>
              <a:t>spinner</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700" dirty="0" smtClean="0"/>
              <a:t>Pour ce faire je leur </a:t>
            </a:r>
            <a:r>
              <a:rPr lang="fr-FR" sz="1700" dirty="0" err="1" smtClean="0"/>
              <a:t>aplique</a:t>
            </a:r>
            <a:r>
              <a:rPr lang="fr-FR" sz="1700" dirty="0" smtClean="0"/>
              <a:t> :</a:t>
            </a:r>
          </a:p>
          <a:p>
            <a:pPr lvl="1"/>
            <a:r>
              <a:rPr lang="fr-FR" sz="1400" dirty="0" smtClean="0"/>
              <a:t>animation-</a:t>
            </a:r>
            <a:r>
              <a:rPr lang="fr-FR" sz="1400" dirty="0" err="1" smtClean="0"/>
              <a:t>duration</a:t>
            </a:r>
            <a:r>
              <a:rPr lang="fr-FR" sz="1400" dirty="0" smtClean="0"/>
              <a:t>: 1s;</a:t>
            </a:r>
          </a:p>
          <a:p>
            <a:pPr lvl="1"/>
            <a:r>
              <a:rPr lang="fr-FR" sz="1400" dirty="0" smtClean="0"/>
              <a:t>animation-</a:t>
            </a:r>
            <a:r>
              <a:rPr lang="fr-FR" sz="1400" dirty="0" err="1" smtClean="0"/>
              <a:t>name</a:t>
            </a:r>
            <a:r>
              <a:rPr lang="fr-FR" sz="1400" dirty="0" smtClean="0"/>
              <a:t>: </a:t>
            </a:r>
            <a:r>
              <a:rPr lang="fr-FR" sz="1400" dirty="0" err="1" smtClean="0"/>
              <a:t>appear</a:t>
            </a:r>
            <a:r>
              <a:rPr lang="fr-FR" sz="1400" dirty="0" smtClean="0"/>
              <a:t>;</a:t>
            </a:r>
          </a:p>
          <a:p>
            <a:pPr lvl="1"/>
            <a:r>
              <a:rPr lang="fr-FR" sz="1400" dirty="0" err="1" smtClean="0"/>
              <a:t>transform</a:t>
            </a:r>
            <a:r>
              <a:rPr lang="fr-FR" sz="1400" dirty="0" smtClean="0"/>
              <a:t>: </a:t>
            </a:r>
            <a:r>
              <a:rPr lang="fr-FR" sz="1400" dirty="0" err="1" smtClean="0"/>
              <a:t>scale</a:t>
            </a:r>
            <a:r>
              <a:rPr lang="fr-FR" sz="1400" dirty="0" smtClean="0"/>
              <a:t>(0);</a:t>
            </a:r>
          </a:p>
          <a:p>
            <a:pPr lvl="1"/>
            <a:r>
              <a:rPr lang="fr-FR" sz="1400" dirty="0" smtClean="0"/>
              <a:t>animation-</a:t>
            </a:r>
            <a:r>
              <a:rPr lang="fr-FR" sz="1400" dirty="0" err="1" smtClean="0"/>
              <a:t>fill</a:t>
            </a:r>
            <a:r>
              <a:rPr lang="fr-FR" sz="1400" dirty="0" smtClean="0"/>
              <a:t>-mode: </a:t>
            </a:r>
            <a:r>
              <a:rPr lang="fr-FR" sz="1400" dirty="0" err="1" smtClean="0"/>
              <a:t>both</a:t>
            </a:r>
            <a:r>
              <a:rPr lang="fr-FR" sz="1400" dirty="0" smtClean="0"/>
              <a:t>;</a:t>
            </a:r>
          </a:p>
          <a:p>
            <a:r>
              <a:rPr lang="fr-FR" sz="1700" dirty="0" smtClean="0"/>
              <a:t>En se qui concerne mon </a:t>
            </a:r>
            <a:r>
              <a:rPr lang="fr-FR" sz="1700" dirty="0" err="1" smtClean="0"/>
              <a:t>keyframes</a:t>
            </a:r>
            <a:r>
              <a:rPr lang="fr-FR" sz="1700" dirty="0" smtClean="0"/>
              <a:t> « </a:t>
            </a:r>
            <a:r>
              <a:rPr lang="fr-FR" sz="1700" dirty="0" err="1" smtClean="0"/>
              <a:t>appear</a:t>
            </a:r>
            <a:r>
              <a:rPr lang="fr-FR" sz="1700" dirty="0" smtClean="0"/>
              <a:t> » Il ne contiens que un :</a:t>
            </a:r>
          </a:p>
          <a:p>
            <a:pPr lvl="1"/>
            <a:r>
              <a:rPr lang="fr-FR" sz="1400" dirty="0" err="1" smtClean="0"/>
              <a:t>transform</a:t>
            </a:r>
            <a:r>
              <a:rPr lang="fr-FR" sz="1400" dirty="0" smtClean="0"/>
              <a:t>: </a:t>
            </a:r>
            <a:r>
              <a:rPr lang="fr-FR" sz="1400" dirty="0" err="1" smtClean="0"/>
              <a:t>scale</a:t>
            </a:r>
            <a:r>
              <a:rPr lang="fr-FR" sz="1400" dirty="0" smtClean="0"/>
              <a:t>(1);</a:t>
            </a:r>
          </a:p>
          <a:p>
            <a:r>
              <a:rPr lang="fr-FR" sz="1700" dirty="0" smtClean="0"/>
              <a:t>Pour le </a:t>
            </a:r>
            <a:r>
              <a:rPr lang="fr-FR" sz="1700" dirty="0" err="1" smtClean="0"/>
              <a:t>decalage</a:t>
            </a:r>
            <a:r>
              <a:rPr lang="fr-FR" sz="1700" dirty="0" smtClean="0"/>
              <a:t> de mais carte je leur est mis une classe en plus avec un:</a:t>
            </a:r>
          </a:p>
          <a:p>
            <a:pPr lvl="1"/>
            <a:r>
              <a:rPr lang="fr-FR" sz="1400" dirty="0" smtClean="0"/>
              <a:t>animation-</a:t>
            </a:r>
            <a:r>
              <a:rPr lang="fr-FR" sz="1400" dirty="0" err="1" smtClean="0"/>
              <a:t>delay</a:t>
            </a:r>
            <a:r>
              <a:rPr lang="fr-FR" sz="1400" dirty="0" smtClean="0"/>
              <a:t>: 0.1s;</a:t>
            </a:r>
          </a:p>
          <a:p>
            <a:r>
              <a:rPr lang="fr-FR" sz="1700" dirty="0" smtClean="0"/>
              <a:t>Qui varie en fonction de l’ordre d’apparition.</a:t>
            </a:r>
          </a:p>
          <a:p>
            <a:endParaRPr lang="fr-FR" dirty="0"/>
          </a:p>
        </p:txBody>
      </p:sp>
      <p:sp>
        <p:nvSpPr>
          <p:cNvPr id="3" name="Titre 2"/>
          <p:cNvSpPr>
            <a:spLocks noGrp="1"/>
          </p:cNvSpPr>
          <p:nvPr>
            <p:ph type="title"/>
          </p:nvPr>
        </p:nvSpPr>
        <p:spPr/>
        <p:txBody>
          <a:bodyPr>
            <a:normAutofit fontScale="90000"/>
          </a:bodyPr>
          <a:lstStyle/>
          <a:p>
            <a:r>
              <a:rPr lang="fr-FR" sz="4400" dirty="0" smtClean="0"/>
              <a:t>Apparition progressive des plats</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600" dirty="0" smtClean="0"/>
              <a:t>Pour cacher mais coche j’ai mis un:</a:t>
            </a:r>
          </a:p>
          <a:p>
            <a:pPr lvl="1"/>
            <a:r>
              <a:rPr lang="fr-FR" sz="1400" dirty="0" err="1" smtClean="0"/>
              <a:t>overflow</a:t>
            </a:r>
            <a:r>
              <a:rPr lang="fr-FR" sz="1400" dirty="0" smtClean="0"/>
              <a:t>: </a:t>
            </a:r>
            <a:r>
              <a:rPr lang="fr-FR" sz="1400" dirty="0" err="1" smtClean="0"/>
              <a:t>hidden</a:t>
            </a:r>
            <a:r>
              <a:rPr lang="fr-FR" sz="1400" dirty="0" smtClean="0"/>
              <a:t>;(cela permet de rogné se qui sort de ma </a:t>
            </a:r>
            <a:r>
              <a:rPr lang="fr-FR" sz="1400" dirty="0" err="1" smtClean="0"/>
              <a:t>div</a:t>
            </a:r>
            <a:r>
              <a:rPr lang="fr-FR" sz="1400" dirty="0" smtClean="0"/>
              <a:t> sans avoir de barre de défilement).</a:t>
            </a:r>
          </a:p>
          <a:p>
            <a:r>
              <a:rPr lang="fr-FR" sz="1800" dirty="0" smtClean="0"/>
              <a:t>Ensuite a ma dive .</a:t>
            </a:r>
            <a:r>
              <a:rPr lang="fr-FR" sz="1800" dirty="0" err="1" smtClean="0"/>
              <a:t>carte__menu__plat__cache</a:t>
            </a:r>
            <a:r>
              <a:rPr lang="fr-FR" sz="1800" dirty="0" smtClean="0"/>
              <a:t> je lui </a:t>
            </a:r>
            <a:r>
              <a:rPr lang="fr-FR" sz="1800" dirty="0" err="1" smtClean="0"/>
              <a:t>lui</a:t>
            </a:r>
            <a:r>
              <a:rPr lang="fr-FR" sz="1800" dirty="0" smtClean="0"/>
              <a:t> et mis un :</a:t>
            </a:r>
          </a:p>
          <a:p>
            <a:pPr lvl="1"/>
            <a:r>
              <a:rPr lang="fr-FR" sz="1400" dirty="0" err="1" smtClean="0"/>
              <a:t>transform</a:t>
            </a:r>
            <a:r>
              <a:rPr lang="fr-FR" sz="1400" dirty="0" smtClean="0"/>
              <a:t>: </a:t>
            </a:r>
            <a:r>
              <a:rPr lang="fr-FR" sz="1400" dirty="0" err="1" smtClean="0"/>
              <a:t>translateX</a:t>
            </a:r>
            <a:r>
              <a:rPr lang="fr-FR" sz="1400" dirty="0" smtClean="0"/>
              <a:t>(66px);(pour que il se </a:t>
            </a:r>
            <a:r>
              <a:rPr lang="fr-FR" sz="1400" dirty="0" err="1" smtClean="0"/>
              <a:t>decale</a:t>
            </a:r>
            <a:r>
              <a:rPr lang="fr-FR" sz="1400" dirty="0" smtClean="0"/>
              <a:t> de 66px).</a:t>
            </a:r>
          </a:p>
          <a:p>
            <a:r>
              <a:rPr lang="fr-FR" sz="1600" dirty="0" smtClean="0"/>
              <a:t>Qui quand je passe en </a:t>
            </a:r>
            <a:r>
              <a:rPr lang="fr-FR" sz="1600" dirty="0" err="1" smtClean="0"/>
              <a:t>hover</a:t>
            </a:r>
            <a:r>
              <a:rPr lang="fr-FR" sz="1600" dirty="0" smtClean="0"/>
              <a:t> dessue repasse à une valeur de 0 .</a:t>
            </a:r>
          </a:p>
          <a:p>
            <a:r>
              <a:rPr lang="fr-FR" sz="1600" dirty="0" smtClean="0"/>
              <a:t>J’applique bien sure une transition pour que cela ne soit pas trop brusque .</a:t>
            </a:r>
          </a:p>
          <a:p>
            <a:r>
              <a:rPr lang="fr-FR" sz="1600" dirty="0" smtClean="0"/>
              <a:t>Pour l’effet de rotation sur la check je lui applique une rotation de 360°  sur 0.5sec lors du </a:t>
            </a:r>
            <a:r>
              <a:rPr lang="fr-FR" sz="1600" dirty="0" err="1" smtClean="0"/>
              <a:t>hover</a:t>
            </a:r>
            <a:r>
              <a:rPr lang="fr-FR" sz="1600" dirty="0" smtClean="0"/>
              <a:t> </a:t>
            </a:r>
            <a:endParaRPr lang="fr-FR" sz="1600" dirty="0"/>
          </a:p>
        </p:txBody>
      </p:sp>
      <p:sp>
        <p:nvSpPr>
          <p:cNvPr id="3" name="Titre 2"/>
          <p:cNvSpPr>
            <a:spLocks noGrp="1"/>
          </p:cNvSpPr>
          <p:nvPr>
            <p:ph type="title"/>
          </p:nvPr>
        </p:nvSpPr>
        <p:spPr/>
        <p:txBody>
          <a:bodyPr>
            <a:normAutofit fontScale="90000"/>
          </a:bodyPr>
          <a:lstStyle/>
          <a:p>
            <a:r>
              <a:rPr lang="fr-FR" sz="4400" dirty="0" smtClean="0"/>
              <a:t>Apparition d’une petite coche</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564</TotalTime>
  <Words>1096</Words>
  <Application>Microsoft Office PowerPoint</Application>
  <PresentationFormat>Affichage à l'écran (4:3)</PresentationFormat>
  <Paragraphs>247</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Rotonde</vt:lpstr>
      <vt:lpstr>Dynamisez une page web avec des animations CSS </vt:lpstr>
      <vt:lpstr>Présentation du projet</vt:lpstr>
      <vt:lpstr>Spéciﬁcations fonctionnelles:</vt:lpstr>
      <vt:lpstr>Spéciﬁcations techniques:</vt:lpstr>
      <vt:lpstr>Les boutons principaux</vt:lpstr>
      <vt:lpstr>Le bouton en forme de cœur</vt:lpstr>
      <vt:lpstr>Le loading spinner</vt:lpstr>
      <vt:lpstr>Apparition progressive des plats</vt:lpstr>
      <vt:lpstr>Apparition d’une petite coche</vt:lpstr>
      <vt:lpstr>Rognage des intitulés trop long</vt:lpstr>
      <vt:lpstr>Arborescence du site </vt:lpstr>
      <vt:lpstr>Page index</vt:lpstr>
      <vt:lpstr>Page des restaurants</vt:lpstr>
      <vt:lpstr>Lien adobe xd du site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59</cp:revision>
  <dcterms:created xsi:type="dcterms:W3CDTF">2022-02-24T07:57:31Z</dcterms:created>
  <dcterms:modified xsi:type="dcterms:W3CDTF">2022-04-08T08:44:45Z</dcterms:modified>
</cp:coreProperties>
</file>