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5" autoAdjust="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C446A46-76D0-4804-BAC8-FA19AC431DE6}" type="datetimeFigureOut">
              <a:rPr lang="fr-FR" smtClean="0"/>
              <a:pPr/>
              <a:t>24/02/2022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E76990-568C-4B9D-A094-0C20BE3E5D1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85966" y="2071678"/>
            <a:ext cx="6958034" cy="18297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Dynamisez une page web avec des animations CSS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29190" y="4500570"/>
            <a:ext cx="4100514" cy="382179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Gwenaël GRESSIER - ??/??/????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1"/>
                </a:solidFill>
                <a:effectLst/>
              </a:rPr>
              <a:t>Arborescence du site </a:t>
            </a:r>
            <a:endParaRPr lang="fr-FR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14554"/>
            <a:ext cx="9086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index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929454" y="4071942"/>
            <a:ext cx="1928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</a:t>
            </a:r>
            <a:r>
              <a:rPr lang="fr-FR" sz="800" dirty="0" smtClean="0"/>
              <a:t>.</a:t>
            </a:r>
            <a:r>
              <a:rPr lang="en-US" sz="800" dirty="0" smtClean="0"/>
              <a:t> centre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</a:t>
            </a:r>
            <a:r>
              <a:rPr lang="fr-FR" sz="800" dirty="0" smtClean="0"/>
              <a:t>        ├ </a:t>
            </a:r>
            <a:r>
              <a:rPr lang="fr-FR" sz="800" dirty="0" smtClean="0"/>
              <a:t>&amp;</a:t>
            </a:r>
            <a:r>
              <a:rPr lang="en-US" sz="800" dirty="0" smtClean="0"/>
              <a:t>__</a:t>
            </a:r>
            <a:r>
              <a:rPr lang="en-US" sz="800" dirty="0" err="1" smtClean="0"/>
              <a:t>anneau</a:t>
            </a:r>
            <a:endParaRPr lang="fr-FR" sz="800" dirty="0" smtClean="0"/>
          </a:p>
          <a:p>
            <a:r>
              <a:rPr lang="fr-FR" sz="800" dirty="0" smtClean="0"/>
              <a:t> </a:t>
            </a:r>
            <a:r>
              <a:rPr lang="fr-FR" sz="800" dirty="0" smtClean="0"/>
              <a:t>       </a:t>
            </a:r>
            <a:r>
              <a:rPr lang="fr-FR" sz="800" dirty="0" smtClean="0"/>
              <a:t> </a:t>
            </a:r>
            <a:r>
              <a:rPr lang="fr-FR" sz="800" dirty="0" smtClean="0"/>
              <a:t>│</a:t>
            </a:r>
            <a:r>
              <a:rPr lang="fr-FR" sz="800" dirty="0" smtClean="0"/>
              <a:t> </a:t>
            </a:r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│          └</a:t>
            </a:r>
            <a:r>
              <a:rPr lang="fr-FR" sz="800" dirty="0" smtClean="0"/>
              <a:t>  &amp;:</a:t>
            </a:r>
            <a:r>
              <a:rPr lang="fr-FR" sz="800" smtClean="0"/>
              <a:t>before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  <a:endParaRPr lang="fr-FR" sz="800" dirty="0" smtClean="0"/>
          </a:p>
          <a:p>
            <a:r>
              <a:rPr lang="fr-FR" sz="800" dirty="0" smtClean="0"/>
              <a:t>        </a:t>
            </a:r>
            <a:r>
              <a:rPr lang="fr-FR" sz="800" dirty="0" smtClean="0"/>
              <a:t> └</a:t>
            </a:r>
            <a:r>
              <a:rPr lang="fr-FR" sz="800" dirty="0" err="1" smtClean="0"/>
              <a:t>span</a:t>
            </a:r>
            <a:endParaRPr lang="fr-FR" sz="800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571472" y="3500438"/>
            <a:ext cx="1285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. .</a:t>
            </a:r>
            <a:r>
              <a:rPr lang="fr-FR" sz="800" dirty="0" err="1" smtClean="0"/>
              <a:t>complement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├ h2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│</a:t>
            </a:r>
          </a:p>
          <a:p>
            <a:r>
              <a:rPr lang="fr-FR" sz="800" dirty="0" smtClean="0"/>
              <a:t>         ├p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└ a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│</a:t>
            </a:r>
          </a:p>
          <a:p>
            <a:r>
              <a:rPr lang="fr-FR" sz="800" dirty="0" smtClean="0"/>
              <a:t>             └</a:t>
            </a:r>
            <a:r>
              <a:rPr lang="fr-FR" sz="800" dirty="0"/>
              <a:t> &amp;:</a:t>
            </a:r>
            <a:r>
              <a:rPr lang="fr-FR" sz="800" dirty="0" err="1"/>
              <a:t>hover</a:t>
            </a:r>
            <a:endParaRPr lang="fr-FR" sz="800" dirty="0"/>
          </a:p>
          <a:p>
            <a:endParaRPr lang="fr-FR" sz="800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1928794" y="1571612"/>
            <a:ext cx="2000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.fonctionnement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└ &amp;</a:t>
            </a:r>
            <a:r>
              <a:rPr lang="fr-FR" sz="800" dirty="0" err="1" smtClean="0"/>
              <a:t>__div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│</a:t>
            </a:r>
          </a:p>
          <a:p>
            <a:r>
              <a:rPr lang="fr-FR" sz="800" dirty="0" smtClean="0"/>
              <a:t>                ├h2</a:t>
            </a:r>
          </a:p>
          <a:p>
            <a:r>
              <a:rPr lang="fr-FR" sz="800" dirty="0" smtClean="0"/>
              <a:t>       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  └ </a:t>
            </a:r>
            <a:r>
              <a:rPr lang="fr-FR" sz="800" dirty="0"/>
              <a:t>&amp;</a:t>
            </a:r>
            <a:r>
              <a:rPr lang="fr-FR" sz="800" dirty="0" err="1"/>
              <a:t>__</a:t>
            </a:r>
            <a:r>
              <a:rPr lang="fr-FR" sz="800" dirty="0" err="1" smtClean="0"/>
              <a:t>derouler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 ├ li</a:t>
            </a:r>
          </a:p>
          <a:p>
            <a:r>
              <a:rPr lang="fr-FR" sz="800" dirty="0" smtClean="0"/>
              <a:t>                            │ │</a:t>
            </a:r>
            <a:endParaRPr lang="fr-FR" sz="800" dirty="0"/>
          </a:p>
          <a:p>
            <a:r>
              <a:rPr lang="fr-FR" sz="800" dirty="0" smtClean="0"/>
              <a:t>                            │ ├</a:t>
            </a:r>
            <a:r>
              <a:rPr lang="fr-FR" sz="800" dirty="0"/>
              <a:t> @</a:t>
            </a:r>
            <a:r>
              <a:rPr lang="fr-FR" sz="800" dirty="0" smtClean="0"/>
              <a:t>media</a:t>
            </a:r>
          </a:p>
          <a:p>
            <a:r>
              <a:rPr lang="fr-FR" sz="800" dirty="0" smtClean="0"/>
              <a:t>                            │ │</a:t>
            </a:r>
          </a:p>
          <a:p>
            <a:r>
              <a:rPr lang="fr-FR" sz="800" dirty="0" smtClean="0"/>
              <a:t>                            │ └  </a:t>
            </a:r>
            <a:r>
              <a:rPr lang="fr-FR" sz="800" dirty="0"/>
              <a:t>a </a:t>
            </a:r>
            <a:endParaRPr lang="fr-FR" sz="800" dirty="0" smtClean="0"/>
          </a:p>
          <a:p>
            <a:r>
              <a:rPr lang="fr-FR" sz="800" dirty="0" smtClean="0"/>
              <a:t>                            │     │</a:t>
            </a:r>
          </a:p>
          <a:p>
            <a:r>
              <a:rPr lang="fr-FR" sz="800" dirty="0" smtClean="0"/>
              <a:t>                            │     └ &amp;:</a:t>
            </a:r>
            <a:r>
              <a:rPr lang="fr-FR" sz="800" dirty="0" err="1" smtClean="0"/>
              <a:t>hover</a:t>
            </a:r>
            <a:endParaRPr lang="fr-FR" sz="800" dirty="0"/>
          </a:p>
          <a:p>
            <a:r>
              <a:rPr lang="fr-FR" sz="800" dirty="0" smtClean="0"/>
              <a:t>                            │</a:t>
            </a:r>
          </a:p>
          <a:p>
            <a:r>
              <a:rPr lang="fr-FR" sz="800" dirty="0" smtClean="0"/>
              <a:t>                            │ </a:t>
            </a:r>
          </a:p>
          <a:p>
            <a:r>
              <a:rPr lang="fr-FR" sz="800" dirty="0" smtClean="0"/>
              <a:t>                            ├&amp;--</a:t>
            </a:r>
            <a:r>
              <a:rPr lang="fr-FR" sz="800" dirty="0" err="1" smtClean="0"/>
              <a:t>ico</a:t>
            </a:r>
            <a:endParaRPr lang="fr-FR" sz="800" dirty="0" smtClean="0"/>
          </a:p>
          <a:p>
            <a:r>
              <a:rPr lang="fr-FR" sz="800" dirty="0" smtClean="0"/>
              <a:t>                            │</a:t>
            </a:r>
          </a:p>
          <a:p>
            <a:r>
              <a:rPr lang="fr-FR" sz="800" dirty="0" smtClean="0"/>
              <a:t>                            └</a:t>
            </a:r>
            <a:r>
              <a:rPr lang="fr-FR" sz="800" dirty="0"/>
              <a:t> </a:t>
            </a:r>
            <a:r>
              <a:rPr lang="fr-FR" sz="800" dirty="0" smtClean="0"/>
              <a:t>&amp;--nombre</a:t>
            </a:r>
            <a:endParaRPr lang="fr-FR" sz="800" dirty="0"/>
          </a:p>
          <a:p>
            <a:endParaRPr lang="fr-FR" sz="8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4000496" y="1571612"/>
            <a:ext cx="2857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.</a:t>
            </a:r>
            <a:r>
              <a:rPr lang="fr-FR" sz="800" dirty="0" smtClean="0"/>
              <a:t>restaurant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└ &amp;</a:t>
            </a:r>
            <a:r>
              <a:rPr lang="fr-FR" sz="800" dirty="0" err="1" smtClean="0"/>
              <a:t>__div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│</a:t>
            </a:r>
          </a:p>
          <a:p>
            <a:r>
              <a:rPr lang="fr-FR" sz="800" dirty="0" smtClean="0"/>
              <a:t>                ├h2</a:t>
            </a:r>
          </a:p>
          <a:p>
            <a:r>
              <a:rPr lang="fr-FR" sz="800" dirty="0" smtClean="0"/>
              <a:t>                │</a:t>
            </a:r>
          </a:p>
          <a:p>
            <a:r>
              <a:rPr lang="fr-FR" sz="800" dirty="0" smtClean="0"/>
              <a:t>                </a:t>
            </a:r>
            <a:r>
              <a:rPr lang="fr-FR" sz="800" dirty="0" smtClean="0"/>
              <a:t>├ </a:t>
            </a:r>
            <a:r>
              <a:rPr lang="fr-FR" sz="800" dirty="0" err="1" smtClean="0"/>
              <a:t>ul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  │ │</a:t>
            </a:r>
          </a:p>
          <a:p>
            <a:r>
              <a:rPr lang="fr-FR" sz="800" dirty="0" smtClean="0"/>
              <a:t>                │ └ li</a:t>
            </a:r>
          </a:p>
          <a:p>
            <a:r>
              <a:rPr lang="fr-FR" sz="800" dirty="0" smtClean="0"/>
              <a:t>                │     │</a:t>
            </a:r>
            <a:endParaRPr lang="fr-FR" sz="800" dirty="0"/>
          </a:p>
          <a:p>
            <a:r>
              <a:rPr lang="fr-FR" sz="800" dirty="0" smtClean="0"/>
              <a:t>                │     ├ </a:t>
            </a:r>
            <a:r>
              <a:rPr lang="fr-FR" sz="800" dirty="0"/>
              <a:t>@</a:t>
            </a:r>
            <a:r>
              <a:rPr lang="fr-FR" sz="800" dirty="0" smtClean="0"/>
              <a:t>media</a:t>
            </a:r>
            <a:r>
              <a:rPr lang="fr-FR" sz="800" dirty="0"/>
              <a:t> (min-</a:t>
            </a:r>
            <a:r>
              <a:rPr lang="fr-FR" sz="800" dirty="0" err="1"/>
              <a:t>width</a:t>
            </a:r>
            <a:r>
              <a:rPr lang="fr-FR" sz="800" dirty="0"/>
              <a:t>: 820px</a:t>
            </a:r>
            <a:r>
              <a:rPr lang="fr-FR" sz="800" dirty="0" smtClean="0"/>
              <a:t>)</a:t>
            </a:r>
          </a:p>
          <a:p>
            <a:r>
              <a:rPr lang="fr-FR" sz="800" dirty="0" smtClean="0"/>
              <a:t>                │     │</a:t>
            </a:r>
          </a:p>
          <a:p>
            <a:r>
              <a:rPr lang="fr-FR" sz="800" dirty="0" smtClean="0"/>
              <a:t>                │     └ @media</a:t>
            </a:r>
            <a:r>
              <a:rPr lang="fr-FR" sz="800" dirty="0"/>
              <a:t> </a:t>
            </a:r>
            <a:r>
              <a:rPr lang="fr-FR" sz="800" dirty="0" smtClean="0"/>
              <a:t>(</a:t>
            </a:r>
            <a:r>
              <a:rPr lang="fr-FR" sz="800" dirty="0"/>
              <a:t>min-</a:t>
            </a:r>
            <a:r>
              <a:rPr lang="fr-FR" sz="800" dirty="0" err="1"/>
              <a:t>width</a:t>
            </a:r>
            <a:r>
              <a:rPr lang="fr-FR" sz="800" dirty="0"/>
              <a:t>: 992px</a:t>
            </a:r>
            <a:r>
              <a:rPr lang="fr-FR" sz="800" dirty="0" smtClean="0"/>
              <a:t>)</a:t>
            </a:r>
          </a:p>
          <a:p>
            <a:r>
              <a:rPr lang="fr-FR" sz="800" dirty="0" smtClean="0"/>
              <a:t>                │ </a:t>
            </a:r>
          </a:p>
          <a:p>
            <a:r>
              <a:rPr lang="fr-FR" sz="800" dirty="0" smtClean="0"/>
              <a:t>                └ </a:t>
            </a:r>
            <a:r>
              <a:rPr lang="fr-FR" sz="800" dirty="0"/>
              <a:t>&amp;</a:t>
            </a:r>
            <a:r>
              <a:rPr lang="fr-FR" sz="800" dirty="0" err="1"/>
              <a:t>__carte</a:t>
            </a:r>
            <a:r>
              <a:rPr lang="fr-FR" sz="800" dirty="0"/>
              <a:t> </a:t>
            </a:r>
            <a:endParaRPr lang="fr-FR" sz="800" dirty="0" smtClean="0"/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             ├</a:t>
            </a:r>
            <a:r>
              <a:rPr lang="fr-FR" sz="800" dirty="0"/>
              <a:t>&amp;:</a:t>
            </a:r>
            <a:r>
              <a:rPr lang="fr-FR" sz="800" dirty="0" err="1" smtClean="0"/>
              <a:t>hover</a:t>
            </a:r>
            <a:endParaRPr lang="fr-FR" sz="800" dirty="0" smtClean="0"/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err="1"/>
              <a:t>img</a:t>
            </a:r>
            <a:endParaRPr lang="fr-FR" sz="800" dirty="0"/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&amp;--new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smtClean="0"/>
              <a:t>nom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smtClean="0"/>
              <a:t>lieu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 err="1" smtClean="0"/>
              <a:t>span</a:t>
            </a:r>
            <a:endParaRPr lang="fr-FR" sz="800" dirty="0" smtClean="0"/>
          </a:p>
          <a:p>
            <a:r>
              <a:rPr lang="fr-FR" sz="800" dirty="0" smtClean="0"/>
              <a:t>                           │  │</a:t>
            </a:r>
          </a:p>
          <a:p>
            <a:r>
              <a:rPr lang="fr-FR" sz="800" dirty="0" smtClean="0"/>
              <a:t>                           │  └</a:t>
            </a:r>
            <a:r>
              <a:rPr lang="fr-FR" sz="800" dirty="0"/>
              <a:t> &amp;:</a:t>
            </a:r>
            <a:r>
              <a:rPr lang="fr-FR" sz="800" dirty="0" smtClean="0"/>
              <a:t>active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├</a:t>
            </a:r>
            <a:r>
              <a:rPr lang="fr-FR" sz="800" dirty="0"/>
              <a:t>&amp;--</a:t>
            </a:r>
            <a:r>
              <a:rPr lang="fr-FR" sz="800" dirty="0" smtClean="0"/>
              <a:t>vide</a:t>
            </a:r>
          </a:p>
          <a:p>
            <a:r>
              <a:rPr lang="fr-FR" sz="800" dirty="0" smtClean="0"/>
              <a:t>                           │</a:t>
            </a:r>
          </a:p>
          <a:p>
            <a:r>
              <a:rPr lang="fr-FR" sz="800" dirty="0" smtClean="0"/>
              <a:t>                           └</a:t>
            </a:r>
            <a:r>
              <a:rPr lang="fr-FR" sz="800" dirty="0"/>
              <a:t> </a:t>
            </a:r>
            <a:r>
              <a:rPr lang="fr-FR" sz="800" dirty="0" smtClean="0"/>
              <a:t>&amp;--</a:t>
            </a:r>
            <a:r>
              <a:rPr lang="fr-FR" sz="800" dirty="0"/>
              <a:t>plein</a:t>
            </a:r>
          </a:p>
          <a:p>
            <a:endParaRPr lang="fr-FR" sz="800" dirty="0"/>
          </a:p>
          <a:p>
            <a:endParaRPr lang="fr-FR" sz="800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6715140" y="1571612"/>
            <a:ext cx="1643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.</a:t>
            </a:r>
            <a:r>
              <a:rPr lang="fr-FR" sz="800" dirty="0"/>
              <a:t> .</a:t>
            </a:r>
            <a:r>
              <a:rPr lang="fr-FR" sz="800" dirty="0" err="1"/>
              <a:t>footer</a:t>
            </a:r>
            <a:r>
              <a:rPr lang="fr-FR" sz="800" dirty="0"/>
              <a:t> </a:t>
            </a:r>
            <a:endParaRPr lang="fr-FR" sz="800" dirty="0" smtClean="0"/>
          </a:p>
          <a:p>
            <a:r>
              <a:rPr lang="fr-FR" sz="800" dirty="0" smtClean="0"/>
              <a:t>      │</a:t>
            </a:r>
          </a:p>
          <a:p>
            <a:r>
              <a:rPr lang="fr-FR" sz="800" dirty="0" smtClean="0"/>
              <a:t>      ├ </a:t>
            </a:r>
            <a:r>
              <a:rPr lang="fr-FR" sz="800" dirty="0" err="1" smtClean="0"/>
              <a:t>div</a:t>
            </a:r>
            <a:endParaRPr lang="fr-FR" sz="800" dirty="0" smtClean="0"/>
          </a:p>
          <a:p>
            <a:r>
              <a:rPr lang="fr-FR" sz="800" dirty="0"/>
              <a:t>  </a:t>
            </a:r>
            <a:r>
              <a:rPr lang="fr-FR" sz="800" dirty="0" smtClean="0"/>
              <a:t>    │ │</a:t>
            </a:r>
          </a:p>
          <a:p>
            <a:r>
              <a:rPr lang="fr-FR" sz="800" dirty="0" smtClean="0"/>
              <a:t>      │ └</a:t>
            </a:r>
            <a:r>
              <a:rPr lang="fr-FR" sz="800" dirty="0"/>
              <a:t> </a:t>
            </a:r>
            <a:r>
              <a:rPr lang="fr-FR" sz="800" dirty="0" err="1" smtClean="0"/>
              <a:t>img</a:t>
            </a:r>
            <a:endParaRPr lang="fr-FR" sz="800" dirty="0" smtClean="0"/>
          </a:p>
          <a:p>
            <a:r>
              <a:rPr lang="fr-FR" sz="800" dirty="0" smtClean="0"/>
              <a:t>      │</a:t>
            </a:r>
            <a:endParaRPr lang="fr-FR" sz="800" dirty="0"/>
          </a:p>
          <a:p>
            <a:r>
              <a:rPr lang="fr-FR" sz="800" dirty="0" smtClean="0"/>
              <a:t>      └</a:t>
            </a:r>
            <a:r>
              <a:rPr lang="fr-FR" sz="800" dirty="0" err="1" smtClean="0"/>
              <a:t>ul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├ a</a:t>
            </a:r>
            <a:endParaRPr lang="fr-FR" sz="800" dirty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├ i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</a:t>
            </a:r>
            <a:r>
              <a:rPr lang="fr-FR" sz="800" dirty="0"/>
              <a:t>.fa-hands-</a:t>
            </a:r>
            <a:r>
              <a:rPr lang="fr-FR" sz="800" dirty="0" err="1"/>
              <a:t>helping</a:t>
            </a:r>
            <a:endParaRPr lang="fr-FR" sz="800" dirty="0"/>
          </a:p>
          <a:p>
            <a:endParaRPr lang="fr-FR" sz="800" dirty="0" smtClean="0"/>
          </a:p>
          <a:p>
            <a:endParaRPr lang="fr-FR" sz="8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571472" y="1571612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    header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├ </a:t>
            </a:r>
            <a:r>
              <a:rPr lang="fr-FR" sz="800" dirty="0" err="1" smtClean="0"/>
              <a:t>img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 h1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23872" y="1724012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     header</a:t>
            </a:r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├ </a:t>
            </a:r>
            <a:r>
              <a:rPr lang="fr-FR" sz="800" dirty="0" err="1" smtClean="0"/>
              <a:t>img</a:t>
            </a:r>
            <a:endParaRPr lang="fr-FR" sz="800" dirty="0" smtClean="0"/>
          </a:p>
          <a:p>
            <a:r>
              <a:rPr lang="fr-FR" sz="800" dirty="0" smtClean="0"/>
              <a:t>         │</a:t>
            </a:r>
          </a:p>
          <a:p>
            <a:r>
              <a:rPr lang="fr-FR" sz="800" dirty="0" smtClean="0"/>
              <a:t>         └ h1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des </a:t>
            </a:r>
            <a:r>
              <a:rPr lang="fr-FR" dirty="0" smtClean="0"/>
              <a:t>restaurants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14282" y="1428736"/>
            <a:ext cx="14302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main-menu</a:t>
            </a:r>
          </a:p>
          <a:p>
            <a:r>
              <a:rPr lang="fr-FR" sz="800" dirty="0" smtClean="0"/>
              <a:t>       │</a:t>
            </a:r>
          </a:p>
          <a:p>
            <a:r>
              <a:rPr lang="fr-FR" sz="800" dirty="0" smtClean="0"/>
              <a:t>       └&amp;</a:t>
            </a:r>
            <a:r>
              <a:rPr lang="fr-FR" sz="800" dirty="0" err="1" smtClean="0"/>
              <a:t>__titre</a:t>
            </a:r>
            <a:endParaRPr lang="fr-FR" sz="800" dirty="0" smtClean="0"/>
          </a:p>
          <a:p>
            <a:r>
              <a:rPr lang="fr-FR" sz="800" dirty="0"/>
              <a:t> </a:t>
            </a:r>
            <a:r>
              <a:rPr lang="fr-FR" sz="800" dirty="0" smtClean="0"/>
              <a:t>             │</a:t>
            </a:r>
          </a:p>
          <a:p>
            <a:r>
              <a:rPr lang="fr-FR" sz="800" dirty="0" smtClean="0"/>
              <a:t>              ├h1</a:t>
            </a:r>
          </a:p>
          <a:p>
            <a:r>
              <a:rPr lang="fr-FR" sz="800" dirty="0" smtClean="0"/>
              <a:t>              │</a:t>
            </a:r>
          </a:p>
          <a:p>
            <a:r>
              <a:rPr lang="fr-FR" sz="800" dirty="0" smtClean="0"/>
              <a:t>              └&amp;</a:t>
            </a:r>
            <a:r>
              <a:rPr lang="fr-FR" sz="800" dirty="0" err="1" smtClean="0"/>
              <a:t>__coeur</a:t>
            </a:r>
            <a:endParaRPr lang="fr-FR" sz="800" dirty="0" smtClean="0"/>
          </a:p>
          <a:p>
            <a:r>
              <a:rPr lang="fr-FR" sz="800" dirty="0" smtClean="0"/>
              <a:t>                      │</a:t>
            </a:r>
          </a:p>
          <a:p>
            <a:r>
              <a:rPr lang="fr-FR" sz="800" dirty="0" smtClean="0"/>
              <a:t>                      ├&amp;--vide</a:t>
            </a:r>
          </a:p>
          <a:p>
            <a:r>
              <a:rPr lang="fr-FR" sz="800" dirty="0" smtClean="0"/>
              <a:t>                      │</a:t>
            </a:r>
          </a:p>
          <a:p>
            <a:r>
              <a:rPr lang="fr-FR" sz="800" dirty="0" smtClean="0"/>
              <a:t>                      └&amp;--plein</a:t>
            </a:r>
            <a:endParaRPr lang="fr-FR" sz="800" dirty="0"/>
          </a:p>
        </p:txBody>
      </p:sp>
      <p:sp>
        <p:nvSpPr>
          <p:cNvPr id="6" name="ZoneTexte 5"/>
          <p:cNvSpPr txBox="1"/>
          <p:nvPr/>
        </p:nvSpPr>
        <p:spPr>
          <a:xfrm>
            <a:off x="1857356" y="1428736"/>
            <a:ext cx="4000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	.carte</a:t>
            </a:r>
          </a:p>
          <a:p>
            <a:r>
              <a:rPr lang="fr-FR" sz="800" dirty="0" smtClean="0"/>
              <a:t>	│</a:t>
            </a:r>
          </a:p>
          <a:p>
            <a:r>
              <a:rPr lang="fr-FR" sz="800" dirty="0" smtClean="0"/>
              <a:t>	├@media</a:t>
            </a:r>
          </a:p>
          <a:p>
            <a:r>
              <a:rPr lang="fr-FR" sz="800" dirty="0" smtClean="0"/>
              <a:t>	│</a:t>
            </a:r>
          </a:p>
          <a:p>
            <a:r>
              <a:rPr lang="fr-FR" sz="800" dirty="0" smtClean="0"/>
              <a:t>	└&amp;</a:t>
            </a:r>
            <a:r>
              <a:rPr lang="fr-FR" sz="800" dirty="0" err="1" smtClean="0"/>
              <a:t>__menu</a:t>
            </a:r>
            <a:endParaRPr lang="fr-FR" sz="800" dirty="0" smtClean="0"/>
          </a:p>
          <a:p>
            <a:r>
              <a:rPr lang="fr-FR" sz="800" dirty="0" smtClean="0"/>
              <a:t>	         │</a:t>
            </a:r>
          </a:p>
          <a:p>
            <a:r>
              <a:rPr lang="fr-FR" sz="800" dirty="0" smtClean="0"/>
              <a:t>	         ├@media</a:t>
            </a:r>
          </a:p>
          <a:p>
            <a:r>
              <a:rPr lang="fr-FR" sz="800" dirty="0" smtClean="0"/>
              <a:t>	         │		</a:t>
            </a:r>
          </a:p>
          <a:p>
            <a:r>
              <a:rPr lang="fr-FR" sz="800" dirty="0" smtClean="0"/>
              <a:t>	         ├  h2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└&amp;</a:t>
            </a:r>
            <a:r>
              <a:rPr lang="fr-FR" sz="800" dirty="0" err="1" smtClean="0"/>
              <a:t>after</a:t>
            </a:r>
            <a:endParaRPr lang="fr-FR" sz="800" dirty="0" smtClean="0"/>
          </a:p>
          <a:p>
            <a:r>
              <a:rPr lang="fr-FR" sz="800" dirty="0" smtClean="0"/>
              <a:t>	         │</a:t>
            </a:r>
          </a:p>
          <a:p>
            <a:r>
              <a:rPr lang="fr-FR" sz="800" dirty="0" smtClean="0"/>
              <a:t>	         ├&amp;plat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├&amp;:</a:t>
            </a:r>
            <a:r>
              <a:rPr lang="fr-FR" sz="800" dirty="0" err="1" smtClean="0"/>
              <a:t>hover</a:t>
            </a:r>
            <a:r>
              <a:rPr lang="fr-FR" sz="800" dirty="0" smtClean="0"/>
              <a:t> .</a:t>
            </a:r>
            <a:r>
              <a:rPr lang="fr-FR" sz="800" dirty="0" err="1" smtClean="0"/>
              <a:t>carte__menu__plat__acc_prix</a:t>
            </a:r>
            <a:endParaRPr lang="fr-FR" sz="800" dirty="0" smtClean="0"/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├&amp;:</a:t>
            </a:r>
            <a:r>
              <a:rPr lang="fr-FR" sz="800" dirty="0" err="1" smtClean="0"/>
              <a:t>hover</a:t>
            </a:r>
            <a:r>
              <a:rPr lang="fr-FR" sz="800" dirty="0" smtClean="0"/>
              <a:t> .</a:t>
            </a:r>
            <a:r>
              <a:rPr lang="fr-FR" sz="800" dirty="0" err="1" smtClean="0"/>
              <a:t>carte__menu__plat__cache</a:t>
            </a:r>
            <a:endParaRPr lang="fr-FR" sz="800" dirty="0" smtClean="0"/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├&amp;:</a:t>
            </a:r>
            <a:r>
              <a:rPr lang="fr-FR" sz="800" dirty="0" err="1" smtClean="0"/>
              <a:t>hover</a:t>
            </a:r>
            <a:r>
              <a:rPr lang="fr-FR" sz="800" dirty="0" smtClean="0"/>
              <a:t> .</a:t>
            </a:r>
            <a:r>
              <a:rPr lang="fr-FR" sz="800" dirty="0" err="1" smtClean="0"/>
              <a:t>carte__menu__plat__cache</a:t>
            </a:r>
            <a:r>
              <a:rPr lang="fr-FR" sz="800" dirty="0" smtClean="0"/>
              <a:t>--check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├ &amp;</a:t>
            </a:r>
            <a:r>
              <a:rPr lang="fr-FR" sz="800" dirty="0" err="1" smtClean="0"/>
              <a:t>__acc_prix</a:t>
            </a:r>
            <a:endParaRPr lang="fr-FR" sz="800" dirty="0" smtClean="0"/>
          </a:p>
          <a:p>
            <a:r>
              <a:rPr lang="fr-FR" sz="800" dirty="0" smtClean="0"/>
              <a:t>	</a:t>
            </a:r>
            <a:r>
              <a:rPr lang="fr-FR" sz="800" dirty="0"/>
              <a:t> </a:t>
            </a:r>
            <a:r>
              <a:rPr lang="fr-FR" sz="800" dirty="0" smtClean="0"/>
              <a:t>        │</a:t>
            </a:r>
            <a:r>
              <a:rPr lang="fr-FR" sz="800" dirty="0"/>
              <a:t> </a:t>
            </a:r>
            <a:r>
              <a:rPr lang="fr-FR" sz="800" dirty="0" smtClean="0"/>
              <a:t> │         │</a:t>
            </a:r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│         ├&amp;</a:t>
            </a:r>
            <a:r>
              <a:rPr lang="fr-FR" sz="800" dirty="0" err="1" smtClean="0"/>
              <a:t>__nom</a:t>
            </a:r>
            <a:r>
              <a:rPr lang="fr-FR" sz="800" dirty="0" smtClean="0"/>
              <a:t> 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│</a:t>
            </a:r>
            <a:r>
              <a:rPr lang="fr-FR" sz="800" dirty="0"/>
              <a:t> </a:t>
            </a:r>
            <a:r>
              <a:rPr lang="fr-FR" sz="800" dirty="0" smtClean="0"/>
              <a:t>   │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│    ├&amp;--titre</a:t>
            </a:r>
          </a:p>
          <a:p>
            <a:r>
              <a:rPr lang="fr-FR" sz="800" dirty="0" smtClean="0"/>
              <a:t>	         │  │         │    │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│    └&amp;--</a:t>
            </a:r>
            <a:r>
              <a:rPr lang="fr-FR" sz="800" dirty="0" err="1" smtClean="0"/>
              <a:t>acc</a:t>
            </a:r>
            <a:endParaRPr lang="fr-FR" sz="800" dirty="0" smtClean="0"/>
          </a:p>
          <a:p>
            <a:r>
              <a:rPr lang="fr-FR" sz="800" dirty="0" smtClean="0"/>
              <a:t>	         │  │         │</a:t>
            </a:r>
          </a:p>
          <a:p>
            <a:r>
              <a:rPr lang="fr-FR" sz="800" dirty="0" smtClean="0"/>
              <a:t>	         │  │</a:t>
            </a:r>
            <a:r>
              <a:rPr lang="fr-FR" sz="800" dirty="0"/>
              <a:t> </a:t>
            </a:r>
            <a:r>
              <a:rPr lang="fr-FR" sz="800" dirty="0" smtClean="0"/>
              <a:t>        └&amp;--prix </a:t>
            </a:r>
          </a:p>
          <a:p>
            <a:r>
              <a:rPr lang="fr-FR" sz="800" dirty="0" smtClean="0"/>
              <a:t>	         │  │</a:t>
            </a:r>
          </a:p>
          <a:p>
            <a:r>
              <a:rPr lang="fr-FR" sz="800" dirty="0" smtClean="0"/>
              <a:t>	         │  └&amp;</a:t>
            </a:r>
            <a:r>
              <a:rPr lang="fr-FR" sz="800" dirty="0" err="1" smtClean="0"/>
              <a:t>__cache</a:t>
            </a:r>
            <a:endParaRPr lang="fr-FR" sz="800" dirty="0" smtClean="0"/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          │</a:t>
            </a:r>
          </a:p>
          <a:p>
            <a:r>
              <a:rPr lang="fr-FR" sz="800" dirty="0" smtClean="0"/>
              <a:t>	         │</a:t>
            </a:r>
            <a:r>
              <a:rPr lang="fr-FR" sz="800" dirty="0"/>
              <a:t> </a:t>
            </a:r>
            <a:r>
              <a:rPr lang="fr-FR" sz="800" dirty="0" smtClean="0"/>
              <a:t>           └&amp;--check</a:t>
            </a:r>
          </a:p>
          <a:p>
            <a:r>
              <a:rPr lang="fr-FR" sz="800" dirty="0" smtClean="0"/>
              <a:t>	         │</a:t>
            </a:r>
          </a:p>
          <a:p>
            <a:r>
              <a:rPr lang="fr-FR" sz="800" dirty="0" smtClean="0"/>
              <a:t>	         └tout les .anime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5857884" y="1357298"/>
            <a:ext cx="15215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.commander</a:t>
            </a:r>
          </a:p>
          <a:p>
            <a:r>
              <a:rPr lang="fr-FR" sz="800" dirty="0" smtClean="0"/>
              <a:t>        │</a:t>
            </a:r>
          </a:p>
          <a:p>
            <a:r>
              <a:rPr lang="fr-FR" sz="800" dirty="0" smtClean="0"/>
              <a:t>        ├.</a:t>
            </a:r>
            <a:r>
              <a:rPr lang="fr-FR" sz="800" dirty="0" err="1" smtClean="0"/>
              <a:t>fas.fa-check-circle</a:t>
            </a:r>
            <a:endParaRPr lang="fr-FR" sz="800" dirty="0" smtClean="0"/>
          </a:p>
          <a:p>
            <a:r>
              <a:rPr lang="fr-FR" sz="800" dirty="0" smtClean="0"/>
              <a:t>        │</a:t>
            </a:r>
          </a:p>
          <a:p>
            <a:r>
              <a:rPr lang="fr-FR" sz="800" dirty="0" smtClean="0"/>
              <a:t>        └ &gt; a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│</a:t>
            </a:r>
          </a:p>
          <a:p>
            <a:r>
              <a:rPr lang="fr-FR" sz="800" dirty="0"/>
              <a:t> </a:t>
            </a:r>
            <a:r>
              <a:rPr lang="fr-FR" sz="800" dirty="0" smtClean="0"/>
              <a:t>             └&amp;:</a:t>
            </a:r>
            <a:r>
              <a:rPr lang="fr-FR" sz="800" dirty="0" err="1" smtClean="0"/>
              <a:t>hover</a:t>
            </a:r>
            <a:endParaRPr lang="fr-FR" sz="800" dirty="0" smtClean="0"/>
          </a:p>
          <a:p>
            <a:endParaRPr lang="fr-FR" sz="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270</TotalTime>
  <Words>346</Words>
  <Application>Microsoft Office PowerPoint</Application>
  <PresentationFormat>Affichage à l'écran (4:3)</PresentationFormat>
  <Paragraphs>152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Rotonde</vt:lpstr>
      <vt:lpstr>Dynamisez une page web avec des animations CSS </vt:lpstr>
      <vt:lpstr>Arborescence du site </vt:lpstr>
      <vt:lpstr>Page index</vt:lpstr>
      <vt:lpstr>Page des restaurants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Mcphilis Mcda</dc:creator>
  <cp:lastModifiedBy>Mcphilis Mcda</cp:lastModifiedBy>
  <cp:revision>18</cp:revision>
  <dcterms:created xsi:type="dcterms:W3CDTF">2022-02-24T07:57:31Z</dcterms:created>
  <dcterms:modified xsi:type="dcterms:W3CDTF">2022-02-24T13:15:01Z</dcterms:modified>
</cp:coreProperties>
</file>