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22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655A-31B7-481E-90CB-E468D65B71B3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7D8E-E337-49D9-9B86-FBE56B9C16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67D8E-E337-49D9-9B86-FBE56B9C163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01/05/2022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products" TargetMode="External"/><Relationship Id="rId2" Type="http://schemas.openxmlformats.org/officeDocument/2006/relationships/hyperlink" Target="https://course.oc-static.com/projects/DWJ_FR_P5/DW+P5+-+Specifications+fonctionnell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2" cstate="print"/>
          <a:srcRect t="31835" b="33147"/>
          <a:stretch>
            <a:fillRect/>
          </a:stretch>
        </p:blipFill>
        <p:spPr bwMode="auto">
          <a:xfrm>
            <a:off x="142845" y="142852"/>
            <a:ext cx="3286148" cy="647300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4929190" y="4500570"/>
            <a:ext cx="4100514" cy="382179"/>
          </a:xfrm>
          <a:prstGeom prst="rect">
            <a:avLst/>
          </a:prstGeom>
        </p:spPr>
        <p:txBody>
          <a:bodyPr vert="horz" lIns="45720" rIns="45720">
            <a:normAutofit fontScale="70000" lnSpcReduction="2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Gwenaël GRESSIER – 08/04/2022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1214414" y="1357298"/>
            <a:ext cx="7929586" cy="2357454"/>
          </a:xfrm>
        </p:spPr>
        <p:txBody>
          <a:bodyPr>
            <a:normAutofit/>
          </a:bodyPr>
          <a:lstStyle/>
          <a:p>
            <a:r>
              <a:rPr lang="fr-FR" dirty="0" smtClean="0"/>
              <a:t>Construisez un site </a:t>
            </a:r>
            <a:br>
              <a:rPr lang="fr-FR" dirty="0" smtClean="0"/>
            </a:br>
            <a:r>
              <a:rPr lang="fr-FR" dirty="0" smtClean="0"/>
              <a:t>e-commerce en JavaScript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cart.forEach</a:t>
            </a:r>
            <a:r>
              <a:rPr lang="fr-FR" dirty="0" smtClean="0"/>
              <a:t>((</a:t>
            </a:r>
            <a:r>
              <a:rPr lang="fr-FR" i="1" dirty="0" smtClean="0"/>
              <a:t>item</a:t>
            </a:r>
            <a:r>
              <a:rPr lang="fr-FR" dirty="0" smtClean="0"/>
              <a:t>) =&gt; </a:t>
            </a:r>
            <a:r>
              <a:rPr lang="fr-FR" dirty="0" err="1" smtClean="0"/>
              <a:t>displayItem</a:t>
            </a:r>
            <a:r>
              <a:rPr lang="fr-FR" dirty="0" smtClean="0"/>
              <a:t>(</a:t>
            </a:r>
            <a:r>
              <a:rPr lang="fr-FR" i="1" dirty="0" smtClean="0"/>
              <a:t>item</a:t>
            </a:r>
            <a:r>
              <a:rPr lang="fr-FR" dirty="0" smtClean="0"/>
              <a:t>));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Étape 8 : Afficher un tableau récapitulatif des achats dans la page Panier </a:t>
            </a:r>
            <a:endParaRPr lang="fr-F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Étape 9 : Gérer la modification et la suppression de produits dans la page Panier</a:t>
            </a:r>
            <a:endParaRPr lang="fr-F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Lg 177 a fin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10 : Passer la commande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orderId</a:t>
            </a:r>
            <a:r>
              <a:rPr lang="fr-FR" dirty="0" smtClean="0"/>
              <a:t> = </a:t>
            </a:r>
            <a:r>
              <a:rPr lang="fr-FR" dirty="0" err="1" smtClean="0"/>
              <a:t>getOrderId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displayOrderId</a:t>
            </a:r>
            <a:r>
              <a:rPr lang="fr-FR" dirty="0" smtClean="0"/>
              <a:t>(</a:t>
            </a:r>
            <a:r>
              <a:rPr lang="fr-FR" dirty="0" err="1" smtClean="0"/>
              <a:t>orderId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removeAllCache</a:t>
            </a:r>
            <a:r>
              <a:rPr lang="fr-FR" dirty="0" smtClean="0"/>
              <a:t>();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getOrderId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queryString</a:t>
            </a:r>
            <a:r>
              <a:rPr lang="fr-FR" dirty="0" smtClean="0"/>
              <a:t> = </a:t>
            </a:r>
            <a:r>
              <a:rPr lang="fr-FR" dirty="0" err="1" smtClean="0"/>
              <a:t>window.location.search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urlParams</a:t>
            </a:r>
            <a:r>
              <a:rPr lang="fr-FR" dirty="0" smtClean="0"/>
              <a:t> = new </a:t>
            </a:r>
            <a:r>
              <a:rPr lang="fr-FR" dirty="0" err="1" smtClean="0"/>
              <a:t>URLSearchParams</a:t>
            </a:r>
            <a:r>
              <a:rPr lang="fr-FR" dirty="0" smtClean="0"/>
              <a:t>(</a:t>
            </a:r>
            <a:r>
              <a:rPr lang="fr-FR" dirty="0" err="1" smtClean="0"/>
              <a:t>queryString</a:t>
            </a:r>
            <a:r>
              <a:rPr lang="fr-FR" dirty="0" smtClean="0"/>
              <a:t>);</a:t>
            </a:r>
          </a:p>
          <a:p>
            <a:r>
              <a:rPr lang="fr-FR" dirty="0" smtClean="0"/>
              <a:t>  return urlParams.get("</a:t>
            </a:r>
            <a:r>
              <a:rPr lang="fr-FR" dirty="0" err="1" smtClean="0"/>
              <a:t>orderId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displayOrderId</a:t>
            </a:r>
            <a:r>
              <a:rPr lang="fr-FR" dirty="0" smtClean="0"/>
              <a:t>(</a:t>
            </a:r>
            <a:r>
              <a:rPr lang="fr-FR" i="1" dirty="0" err="1" smtClean="0"/>
              <a:t>orderId</a:t>
            </a:r>
            <a:r>
              <a:rPr lang="fr-FR" dirty="0" smtClean="0"/>
              <a:t>) {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orderIdElement</a:t>
            </a:r>
            <a:r>
              <a:rPr lang="fr-FR" dirty="0" smtClean="0"/>
              <a:t> = 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orderId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orderIdElement.textContent</a:t>
            </a:r>
            <a:r>
              <a:rPr lang="fr-FR" dirty="0" smtClean="0"/>
              <a:t> = </a:t>
            </a:r>
            <a:r>
              <a:rPr lang="fr-FR" i="1" dirty="0" err="1" smtClean="0"/>
              <a:t>orderId</a:t>
            </a:r>
            <a:r>
              <a:rPr lang="fr-FR" dirty="0" smtClean="0"/>
              <a:t>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removeAllCache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const</a:t>
            </a:r>
            <a:r>
              <a:rPr lang="fr-FR" dirty="0" smtClean="0"/>
              <a:t> cache = </a:t>
            </a:r>
            <a:r>
              <a:rPr lang="fr-FR" dirty="0" err="1" smtClean="0"/>
              <a:t>window.localStorage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cache.clear</a:t>
            </a:r>
            <a:r>
              <a:rPr lang="fr-FR" dirty="0" smtClean="0"/>
              <a:t>();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11 : Afficher le numéro de commande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12 : Mettre en place le plan de test d’acceptation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Pour se projet je suis en poste </a:t>
            </a:r>
            <a:r>
              <a:rPr lang="fr-FR" dirty="0" smtClean="0"/>
              <a:t>dans une agence de développement web depuis quelques </a:t>
            </a:r>
            <a:r>
              <a:rPr lang="fr-FR" dirty="0" smtClean="0"/>
              <a:t>semaine. </a:t>
            </a:r>
            <a:r>
              <a:rPr lang="fr-FR" dirty="0" smtClean="0"/>
              <a:t>Après avoir réalisé avec succès l’intégration de quelques sites web (HTML/CSS), on </a:t>
            </a:r>
            <a:r>
              <a:rPr lang="fr-FR" dirty="0" smtClean="0"/>
              <a:t>ma confié </a:t>
            </a:r>
            <a:r>
              <a:rPr lang="fr-FR" dirty="0" smtClean="0"/>
              <a:t>une nouvelle mission.</a:t>
            </a:r>
          </a:p>
          <a:p>
            <a:r>
              <a:rPr lang="fr-FR" dirty="0" smtClean="0"/>
              <a:t>Mon client </a:t>
            </a:r>
            <a:r>
              <a:rPr lang="fr-FR" dirty="0" smtClean="0"/>
              <a:t>est </a:t>
            </a:r>
            <a:r>
              <a:rPr lang="fr-FR" dirty="0" err="1" smtClean="0"/>
              <a:t>Kanap</a:t>
            </a:r>
            <a:r>
              <a:rPr lang="fr-FR" dirty="0" smtClean="0"/>
              <a:t>, une marque de canapés qui vend ses produits depuis sa boutique </a:t>
            </a:r>
            <a:r>
              <a:rPr lang="fr-FR" dirty="0" smtClean="0"/>
              <a:t>exclusivement</a:t>
            </a:r>
            <a:r>
              <a:rPr lang="fr-FR" dirty="0" smtClean="0"/>
              <a:t>. Aujourd’hui, celle-ci souhaiterait avoir une plateforme de e-commerce </a:t>
            </a:r>
            <a:r>
              <a:rPr lang="fr-FR" dirty="0" smtClean="0"/>
              <a:t>pour </a:t>
            </a:r>
            <a:r>
              <a:rPr lang="fr-FR" dirty="0" smtClean="0"/>
              <a:t>vendre ses produits sur Internet.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du projet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se faire j’ai enlever les partie commenter du site pour </a:t>
            </a:r>
            <a:r>
              <a:rPr lang="fr-FR" dirty="0" smtClean="0"/>
              <a:t>voire à quoi </a:t>
            </a:r>
            <a:r>
              <a:rPr lang="fr-FR" dirty="0" smtClean="0"/>
              <a:t>devais ressembler </a:t>
            </a:r>
            <a:r>
              <a:rPr lang="fr-FR" dirty="0" smtClean="0"/>
              <a:t>le </a:t>
            </a:r>
            <a:r>
              <a:rPr lang="fr-FR" dirty="0" smtClean="0"/>
              <a:t>site une fois fini </a:t>
            </a:r>
            <a:r>
              <a:rPr lang="fr-FR" dirty="0" smtClean="0"/>
              <a:t>et se que je </a:t>
            </a:r>
            <a:r>
              <a:rPr lang="fr-FR" dirty="0" err="1" smtClean="0"/>
              <a:t>fesais</a:t>
            </a:r>
            <a:r>
              <a:rPr lang="fr-FR" dirty="0" smtClean="0"/>
              <a:t> je copier mes partit a coder en commentaire dans mon </a:t>
            </a:r>
            <a:r>
              <a:rPr lang="fr-FR" dirty="0" err="1" smtClean="0"/>
              <a:t>js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 : Prendre en main les maquettes HTML / CSS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Ensuite en ayant prise </a:t>
            </a:r>
            <a:r>
              <a:rPr lang="fr-FR" dirty="0" err="1" smtClean="0"/>
              <a:t>connaisance</a:t>
            </a:r>
            <a:r>
              <a:rPr lang="fr-FR" dirty="0" smtClean="0"/>
              <a:t> du :</a:t>
            </a:r>
          </a:p>
          <a:p>
            <a:r>
              <a:rPr lang="fr-FR" dirty="0" smtClean="0">
                <a:hlinkClick r:id="rId2"/>
              </a:rPr>
              <a:t>https://course.oc-static.com/projects/DWJ_FR_P5/DW+P5+-+Specifications+fonctionnelles.pdf</a:t>
            </a:r>
            <a:endParaRPr lang="fr-FR" dirty="0" smtClean="0"/>
          </a:p>
          <a:p>
            <a:r>
              <a:rPr lang="fr-FR" dirty="0" smtClean="0"/>
              <a:t>Sur la page 5 j’ai </a:t>
            </a:r>
            <a:r>
              <a:rPr lang="fr-FR" dirty="0" err="1" smtClean="0"/>
              <a:t>dessidais</a:t>
            </a:r>
            <a:r>
              <a:rPr lang="fr-FR" dirty="0" smtClean="0"/>
              <a:t> de </a:t>
            </a:r>
            <a:r>
              <a:rPr lang="fr-FR" dirty="0" err="1" smtClean="0"/>
              <a:t>recuperais</a:t>
            </a:r>
            <a:r>
              <a:rPr lang="fr-FR" dirty="0" smtClean="0"/>
              <a:t> toute les </a:t>
            </a:r>
            <a:r>
              <a:rPr lang="fr-FR" dirty="0" smtClean="0"/>
              <a:t>attributs </a:t>
            </a:r>
            <a:r>
              <a:rPr lang="fr-FR" dirty="0" smtClean="0"/>
              <a:t>sur l’api</a:t>
            </a:r>
          </a:p>
          <a:p>
            <a:r>
              <a:rPr lang="fr-FR" dirty="0" smtClean="0"/>
              <a:t>: </a:t>
            </a:r>
            <a:r>
              <a:rPr lang="fr-FR" dirty="0" smtClean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localhost:3000/api/products</a:t>
            </a:r>
            <a:endParaRPr lang="fr-FR" dirty="0" smtClean="0"/>
          </a:p>
          <a:p>
            <a:r>
              <a:rPr lang="fr-FR" dirty="0" smtClean="0"/>
              <a:t>J’ai installer un plugin sur chrome pour que il soit </a:t>
            </a:r>
            <a:r>
              <a:rPr lang="fr-FR" dirty="0" err="1" smtClean="0"/>
              <a:t>baucoup</a:t>
            </a:r>
            <a:r>
              <a:rPr lang="fr-FR" dirty="0" smtClean="0"/>
              <a:t> plus lisible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2 : Manipuler l’API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addProducts</a:t>
            </a:r>
            <a:r>
              <a:rPr lang="fr-FR" dirty="0" smtClean="0"/>
              <a:t>(</a:t>
            </a:r>
            <a:r>
              <a:rPr lang="fr-FR" i="1" dirty="0" smtClean="0"/>
              <a:t>data</a:t>
            </a:r>
            <a:r>
              <a:rPr lang="fr-FR" dirty="0" smtClean="0"/>
              <a:t>) {</a:t>
            </a:r>
          </a:p>
          <a:p>
            <a:r>
              <a:rPr lang="fr-FR" dirty="0" smtClean="0"/>
              <a:t>  </a:t>
            </a:r>
            <a:r>
              <a:rPr lang="fr-FR" i="1" dirty="0" smtClean="0"/>
              <a:t>//joue la boucle pour chaque </a:t>
            </a:r>
            <a:r>
              <a:rPr lang="fr-FR" i="1" dirty="0" err="1" smtClean="0"/>
              <a:t>array</a:t>
            </a:r>
            <a:r>
              <a:rPr lang="fr-FR" i="1" dirty="0" smtClean="0"/>
              <a:t> dans l'api</a:t>
            </a:r>
            <a:endParaRPr lang="fr-FR" dirty="0" smtClean="0"/>
          </a:p>
          <a:p>
            <a:r>
              <a:rPr lang="fr-FR" dirty="0" smtClean="0"/>
              <a:t>  </a:t>
            </a:r>
            <a:r>
              <a:rPr lang="fr-FR" i="1" dirty="0" err="1" smtClean="0"/>
              <a:t>data</a:t>
            </a:r>
            <a:r>
              <a:rPr lang="fr-FR" dirty="0" err="1" smtClean="0"/>
              <a:t>.forEach</a:t>
            </a:r>
            <a:r>
              <a:rPr lang="fr-FR" dirty="0" smtClean="0"/>
              <a:t>((</a:t>
            </a:r>
            <a:r>
              <a:rPr lang="fr-FR" i="1" dirty="0" err="1" smtClean="0"/>
              <a:t>kanap</a:t>
            </a:r>
            <a:r>
              <a:rPr lang="fr-FR" dirty="0" smtClean="0"/>
              <a:t>) =&gt; {</a:t>
            </a:r>
          </a:p>
          <a:p>
            <a:r>
              <a:rPr lang="fr-FR" dirty="0" smtClean="0"/>
              <a:t>    </a:t>
            </a:r>
            <a:r>
              <a:rPr lang="fr-FR" dirty="0" err="1" smtClean="0"/>
              <a:t>const</a:t>
            </a:r>
            <a:r>
              <a:rPr lang="fr-FR" dirty="0" smtClean="0"/>
              <a:t> { </a:t>
            </a:r>
            <a:r>
              <a:rPr lang="fr-FR" dirty="0" err="1" smtClean="0"/>
              <a:t>_id</a:t>
            </a:r>
            <a:r>
              <a:rPr lang="fr-FR" dirty="0" smtClean="0"/>
              <a:t>, </a:t>
            </a:r>
            <a:r>
              <a:rPr lang="fr-FR" dirty="0" err="1" smtClean="0"/>
              <a:t>imageUrl</a:t>
            </a:r>
            <a:r>
              <a:rPr lang="fr-FR" dirty="0" smtClean="0"/>
              <a:t>, </a:t>
            </a:r>
            <a:r>
              <a:rPr lang="fr-FR" dirty="0" err="1" smtClean="0"/>
              <a:t>altTxt</a:t>
            </a:r>
            <a:r>
              <a:rPr lang="fr-FR" dirty="0" smtClean="0"/>
              <a:t>, </a:t>
            </a:r>
            <a:r>
              <a:rPr lang="fr-FR" dirty="0" err="1" smtClean="0"/>
              <a:t>name</a:t>
            </a:r>
            <a:r>
              <a:rPr lang="fr-FR" dirty="0" smtClean="0"/>
              <a:t>, description } = </a:t>
            </a:r>
            <a:r>
              <a:rPr lang="fr-FR" i="1" dirty="0" err="1" smtClean="0"/>
              <a:t>kanap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  </a:t>
            </a:r>
            <a:r>
              <a:rPr lang="fr-FR" i="1" dirty="0" smtClean="0"/>
              <a:t>/*es6 </a:t>
            </a:r>
            <a:r>
              <a:rPr lang="fr-FR" i="1" dirty="0" err="1" smtClean="0"/>
              <a:t>destructuring</a:t>
            </a:r>
            <a:r>
              <a:rPr lang="fr-FR" i="1" dirty="0" smtClean="0"/>
              <a:t> sert a </a:t>
            </a:r>
            <a:r>
              <a:rPr lang="fr-FR" i="1" dirty="0" err="1" smtClean="0"/>
              <a:t>eviter</a:t>
            </a:r>
            <a:r>
              <a:rPr lang="fr-FR" i="1" dirty="0" smtClean="0"/>
              <a:t> de refaire la </a:t>
            </a:r>
            <a:r>
              <a:rPr lang="fr-FR" i="1" dirty="0" err="1" smtClean="0"/>
              <a:t>meme</a:t>
            </a:r>
            <a:r>
              <a:rPr lang="fr-FR" i="1" dirty="0" smtClean="0"/>
              <a:t> ligne pour chaque objets</a:t>
            </a:r>
            <a:endParaRPr lang="fr-FR" dirty="0" smtClean="0"/>
          </a:p>
          <a:p>
            <a:r>
              <a:rPr lang="fr-FR" i="1" dirty="0" smtClean="0"/>
              <a:t>  </a:t>
            </a:r>
            <a:r>
              <a:rPr lang="fr-FR" i="1" dirty="0" err="1" smtClean="0"/>
              <a:t>const</a:t>
            </a:r>
            <a:r>
              <a:rPr lang="fr-FR" i="1" dirty="0" smtClean="0"/>
              <a:t> </a:t>
            </a:r>
            <a:r>
              <a:rPr lang="fr-FR" i="1" dirty="0" err="1" smtClean="0"/>
              <a:t>imageUrl</a:t>
            </a:r>
            <a:r>
              <a:rPr lang="fr-FR" i="1" dirty="0" smtClean="0"/>
              <a:t> = </a:t>
            </a:r>
            <a:r>
              <a:rPr lang="fr-FR" i="1" dirty="0" err="1" smtClean="0"/>
              <a:t>data.imageUrl</a:t>
            </a:r>
            <a:r>
              <a:rPr lang="fr-FR" i="1" dirty="0" smtClean="0"/>
              <a:t>;</a:t>
            </a:r>
            <a:endParaRPr lang="fr-FR" dirty="0" smtClean="0"/>
          </a:p>
          <a:p>
            <a:r>
              <a:rPr lang="fr-FR" i="1" dirty="0" smtClean="0"/>
              <a:t>  </a:t>
            </a:r>
            <a:r>
              <a:rPr lang="fr-FR" i="1" dirty="0" err="1" smtClean="0"/>
              <a:t>const</a:t>
            </a:r>
            <a:r>
              <a:rPr lang="fr-FR" i="1" dirty="0" smtClean="0"/>
              <a:t> </a:t>
            </a:r>
            <a:r>
              <a:rPr lang="fr-FR" i="1" dirty="0" err="1" smtClean="0"/>
              <a:t>altTxt</a:t>
            </a:r>
            <a:r>
              <a:rPr lang="fr-FR" i="1" dirty="0" smtClean="0"/>
              <a:t> = </a:t>
            </a:r>
            <a:r>
              <a:rPr lang="fr-FR" i="1" dirty="0" err="1" smtClean="0"/>
              <a:t>data.altTxt</a:t>
            </a:r>
            <a:r>
              <a:rPr lang="fr-FR" i="1" dirty="0" smtClean="0"/>
              <a:t>;</a:t>
            </a:r>
            <a:endParaRPr lang="fr-FR" dirty="0" smtClean="0"/>
          </a:p>
          <a:p>
            <a:r>
              <a:rPr lang="fr-FR" i="1" dirty="0" smtClean="0"/>
              <a:t>  </a:t>
            </a:r>
            <a:r>
              <a:rPr lang="fr-FR" i="1" dirty="0" err="1" smtClean="0"/>
              <a:t>const</a:t>
            </a:r>
            <a:r>
              <a:rPr lang="fr-FR" i="1" dirty="0" smtClean="0"/>
              <a:t> </a:t>
            </a:r>
            <a:r>
              <a:rPr lang="fr-FR" i="1" dirty="0" err="1" smtClean="0"/>
              <a:t>_id</a:t>
            </a:r>
            <a:r>
              <a:rPr lang="fr-FR" i="1" dirty="0" smtClean="0"/>
              <a:t> = </a:t>
            </a:r>
            <a:r>
              <a:rPr lang="fr-FR" i="1" dirty="0" err="1" smtClean="0"/>
              <a:t>data._id</a:t>
            </a:r>
            <a:r>
              <a:rPr lang="fr-FR" i="1" dirty="0" smtClean="0"/>
              <a:t>;</a:t>
            </a:r>
            <a:endParaRPr lang="fr-FR" dirty="0" smtClean="0"/>
          </a:p>
          <a:p>
            <a:r>
              <a:rPr lang="fr-FR" i="1" dirty="0" smtClean="0"/>
              <a:t>  </a:t>
            </a:r>
            <a:r>
              <a:rPr lang="fr-FR" i="1" dirty="0" err="1" smtClean="0"/>
              <a:t>const</a:t>
            </a:r>
            <a:r>
              <a:rPr lang="fr-FR" i="1" dirty="0" smtClean="0"/>
              <a:t> </a:t>
            </a:r>
            <a:r>
              <a:rPr lang="fr-FR" i="1" dirty="0" err="1" smtClean="0"/>
              <a:t>name</a:t>
            </a:r>
            <a:r>
              <a:rPr lang="fr-FR" i="1" dirty="0" smtClean="0"/>
              <a:t> = data.name;</a:t>
            </a:r>
            <a:endParaRPr lang="fr-FR" dirty="0" smtClean="0"/>
          </a:p>
          <a:p>
            <a:r>
              <a:rPr lang="fr-FR" i="1" dirty="0" smtClean="0"/>
              <a:t>  </a:t>
            </a:r>
            <a:r>
              <a:rPr lang="fr-FR" i="1" dirty="0" err="1" smtClean="0"/>
              <a:t>const</a:t>
            </a:r>
            <a:r>
              <a:rPr lang="fr-FR" i="1" dirty="0" smtClean="0"/>
              <a:t> description = </a:t>
            </a:r>
            <a:r>
              <a:rPr lang="fr-FR" i="1" dirty="0" err="1" smtClean="0"/>
              <a:t>data.description</a:t>
            </a:r>
            <a:r>
              <a:rPr lang="fr-FR" i="1" dirty="0" smtClean="0"/>
              <a:t>;*/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  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anchor</a:t>
            </a:r>
            <a:r>
              <a:rPr lang="fr-FR" dirty="0" smtClean="0"/>
              <a:t> = </a:t>
            </a:r>
            <a:r>
              <a:rPr lang="fr-FR" dirty="0" err="1" smtClean="0"/>
              <a:t>makeanchor</a:t>
            </a:r>
            <a:r>
              <a:rPr lang="fr-FR" dirty="0" smtClean="0"/>
              <a:t>(</a:t>
            </a:r>
            <a:r>
              <a:rPr lang="fr-FR" dirty="0" err="1" smtClean="0"/>
              <a:t>_id</a:t>
            </a:r>
            <a:r>
              <a:rPr lang="fr-FR" dirty="0" smtClean="0"/>
              <a:t>); </a:t>
            </a:r>
            <a:r>
              <a:rPr lang="fr-FR" i="1" dirty="0" smtClean="0"/>
              <a:t>//</a:t>
            </a:r>
            <a:r>
              <a:rPr lang="fr-FR" i="1" dirty="0" err="1" smtClean="0"/>
              <a:t>cree</a:t>
            </a:r>
            <a:r>
              <a:rPr lang="fr-FR" i="1" dirty="0" smtClean="0"/>
              <a:t> l'</a:t>
            </a:r>
            <a:r>
              <a:rPr lang="fr-FR" i="1" dirty="0" err="1" smtClean="0"/>
              <a:t>element</a:t>
            </a:r>
            <a:r>
              <a:rPr lang="fr-FR" i="1" dirty="0" smtClean="0"/>
              <a:t> a</a:t>
            </a:r>
            <a:endParaRPr lang="fr-FR" dirty="0" smtClean="0"/>
          </a:p>
          <a:p>
            <a:r>
              <a:rPr lang="fr-FR" dirty="0" smtClean="0"/>
              <a:t>   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makearticle</a:t>
            </a:r>
            <a:r>
              <a:rPr lang="fr-FR" dirty="0" smtClean="0"/>
              <a:t> = </a:t>
            </a:r>
            <a:r>
              <a:rPr lang="fr-FR" dirty="0" err="1" smtClean="0"/>
              <a:t>document.createElement</a:t>
            </a:r>
            <a:r>
              <a:rPr lang="fr-FR" dirty="0" smtClean="0"/>
              <a:t>("article"); </a:t>
            </a:r>
            <a:r>
              <a:rPr lang="fr-FR" i="1" dirty="0" smtClean="0"/>
              <a:t>//</a:t>
            </a:r>
            <a:r>
              <a:rPr lang="fr-FR" i="1" dirty="0" err="1" smtClean="0"/>
              <a:t>cree</a:t>
            </a:r>
            <a:r>
              <a:rPr lang="fr-FR" i="1" dirty="0" smtClean="0"/>
              <a:t> l'</a:t>
            </a:r>
            <a:r>
              <a:rPr lang="fr-FR" i="1" dirty="0" err="1" smtClean="0"/>
              <a:t>element</a:t>
            </a:r>
            <a:r>
              <a:rPr lang="fr-FR" i="1" dirty="0" smtClean="0"/>
              <a:t> article</a:t>
            </a:r>
            <a:endParaRPr lang="fr-FR" dirty="0" smtClean="0"/>
          </a:p>
          <a:p>
            <a:r>
              <a:rPr lang="fr-FR" dirty="0" smtClean="0"/>
              <a:t>   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img</a:t>
            </a:r>
            <a:r>
              <a:rPr lang="fr-FR" dirty="0" smtClean="0"/>
              <a:t> = </a:t>
            </a:r>
            <a:r>
              <a:rPr lang="fr-FR" dirty="0" err="1" smtClean="0"/>
              <a:t>makeimg</a:t>
            </a:r>
            <a:r>
              <a:rPr lang="fr-FR" dirty="0" smtClean="0"/>
              <a:t>(</a:t>
            </a:r>
            <a:r>
              <a:rPr lang="fr-FR" dirty="0" err="1" smtClean="0"/>
              <a:t>imageUrl</a:t>
            </a:r>
            <a:r>
              <a:rPr lang="fr-FR" dirty="0" smtClean="0"/>
              <a:t>, </a:t>
            </a:r>
            <a:r>
              <a:rPr lang="fr-FR" dirty="0" err="1" smtClean="0"/>
              <a:t>altTxt</a:t>
            </a:r>
            <a:r>
              <a:rPr lang="fr-FR" dirty="0" smtClean="0"/>
              <a:t>); </a:t>
            </a:r>
            <a:r>
              <a:rPr lang="fr-FR" i="1" dirty="0" smtClean="0"/>
              <a:t>//</a:t>
            </a:r>
            <a:r>
              <a:rPr lang="fr-FR" i="1" dirty="0" err="1" smtClean="0"/>
              <a:t>cree</a:t>
            </a:r>
            <a:r>
              <a:rPr lang="fr-FR" i="1" dirty="0" smtClean="0"/>
              <a:t> l'</a:t>
            </a:r>
            <a:r>
              <a:rPr lang="fr-FR" i="1" dirty="0" err="1" smtClean="0"/>
              <a:t>element</a:t>
            </a:r>
            <a:r>
              <a:rPr lang="fr-FR" i="1" dirty="0" smtClean="0"/>
              <a:t> </a:t>
            </a:r>
            <a:r>
              <a:rPr lang="fr-FR" i="1" dirty="0" err="1" smtClean="0"/>
              <a:t>img</a:t>
            </a:r>
            <a:endParaRPr lang="fr-FR" dirty="0" smtClean="0"/>
          </a:p>
          <a:p>
            <a:r>
              <a:rPr lang="fr-FR" dirty="0" smtClean="0"/>
              <a:t>    </a:t>
            </a:r>
            <a:r>
              <a:rPr lang="fr-FR" dirty="0" err="1" smtClean="0"/>
              <a:t>const</a:t>
            </a:r>
            <a:r>
              <a:rPr lang="fr-FR" dirty="0" smtClean="0"/>
              <a:t> h3 = makeh3(</a:t>
            </a:r>
            <a:r>
              <a:rPr lang="fr-FR" dirty="0" err="1" smtClean="0"/>
              <a:t>name</a:t>
            </a:r>
            <a:r>
              <a:rPr lang="fr-FR" dirty="0" smtClean="0"/>
              <a:t>); </a:t>
            </a:r>
            <a:r>
              <a:rPr lang="fr-FR" i="1" dirty="0" smtClean="0"/>
              <a:t>//</a:t>
            </a:r>
            <a:r>
              <a:rPr lang="fr-FR" i="1" dirty="0" err="1" smtClean="0"/>
              <a:t>cree</a:t>
            </a:r>
            <a:r>
              <a:rPr lang="fr-FR" i="1" dirty="0" smtClean="0"/>
              <a:t> l'</a:t>
            </a:r>
            <a:r>
              <a:rPr lang="fr-FR" i="1" dirty="0" err="1" smtClean="0"/>
              <a:t>element</a:t>
            </a:r>
            <a:r>
              <a:rPr lang="fr-FR" i="1" dirty="0" smtClean="0"/>
              <a:t> </a:t>
            </a:r>
            <a:r>
              <a:rPr lang="fr-FR" i="1" dirty="0" err="1" smtClean="0"/>
              <a:t>img</a:t>
            </a:r>
            <a:endParaRPr lang="fr-FR" dirty="0" smtClean="0"/>
          </a:p>
          <a:p>
            <a:r>
              <a:rPr lang="fr-FR" dirty="0" smtClean="0"/>
              <a:t>    </a:t>
            </a:r>
            <a:r>
              <a:rPr lang="fr-FR" dirty="0" err="1" smtClean="0"/>
              <a:t>const</a:t>
            </a:r>
            <a:r>
              <a:rPr lang="fr-FR" dirty="0" smtClean="0"/>
              <a:t> p = </a:t>
            </a:r>
            <a:r>
              <a:rPr lang="fr-FR" dirty="0" err="1" smtClean="0"/>
              <a:t>makep</a:t>
            </a:r>
            <a:r>
              <a:rPr lang="fr-FR" dirty="0" smtClean="0"/>
              <a:t>(description); </a:t>
            </a:r>
            <a:r>
              <a:rPr lang="fr-FR" i="1" dirty="0" smtClean="0"/>
              <a:t>//</a:t>
            </a:r>
            <a:r>
              <a:rPr lang="fr-FR" i="1" dirty="0" err="1" smtClean="0"/>
              <a:t>cree</a:t>
            </a:r>
            <a:r>
              <a:rPr lang="fr-FR" i="1" dirty="0" smtClean="0"/>
              <a:t> l'</a:t>
            </a:r>
            <a:r>
              <a:rPr lang="fr-FR" i="1" dirty="0" err="1" smtClean="0"/>
              <a:t>element</a:t>
            </a:r>
            <a:r>
              <a:rPr lang="fr-FR" i="1" dirty="0" smtClean="0"/>
              <a:t> </a:t>
            </a:r>
            <a:r>
              <a:rPr lang="fr-FR" i="1" dirty="0" err="1" smtClean="0"/>
              <a:t>img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   </a:t>
            </a:r>
            <a:r>
              <a:rPr lang="fr-FR" dirty="0" err="1" smtClean="0"/>
              <a:t>appendChildanchor</a:t>
            </a:r>
            <a:r>
              <a:rPr lang="fr-FR" dirty="0" smtClean="0"/>
              <a:t>(</a:t>
            </a:r>
            <a:r>
              <a:rPr lang="fr-FR" dirty="0" err="1" smtClean="0"/>
              <a:t>anchor</a:t>
            </a:r>
            <a:r>
              <a:rPr lang="fr-FR" dirty="0" smtClean="0"/>
              <a:t>, </a:t>
            </a:r>
            <a:r>
              <a:rPr lang="fr-FR" dirty="0" err="1" smtClean="0"/>
              <a:t>makearticle</a:t>
            </a:r>
            <a:r>
              <a:rPr lang="fr-FR" dirty="0" smtClean="0"/>
              <a:t>); </a:t>
            </a:r>
            <a:r>
              <a:rPr lang="fr-FR" i="1" dirty="0" smtClean="0"/>
              <a:t>//appelle la fonction qui </a:t>
            </a:r>
            <a:r>
              <a:rPr lang="fr-FR" i="1" dirty="0" err="1" smtClean="0"/>
              <a:t>acroche</a:t>
            </a:r>
            <a:r>
              <a:rPr lang="fr-FR" i="1" dirty="0" smtClean="0"/>
              <a:t> </a:t>
            </a:r>
            <a:r>
              <a:rPr lang="fr-FR" i="1" dirty="0" err="1" smtClean="0"/>
              <a:t>anchor</a:t>
            </a:r>
            <a:r>
              <a:rPr lang="fr-FR" i="1" dirty="0" smtClean="0"/>
              <a:t> a l'id items</a:t>
            </a:r>
            <a:endParaRPr lang="fr-FR" dirty="0" smtClean="0"/>
          </a:p>
          <a:p>
            <a:r>
              <a:rPr lang="fr-FR" dirty="0" smtClean="0"/>
              <a:t>    </a:t>
            </a:r>
            <a:r>
              <a:rPr lang="fr-FR" dirty="0" err="1" smtClean="0"/>
              <a:t>appendChildtoarticle</a:t>
            </a:r>
            <a:r>
              <a:rPr lang="fr-FR" dirty="0" smtClean="0"/>
              <a:t>(</a:t>
            </a:r>
            <a:r>
              <a:rPr lang="fr-FR" dirty="0" err="1" smtClean="0"/>
              <a:t>makearticle</a:t>
            </a:r>
            <a:r>
              <a:rPr lang="fr-FR" dirty="0" smtClean="0"/>
              <a:t>, </a:t>
            </a:r>
            <a:r>
              <a:rPr lang="fr-FR" dirty="0" err="1" smtClean="0"/>
              <a:t>img</a:t>
            </a:r>
            <a:r>
              <a:rPr lang="fr-FR" dirty="0" smtClean="0"/>
              <a:t>, h3, p); </a:t>
            </a:r>
            <a:r>
              <a:rPr lang="fr-FR" i="1" dirty="0" smtClean="0"/>
              <a:t>//appelle la </a:t>
            </a:r>
            <a:r>
              <a:rPr lang="fr-FR" i="1" dirty="0" err="1" smtClean="0"/>
              <a:t>fonctin</a:t>
            </a:r>
            <a:r>
              <a:rPr lang="fr-FR" i="1" dirty="0" smtClean="0"/>
              <a:t> qui </a:t>
            </a:r>
            <a:r>
              <a:rPr lang="fr-FR" i="1" dirty="0" err="1" smtClean="0"/>
              <a:t>acroche</a:t>
            </a:r>
            <a:r>
              <a:rPr lang="fr-FR" i="1" dirty="0" smtClean="0"/>
              <a:t> [</a:t>
            </a:r>
            <a:r>
              <a:rPr lang="fr-FR" i="1" dirty="0" err="1" smtClean="0"/>
              <a:t>img</a:t>
            </a:r>
            <a:r>
              <a:rPr lang="fr-FR" i="1" dirty="0" smtClean="0"/>
              <a:t>, h3, p] a l'article mis en </a:t>
            </a:r>
            <a:r>
              <a:rPr lang="fr-FR" i="1" dirty="0" err="1" smtClean="0"/>
              <a:t>array</a:t>
            </a:r>
            <a:r>
              <a:rPr lang="fr-FR" i="1" dirty="0" smtClean="0"/>
              <a:t> pour pouvoir faire que un seul </a:t>
            </a:r>
            <a:r>
              <a:rPr lang="fr-FR" i="1" dirty="0" err="1" smtClean="0"/>
              <a:t>appenchild</a:t>
            </a:r>
            <a:endParaRPr lang="fr-FR" dirty="0" smtClean="0"/>
          </a:p>
          <a:p>
            <a:r>
              <a:rPr lang="fr-FR" dirty="0" smtClean="0"/>
              <a:t>  });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3 : Insérer les produits dans la page d’accueil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makeanchor</a:t>
            </a:r>
            <a:r>
              <a:rPr lang="fr-FR" sz="1400" dirty="0" smtClean="0"/>
              <a:t>(</a:t>
            </a:r>
            <a:r>
              <a:rPr lang="fr-FR" sz="1400" i="1" dirty="0" err="1" smtClean="0"/>
              <a:t>_id</a:t>
            </a:r>
            <a:r>
              <a:rPr lang="fr-FR" sz="1400" dirty="0" smtClean="0"/>
              <a:t>) {</a:t>
            </a:r>
          </a:p>
          <a:p>
            <a:r>
              <a:rPr lang="fr-FR" sz="1400" dirty="0" smtClean="0"/>
              <a:t>  </a:t>
            </a:r>
            <a:r>
              <a:rPr lang="fr-FR" sz="1400" dirty="0" err="1" smtClean="0"/>
              <a:t>const</a:t>
            </a:r>
            <a:r>
              <a:rPr lang="fr-FR" sz="1400" dirty="0" smtClean="0"/>
              <a:t> </a:t>
            </a:r>
            <a:r>
              <a:rPr lang="fr-FR" sz="1400" dirty="0" err="1" smtClean="0"/>
              <a:t>anchor</a:t>
            </a:r>
            <a:r>
              <a:rPr lang="fr-FR" sz="1400" dirty="0" smtClean="0"/>
              <a:t> = </a:t>
            </a:r>
            <a:r>
              <a:rPr lang="fr-FR" sz="1400" dirty="0" err="1" smtClean="0"/>
              <a:t>document.createElement</a:t>
            </a:r>
            <a:r>
              <a:rPr lang="fr-FR" sz="1400" dirty="0" smtClean="0"/>
              <a:t>("a"); </a:t>
            </a:r>
            <a:r>
              <a:rPr lang="fr-FR" sz="1400" i="1" dirty="0" smtClean="0"/>
              <a:t>//</a:t>
            </a:r>
            <a:r>
              <a:rPr lang="fr-FR" sz="1400" i="1" dirty="0" err="1" smtClean="0"/>
              <a:t>cree</a:t>
            </a:r>
            <a:r>
              <a:rPr lang="fr-FR" sz="1400" i="1" dirty="0" smtClean="0"/>
              <a:t> l'</a:t>
            </a:r>
            <a:r>
              <a:rPr lang="fr-FR" sz="1400" i="1" dirty="0" err="1" smtClean="0"/>
              <a:t>element</a:t>
            </a:r>
            <a:r>
              <a:rPr lang="fr-FR" sz="1400" i="1" dirty="0" smtClean="0"/>
              <a:t> a</a:t>
            </a:r>
            <a:endParaRPr lang="fr-FR" sz="1400" dirty="0" smtClean="0"/>
          </a:p>
          <a:p>
            <a:r>
              <a:rPr lang="fr-FR" sz="1400" dirty="0" smtClean="0"/>
              <a:t>  </a:t>
            </a:r>
            <a:r>
              <a:rPr lang="fr-FR" sz="1400" dirty="0" err="1" smtClean="0"/>
              <a:t>anchor.href</a:t>
            </a:r>
            <a:r>
              <a:rPr lang="fr-FR" sz="1400" dirty="0" smtClean="0"/>
              <a:t> = "./product.html?id=" + </a:t>
            </a:r>
            <a:r>
              <a:rPr lang="fr-FR" sz="1400" i="1" dirty="0" err="1" smtClean="0"/>
              <a:t>_id</a:t>
            </a:r>
            <a:r>
              <a:rPr lang="fr-FR" sz="1400" dirty="0" smtClean="0"/>
              <a:t>; </a:t>
            </a:r>
            <a:r>
              <a:rPr lang="fr-FR" sz="1400" i="1" dirty="0" smtClean="0"/>
              <a:t>//ajoute </a:t>
            </a:r>
            <a:r>
              <a:rPr lang="fr-FR" sz="1400" i="1" dirty="0" smtClean="0"/>
              <a:t>le </a:t>
            </a:r>
            <a:r>
              <a:rPr lang="fr-FR" sz="1400" i="1" dirty="0" err="1" smtClean="0"/>
              <a:t>href</a:t>
            </a:r>
            <a:r>
              <a:rPr lang="fr-FR" sz="1400" i="1" dirty="0" smtClean="0"/>
              <a:t> </a:t>
            </a:r>
            <a:r>
              <a:rPr lang="fr-FR" sz="1400" i="1" dirty="0" smtClean="0"/>
              <a:t> en ajoutent l’id du </a:t>
            </a:r>
            <a:r>
              <a:rPr lang="fr-FR" sz="1400" i="1" dirty="0" err="1" smtClean="0"/>
              <a:t>prouit</a:t>
            </a:r>
            <a:endParaRPr lang="fr-FR" sz="1400" dirty="0" smtClean="0"/>
          </a:p>
          <a:p>
            <a:r>
              <a:rPr lang="fr-FR" sz="1400" dirty="0" smtClean="0"/>
              <a:t>  return </a:t>
            </a:r>
            <a:r>
              <a:rPr lang="fr-FR" sz="1400" dirty="0" err="1" smtClean="0"/>
              <a:t>anchor</a:t>
            </a:r>
            <a:r>
              <a:rPr lang="fr-FR" sz="1400" dirty="0" smtClean="0"/>
              <a:t>;</a:t>
            </a:r>
          </a:p>
          <a:p>
            <a:r>
              <a:rPr lang="fr-FR" sz="1400" dirty="0" smtClean="0"/>
              <a:t>}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Étape 4 : Faire le lien entre un produit de la page d’accueil et la page Produit </a:t>
            </a:r>
            <a:endParaRPr lang="fr-F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400" dirty="0" smtClean="0"/>
          </a:p>
          <a:p>
            <a:r>
              <a:rPr lang="fr-FR" sz="1400" dirty="0" err="1" smtClean="0"/>
              <a:t>const</a:t>
            </a:r>
            <a:r>
              <a:rPr lang="fr-FR" sz="1400" dirty="0" smtClean="0"/>
              <a:t> </a:t>
            </a:r>
            <a:r>
              <a:rPr lang="fr-FR" sz="1400" dirty="0" err="1" smtClean="0"/>
              <a:t>queryString</a:t>
            </a:r>
            <a:r>
              <a:rPr lang="fr-FR" sz="1400" dirty="0" smtClean="0"/>
              <a:t> = </a:t>
            </a:r>
            <a:r>
              <a:rPr lang="fr-FR" sz="1400" dirty="0" err="1" smtClean="0"/>
              <a:t>window.location.search</a:t>
            </a:r>
            <a:r>
              <a:rPr lang="fr-FR" sz="1400" dirty="0" smtClean="0"/>
              <a:t>; </a:t>
            </a:r>
            <a:r>
              <a:rPr lang="fr-FR" sz="1400" i="1" dirty="0" smtClean="0"/>
              <a:t>//sert a </a:t>
            </a:r>
            <a:r>
              <a:rPr lang="fr-FR" sz="1400" i="1" dirty="0" err="1" smtClean="0"/>
              <a:t>recup</a:t>
            </a:r>
            <a:r>
              <a:rPr lang="fr-FR" sz="1400" i="1" dirty="0" smtClean="0"/>
              <a:t> se qui a </a:t>
            </a:r>
            <a:r>
              <a:rPr lang="fr-FR" sz="1400" i="1" dirty="0" err="1" smtClean="0"/>
              <a:t>apres</a:t>
            </a:r>
            <a:r>
              <a:rPr lang="fr-FR" sz="1400" i="1" dirty="0" smtClean="0"/>
              <a:t> le ? dans l'url</a:t>
            </a:r>
            <a:endParaRPr lang="fr-FR" sz="1400" dirty="0" smtClean="0"/>
          </a:p>
          <a:p>
            <a:r>
              <a:rPr lang="fr-FR" sz="1400" dirty="0" err="1" smtClean="0"/>
              <a:t>const</a:t>
            </a:r>
            <a:r>
              <a:rPr lang="fr-FR" sz="1400" dirty="0" smtClean="0"/>
              <a:t> </a:t>
            </a:r>
            <a:r>
              <a:rPr lang="fr-FR" sz="1400" dirty="0" err="1" smtClean="0"/>
              <a:t>urlParams</a:t>
            </a:r>
            <a:r>
              <a:rPr lang="fr-FR" sz="1400" dirty="0" smtClean="0"/>
              <a:t> = new </a:t>
            </a:r>
            <a:r>
              <a:rPr lang="fr-FR" sz="1400" dirty="0" err="1" smtClean="0"/>
              <a:t>URLSearchParams</a:t>
            </a:r>
            <a:r>
              <a:rPr lang="fr-FR" sz="1400" dirty="0" smtClean="0"/>
              <a:t>(</a:t>
            </a:r>
            <a:r>
              <a:rPr lang="fr-FR" sz="1400" dirty="0" err="1" smtClean="0"/>
              <a:t>queryString</a:t>
            </a:r>
            <a:r>
              <a:rPr lang="fr-FR" sz="1400" dirty="0" smtClean="0"/>
              <a:t>); </a:t>
            </a:r>
            <a:r>
              <a:rPr lang="fr-FR" sz="1400" i="1" dirty="0" smtClean="0"/>
              <a:t>//</a:t>
            </a:r>
            <a:r>
              <a:rPr lang="fr-FR" sz="1400" i="1" dirty="0" err="1" smtClean="0"/>
              <a:t>recup</a:t>
            </a:r>
            <a:r>
              <a:rPr lang="fr-FR" sz="1400" i="1" dirty="0" smtClean="0"/>
              <a:t> les </a:t>
            </a:r>
            <a:r>
              <a:rPr lang="fr-FR" sz="1400" i="1" dirty="0" err="1" smtClean="0"/>
              <a:t>param</a:t>
            </a:r>
            <a:r>
              <a:rPr lang="fr-FR" sz="1400" i="1" dirty="0" smtClean="0"/>
              <a:t> de l'url</a:t>
            </a:r>
            <a:endParaRPr lang="fr-FR" sz="1400" dirty="0" smtClean="0"/>
          </a:p>
          <a:p>
            <a:r>
              <a:rPr lang="fr-FR" sz="1400" dirty="0" err="1" smtClean="0"/>
              <a:t>const</a:t>
            </a:r>
            <a:r>
              <a:rPr lang="fr-FR" sz="1400" dirty="0" smtClean="0"/>
              <a:t> id = urlParams.get("id"); </a:t>
            </a:r>
            <a:r>
              <a:rPr lang="fr-FR" sz="1400" i="1" dirty="0" smtClean="0"/>
              <a:t>//</a:t>
            </a:r>
            <a:r>
              <a:rPr lang="fr-FR" sz="1400" i="1" dirty="0" err="1" smtClean="0"/>
              <a:t>recupere</a:t>
            </a:r>
            <a:r>
              <a:rPr lang="fr-FR" sz="1400" i="1" dirty="0" smtClean="0"/>
              <a:t> l'id</a:t>
            </a:r>
            <a:endParaRPr lang="fr-FR" sz="1400" dirty="0" smtClean="0"/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i="1" dirty="0" smtClean="0"/>
              <a:t>//mon </a:t>
            </a:r>
            <a:r>
              <a:rPr lang="fr-FR" sz="1400" i="1" dirty="0" err="1" smtClean="0"/>
              <a:t>fetch</a:t>
            </a:r>
            <a:r>
              <a:rPr lang="fr-FR" sz="1400" i="1" dirty="0" smtClean="0"/>
              <a:t> avec l'id </a:t>
            </a:r>
            <a:r>
              <a:rPr lang="fr-FR" sz="1400" i="1" dirty="0" err="1" smtClean="0"/>
              <a:t>recuperais</a:t>
            </a:r>
            <a:r>
              <a:rPr lang="fr-FR" sz="1400" i="1" dirty="0" smtClean="0"/>
              <a:t> de l'url</a:t>
            </a:r>
            <a:endParaRPr lang="fr-FR" sz="1400" dirty="0" smtClean="0"/>
          </a:p>
          <a:p>
            <a:r>
              <a:rPr lang="fr-FR" sz="1400" dirty="0" err="1" smtClean="0"/>
              <a:t>fetch</a:t>
            </a:r>
            <a:r>
              <a:rPr lang="fr-FR" sz="1400" dirty="0" smtClean="0"/>
              <a:t>(`http://localhost:3000/api/products/${id}`)</a:t>
            </a:r>
          </a:p>
          <a:p>
            <a:r>
              <a:rPr lang="fr-FR" sz="1400" dirty="0" smtClean="0"/>
              <a:t>  .</a:t>
            </a:r>
            <a:r>
              <a:rPr lang="fr-FR" sz="1400" dirty="0" err="1" smtClean="0"/>
              <a:t>then</a:t>
            </a:r>
            <a:r>
              <a:rPr lang="fr-FR" sz="1400" dirty="0" smtClean="0"/>
              <a:t>((</a:t>
            </a:r>
            <a:r>
              <a:rPr lang="fr-FR" sz="1400" i="1" dirty="0" err="1" smtClean="0"/>
              <a:t>response</a:t>
            </a:r>
            <a:r>
              <a:rPr lang="fr-FR" sz="1400" dirty="0" smtClean="0"/>
              <a:t>) =&gt; </a:t>
            </a:r>
            <a:r>
              <a:rPr lang="fr-FR" sz="1400" i="1" dirty="0" err="1" smtClean="0"/>
              <a:t>response</a:t>
            </a:r>
            <a:r>
              <a:rPr lang="fr-FR" sz="1400" dirty="0" err="1" smtClean="0"/>
              <a:t>.json</a:t>
            </a:r>
            <a:r>
              <a:rPr lang="fr-FR" sz="1400" dirty="0" smtClean="0"/>
              <a:t>())</a:t>
            </a:r>
          </a:p>
          <a:p>
            <a:r>
              <a:rPr lang="fr-FR" sz="1400" dirty="0" smtClean="0"/>
              <a:t>  .</a:t>
            </a:r>
            <a:r>
              <a:rPr lang="fr-FR" sz="1400" dirty="0" err="1" smtClean="0"/>
              <a:t>then</a:t>
            </a:r>
            <a:r>
              <a:rPr lang="fr-FR" sz="1400" dirty="0" smtClean="0"/>
              <a:t>((</a:t>
            </a:r>
            <a:r>
              <a:rPr lang="fr-FR" sz="1400" i="1" dirty="0" err="1" smtClean="0"/>
              <a:t>res</a:t>
            </a:r>
            <a:r>
              <a:rPr lang="fr-FR" sz="1400" dirty="0" smtClean="0"/>
              <a:t>) =&gt; </a:t>
            </a:r>
            <a:r>
              <a:rPr lang="fr-FR" sz="1400" dirty="0" err="1" smtClean="0"/>
              <a:t>handleData</a:t>
            </a:r>
            <a:r>
              <a:rPr lang="fr-FR" sz="1400" dirty="0" smtClean="0"/>
              <a:t>(</a:t>
            </a:r>
            <a:r>
              <a:rPr lang="fr-FR" sz="1400" i="1" dirty="0" err="1" smtClean="0"/>
              <a:t>res</a:t>
            </a:r>
            <a:r>
              <a:rPr lang="fr-FR" sz="1400" dirty="0" smtClean="0"/>
              <a:t>));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5 : Récupérer l’id du produit à afficher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handleData</a:t>
            </a:r>
            <a:r>
              <a:rPr lang="fr-FR" dirty="0" smtClean="0"/>
              <a:t>(</a:t>
            </a:r>
            <a:r>
              <a:rPr lang="fr-FR" i="1" dirty="0" err="1" smtClean="0"/>
              <a:t>res</a:t>
            </a:r>
            <a:r>
              <a:rPr lang="fr-FR" dirty="0" smtClean="0"/>
              <a:t>) {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const</a:t>
            </a:r>
            <a:r>
              <a:rPr lang="fr-FR" dirty="0" smtClean="0"/>
              <a:t> { </a:t>
            </a:r>
            <a:r>
              <a:rPr lang="fr-FR" dirty="0" err="1" smtClean="0"/>
              <a:t>altTxt</a:t>
            </a:r>
            <a:r>
              <a:rPr lang="fr-FR" dirty="0" smtClean="0"/>
              <a:t>, </a:t>
            </a:r>
            <a:r>
              <a:rPr lang="fr-FR" dirty="0" err="1" smtClean="0"/>
              <a:t>colors</a:t>
            </a:r>
            <a:r>
              <a:rPr lang="fr-FR" dirty="0" smtClean="0"/>
              <a:t>, description, </a:t>
            </a:r>
            <a:r>
              <a:rPr lang="fr-FR" dirty="0" err="1" smtClean="0"/>
              <a:t>imageUrl</a:t>
            </a:r>
            <a:r>
              <a:rPr lang="fr-FR" dirty="0" smtClean="0"/>
              <a:t>,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price</a:t>
            </a:r>
            <a:r>
              <a:rPr lang="fr-FR" dirty="0" smtClean="0"/>
              <a:t> } =</a:t>
            </a:r>
          </a:p>
          <a:p>
            <a:r>
              <a:rPr lang="fr-FR" dirty="0" smtClean="0"/>
              <a:t>    </a:t>
            </a:r>
            <a:r>
              <a:rPr lang="fr-FR" i="1" dirty="0" err="1" smtClean="0"/>
              <a:t>res</a:t>
            </a:r>
            <a:r>
              <a:rPr lang="fr-FR" dirty="0" smtClean="0"/>
              <a:t>; </a:t>
            </a:r>
            <a:r>
              <a:rPr lang="fr-FR" i="1" dirty="0" smtClean="0"/>
              <a:t>/*es6 </a:t>
            </a:r>
            <a:r>
              <a:rPr lang="fr-FR" i="1" dirty="0" err="1" smtClean="0"/>
              <a:t>destructuring</a:t>
            </a:r>
            <a:r>
              <a:rPr lang="fr-FR" i="1" dirty="0" smtClean="0"/>
              <a:t> sert a </a:t>
            </a:r>
            <a:r>
              <a:rPr lang="fr-FR" i="1" dirty="0" err="1" smtClean="0"/>
              <a:t>eviter</a:t>
            </a:r>
            <a:r>
              <a:rPr lang="fr-FR" i="1" dirty="0" smtClean="0"/>
              <a:t> de refaire la </a:t>
            </a:r>
            <a:r>
              <a:rPr lang="fr-FR" i="1" dirty="0" err="1" smtClean="0"/>
              <a:t>meme</a:t>
            </a:r>
            <a:r>
              <a:rPr lang="fr-FR" i="1" dirty="0" smtClean="0"/>
              <a:t> ligne pour chaque objets*/</a:t>
            </a:r>
            <a:endParaRPr lang="fr-FR" dirty="0" smtClean="0"/>
          </a:p>
          <a:p>
            <a:r>
              <a:rPr lang="fr-FR" dirty="0" smtClean="0"/>
              <a:t>  </a:t>
            </a:r>
            <a:r>
              <a:rPr lang="fr-FR" dirty="0" err="1" smtClean="0"/>
              <a:t>itemPrice</a:t>
            </a:r>
            <a:r>
              <a:rPr lang="fr-FR" dirty="0" smtClean="0"/>
              <a:t> = </a:t>
            </a:r>
            <a:r>
              <a:rPr lang="fr-FR" dirty="0" err="1" smtClean="0"/>
              <a:t>price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imgUrl</a:t>
            </a:r>
            <a:r>
              <a:rPr lang="fr-FR" dirty="0" smtClean="0"/>
              <a:t> = </a:t>
            </a:r>
            <a:r>
              <a:rPr lang="fr-FR" dirty="0" err="1" smtClean="0"/>
              <a:t>imageUrl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altText</a:t>
            </a:r>
            <a:r>
              <a:rPr lang="fr-FR" dirty="0" smtClean="0"/>
              <a:t> = </a:t>
            </a:r>
            <a:r>
              <a:rPr lang="fr-FR" dirty="0" err="1" smtClean="0"/>
              <a:t>altTxt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articleName</a:t>
            </a:r>
            <a:r>
              <a:rPr lang="fr-FR" dirty="0" smtClean="0"/>
              <a:t> = </a:t>
            </a:r>
            <a:r>
              <a:rPr lang="fr-FR" dirty="0" err="1" smtClean="0"/>
              <a:t>name</a:t>
            </a:r>
            <a:r>
              <a:rPr lang="fr-FR" dirty="0" smtClean="0"/>
              <a:t>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makeImage</a:t>
            </a:r>
            <a:r>
              <a:rPr lang="fr-FR" dirty="0" smtClean="0"/>
              <a:t>(</a:t>
            </a:r>
            <a:r>
              <a:rPr lang="fr-FR" dirty="0" err="1" smtClean="0"/>
              <a:t>imageUrl</a:t>
            </a:r>
            <a:r>
              <a:rPr lang="fr-FR" dirty="0" smtClean="0"/>
              <a:t>, </a:t>
            </a:r>
            <a:r>
              <a:rPr lang="fr-FR" dirty="0" err="1" smtClean="0"/>
              <a:t>altTxt</a:t>
            </a:r>
            <a:r>
              <a:rPr lang="fr-FR" dirty="0" smtClean="0"/>
              <a:t>); </a:t>
            </a:r>
            <a:r>
              <a:rPr lang="fr-FR" i="1" dirty="0" smtClean="0"/>
              <a:t>//appelle la fonction </a:t>
            </a:r>
            <a:r>
              <a:rPr lang="fr-FR" i="1" dirty="0" err="1" smtClean="0"/>
              <a:t>makeImage</a:t>
            </a:r>
            <a:r>
              <a:rPr lang="fr-FR" i="1" dirty="0" smtClean="0"/>
              <a:t> qui a en </a:t>
            </a:r>
            <a:r>
              <a:rPr lang="fr-FR" i="1" dirty="0" err="1" smtClean="0"/>
              <a:t>param</a:t>
            </a:r>
            <a:r>
              <a:rPr lang="fr-FR" i="1" dirty="0" smtClean="0"/>
              <a:t> </a:t>
            </a:r>
            <a:r>
              <a:rPr lang="fr-FR" i="1" dirty="0" err="1" smtClean="0"/>
              <a:t>imageUrl</a:t>
            </a:r>
            <a:r>
              <a:rPr lang="fr-FR" i="1" dirty="0" smtClean="0"/>
              <a:t>, </a:t>
            </a:r>
            <a:r>
              <a:rPr lang="fr-FR" i="1" dirty="0" err="1" smtClean="0"/>
              <a:t>altTxt</a:t>
            </a:r>
            <a:endParaRPr lang="fr-FR" dirty="0" smtClean="0"/>
          </a:p>
          <a:p>
            <a:r>
              <a:rPr lang="fr-FR" dirty="0" smtClean="0"/>
              <a:t>  </a:t>
            </a:r>
            <a:r>
              <a:rPr lang="fr-FR" dirty="0" err="1" smtClean="0"/>
              <a:t>makeTitle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makePrice</a:t>
            </a:r>
            <a:r>
              <a:rPr lang="fr-FR" dirty="0" smtClean="0"/>
              <a:t>(</a:t>
            </a:r>
            <a:r>
              <a:rPr lang="fr-FR" dirty="0" err="1" smtClean="0"/>
              <a:t>price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makeDescription</a:t>
            </a:r>
            <a:r>
              <a:rPr lang="fr-FR" dirty="0" smtClean="0"/>
              <a:t>(description);</a:t>
            </a:r>
          </a:p>
          <a:p>
            <a:r>
              <a:rPr lang="fr-FR" dirty="0" smtClean="0"/>
              <a:t>  </a:t>
            </a:r>
            <a:r>
              <a:rPr lang="fr-FR" dirty="0" err="1" smtClean="0"/>
              <a:t>makeColors</a:t>
            </a:r>
            <a:r>
              <a:rPr lang="fr-FR" dirty="0" smtClean="0"/>
              <a:t>(</a:t>
            </a:r>
            <a:r>
              <a:rPr lang="fr-FR" dirty="0" err="1" smtClean="0"/>
              <a:t>colors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6 : Insérer un produit et ses détails dans la page Produit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500" dirty="0" err="1" smtClean="0"/>
              <a:t>function</a:t>
            </a:r>
            <a:r>
              <a:rPr lang="fr-FR" sz="500" dirty="0" smtClean="0"/>
              <a:t> </a:t>
            </a:r>
            <a:r>
              <a:rPr lang="fr-FR" sz="500" dirty="0" err="1" smtClean="0"/>
              <a:t>addToCartClick</a:t>
            </a:r>
            <a:r>
              <a:rPr lang="fr-FR" sz="500" dirty="0" smtClean="0"/>
              <a:t>() {</a:t>
            </a:r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const</a:t>
            </a:r>
            <a:r>
              <a:rPr lang="fr-FR" sz="500" dirty="0" smtClean="0"/>
              <a:t> </a:t>
            </a:r>
            <a:r>
              <a:rPr lang="fr-FR" sz="500" dirty="0" err="1" smtClean="0"/>
              <a:t>color</a:t>
            </a:r>
            <a:r>
              <a:rPr lang="fr-FR" sz="500" dirty="0" smtClean="0"/>
              <a:t> = </a:t>
            </a:r>
            <a:r>
              <a:rPr lang="fr-FR" sz="500" dirty="0" err="1" smtClean="0"/>
              <a:t>document.querySelector</a:t>
            </a:r>
            <a:r>
              <a:rPr lang="fr-FR" sz="500" dirty="0" smtClean="0"/>
              <a:t>("#</a:t>
            </a:r>
            <a:r>
              <a:rPr lang="fr-FR" sz="500" dirty="0" err="1" smtClean="0"/>
              <a:t>colors</a:t>
            </a:r>
            <a:r>
              <a:rPr lang="fr-FR" sz="500" dirty="0" smtClean="0"/>
              <a:t>").value;</a:t>
            </a:r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const</a:t>
            </a:r>
            <a:r>
              <a:rPr lang="fr-FR" sz="500" dirty="0" smtClean="0"/>
              <a:t> </a:t>
            </a:r>
            <a:r>
              <a:rPr lang="fr-FR" sz="500" dirty="0" err="1" smtClean="0"/>
              <a:t>quantity</a:t>
            </a:r>
            <a:r>
              <a:rPr lang="fr-FR" sz="500" dirty="0" smtClean="0"/>
              <a:t> = </a:t>
            </a:r>
            <a:r>
              <a:rPr lang="fr-FR" sz="500" dirty="0" err="1" smtClean="0"/>
              <a:t>document.querySelector</a:t>
            </a:r>
            <a:r>
              <a:rPr lang="fr-FR" sz="500" dirty="0" smtClean="0"/>
              <a:t>("#</a:t>
            </a:r>
            <a:r>
              <a:rPr lang="fr-FR" sz="500" dirty="0" err="1" smtClean="0"/>
              <a:t>quantity</a:t>
            </a:r>
            <a:r>
              <a:rPr lang="fr-FR" sz="500" dirty="0" smtClean="0"/>
              <a:t>").value;</a:t>
            </a:r>
          </a:p>
          <a:p>
            <a:r>
              <a:rPr lang="fr-FR" sz="500" dirty="0" smtClean="0"/>
              <a:t>  if (</a:t>
            </a:r>
            <a:r>
              <a:rPr lang="fr-FR" sz="500" dirty="0" err="1" smtClean="0"/>
              <a:t>isOrderInvalid</a:t>
            </a:r>
            <a:r>
              <a:rPr lang="fr-FR" sz="500" dirty="0" smtClean="0"/>
              <a:t>(</a:t>
            </a:r>
            <a:r>
              <a:rPr lang="fr-FR" sz="500" dirty="0" err="1" smtClean="0"/>
              <a:t>color</a:t>
            </a:r>
            <a:r>
              <a:rPr lang="fr-FR" sz="500" dirty="0" smtClean="0"/>
              <a:t>, </a:t>
            </a:r>
            <a:r>
              <a:rPr lang="fr-FR" sz="500" dirty="0" err="1" smtClean="0"/>
              <a:t>quantity</a:t>
            </a:r>
            <a:r>
              <a:rPr lang="fr-FR" sz="500" dirty="0" smtClean="0"/>
              <a:t>)) return; </a:t>
            </a:r>
            <a:r>
              <a:rPr lang="fr-FR" sz="500" i="1" dirty="0" smtClean="0"/>
              <a:t>//stop la fonction si </a:t>
            </a:r>
            <a:r>
              <a:rPr lang="fr-FR" sz="500" i="1" dirty="0" err="1" smtClean="0"/>
              <a:t>isOrderInvalid</a:t>
            </a:r>
            <a:r>
              <a:rPr lang="fr-FR" sz="500" i="1" dirty="0" smtClean="0"/>
              <a:t> est false</a:t>
            </a:r>
            <a:endParaRPr lang="fr-FR" sz="500" dirty="0" smtClean="0"/>
          </a:p>
          <a:p>
            <a:r>
              <a:rPr lang="fr-FR" sz="500" dirty="0" smtClean="0"/>
              <a:t/>
            </a:r>
            <a:br>
              <a:rPr lang="fr-FR" sz="500" dirty="0" smtClean="0"/>
            </a:br>
            <a:r>
              <a:rPr lang="fr-FR" sz="500" dirty="0" smtClean="0"/>
              <a:t>  </a:t>
            </a:r>
            <a:r>
              <a:rPr lang="fr-FR" sz="500" i="1" dirty="0" smtClean="0"/>
              <a:t>//</a:t>
            </a:r>
            <a:r>
              <a:rPr lang="fr-FR" sz="500" i="1" dirty="0" err="1" smtClean="0"/>
              <a:t>const</a:t>
            </a:r>
            <a:r>
              <a:rPr lang="fr-FR" sz="500" i="1" dirty="0" smtClean="0"/>
              <a:t> </a:t>
            </a:r>
            <a:r>
              <a:rPr lang="fr-FR" sz="500" i="1" dirty="0" err="1" smtClean="0"/>
              <a:t>itemQuantity</a:t>
            </a:r>
            <a:r>
              <a:rPr lang="fr-FR" sz="500" i="1" dirty="0" smtClean="0"/>
              <a:t> = </a:t>
            </a:r>
            <a:r>
              <a:rPr lang="fr-FR" sz="500" i="1" dirty="0" err="1" smtClean="0"/>
              <a:t>Number</a:t>
            </a:r>
            <a:r>
              <a:rPr lang="fr-FR" sz="500" i="1" dirty="0" smtClean="0"/>
              <a:t>(</a:t>
            </a:r>
            <a:r>
              <a:rPr lang="fr-FR" sz="500" i="1" dirty="0" err="1" smtClean="0"/>
              <a:t>item.quantity</a:t>
            </a:r>
            <a:r>
              <a:rPr lang="fr-FR" sz="500" i="1" dirty="0" smtClean="0"/>
              <a:t>);</a:t>
            </a:r>
            <a:endParaRPr lang="fr-FR" sz="500" dirty="0" smtClean="0"/>
          </a:p>
          <a:p>
            <a:r>
              <a:rPr lang="fr-FR" sz="500" dirty="0" smtClean="0"/>
              <a:t/>
            </a:r>
            <a:br>
              <a:rPr lang="fr-FR" sz="500" dirty="0" smtClean="0"/>
            </a:br>
            <a:r>
              <a:rPr lang="fr-FR" sz="500" dirty="0" smtClean="0"/>
              <a:t>  let </a:t>
            </a:r>
            <a:r>
              <a:rPr lang="fr-FR" sz="500" dirty="0" err="1" smtClean="0"/>
              <a:t>cart</a:t>
            </a:r>
            <a:r>
              <a:rPr lang="fr-FR" sz="500" dirty="0" smtClean="0"/>
              <a:t> = [];</a:t>
            </a:r>
          </a:p>
          <a:p>
            <a:r>
              <a:rPr lang="fr-FR" sz="500" dirty="0" smtClean="0"/>
              <a:t>  </a:t>
            </a:r>
            <a:r>
              <a:rPr lang="fr-FR" sz="500" i="1" dirty="0" smtClean="0"/>
              <a:t>//</a:t>
            </a:r>
            <a:r>
              <a:rPr lang="fr-FR" sz="500" i="1" dirty="0" err="1" smtClean="0"/>
              <a:t>cree</a:t>
            </a:r>
            <a:r>
              <a:rPr lang="fr-FR" sz="500" i="1" dirty="0" smtClean="0"/>
              <a:t> une constante avec toute les informations importante du produit</a:t>
            </a:r>
            <a:endParaRPr lang="fr-FR" sz="500" dirty="0" smtClean="0"/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const</a:t>
            </a:r>
            <a:r>
              <a:rPr lang="fr-FR" sz="500" dirty="0" smtClean="0"/>
              <a:t> </a:t>
            </a:r>
            <a:r>
              <a:rPr lang="fr-FR" sz="500" dirty="0" err="1" smtClean="0"/>
              <a:t>product</a:t>
            </a:r>
            <a:r>
              <a:rPr lang="fr-FR" sz="500" dirty="0" smtClean="0"/>
              <a:t> = {</a:t>
            </a:r>
          </a:p>
          <a:p>
            <a:r>
              <a:rPr lang="fr-FR" sz="500" dirty="0" smtClean="0"/>
              <a:t>    id: id,</a:t>
            </a:r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color</a:t>
            </a:r>
            <a:r>
              <a:rPr lang="fr-FR" sz="500" dirty="0" smtClean="0"/>
              <a:t>: </a:t>
            </a:r>
            <a:r>
              <a:rPr lang="fr-FR" sz="500" dirty="0" err="1" smtClean="0"/>
              <a:t>color</a:t>
            </a:r>
            <a:r>
              <a:rPr lang="fr-FR" sz="500" dirty="0" smtClean="0"/>
              <a:t>,</a:t>
            </a:r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quantity</a:t>
            </a:r>
            <a:r>
              <a:rPr lang="fr-FR" sz="500" dirty="0" smtClean="0"/>
              <a:t>: </a:t>
            </a:r>
            <a:r>
              <a:rPr lang="fr-FR" sz="500" dirty="0" err="1" smtClean="0"/>
              <a:t>Number</a:t>
            </a:r>
            <a:r>
              <a:rPr lang="fr-FR" sz="500" dirty="0" smtClean="0"/>
              <a:t>(</a:t>
            </a:r>
            <a:r>
              <a:rPr lang="fr-FR" sz="500" dirty="0" err="1" smtClean="0"/>
              <a:t>quantity</a:t>
            </a:r>
            <a:r>
              <a:rPr lang="fr-FR" sz="500" dirty="0" smtClean="0"/>
              <a:t>),</a:t>
            </a:r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price</a:t>
            </a:r>
            <a:r>
              <a:rPr lang="fr-FR" sz="500" dirty="0" smtClean="0"/>
              <a:t>: </a:t>
            </a:r>
            <a:r>
              <a:rPr lang="fr-FR" sz="500" dirty="0" err="1" smtClean="0"/>
              <a:t>itemPrice</a:t>
            </a:r>
            <a:r>
              <a:rPr lang="fr-FR" sz="500" dirty="0" smtClean="0"/>
              <a:t>,</a:t>
            </a:r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imageUrl</a:t>
            </a:r>
            <a:r>
              <a:rPr lang="fr-FR" sz="500" dirty="0" smtClean="0"/>
              <a:t>: </a:t>
            </a:r>
            <a:r>
              <a:rPr lang="fr-FR" sz="500" dirty="0" err="1" smtClean="0"/>
              <a:t>imgUrl</a:t>
            </a:r>
            <a:r>
              <a:rPr lang="fr-FR" sz="500" dirty="0" smtClean="0"/>
              <a:t>,</a:t>
            </a:r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altTxt</a:t>
            </a:r>
            <a:r>
              <a:rPr lang="fr-FR" sz="500" dirty="0" smtClean="0"/>
              <a:t>: </a:t>
            </a:r>
            <a:r>
              <a:rPr lang="fr-FR" sz="500" dirty="0" err="1" smtClean="0"/>
              <a:t>altText</a:t>
            </a:r>
            <a:r>
              <a:rPr lang="fr-FR" sz="500" dirty="0" smtClean="0"/>
              <a:t>,</a:t>
            </a:r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name</a:t>
            </a:r>
            <a:r>
              <a:rPr lang="fr-FR" sz="500" dirty="0" smtClean="0"/>
              <a:t>: </a:t>
            </a:r>
            <a:r>
              <a:rPr lang="fr-FR" sz="500" dirty="0" err="1" smtClean="0"/>
              <a:t>articleName</a:t>
            </a:r>
            <a:r>
              <a:rPr lang="fr-FR" sz="500" dirty="0" smtClean="0"/>
              <a:t>,</a:t>
            </a:r>
          </a:p>
          <a:p>
            <a:r>
              <a:rPr lang="fr-FR" sz="500" dirty="0" smtClean="0"/>
              <a:t>  };</a:t>
            </a:r>
          </a:p>
          <a:p>
            <a:r>
              <a:rPr lang="fr-FR" sz="500" dirty="0" smtClean="0"/>
              <a:t>  </a:t>
            </a:r>
            <a:r>
              <a:rPr lang="fr-FR" sz="500" i="1" dirty="0" smtClean="0"/>
              <a:t>//si j'ai "</a:t>
            </a:r>
            <a:r>
              <a:rPr lang="fr-FR" sz="500" i="1" dirty="0" err="1" smtClean="0"/>
              <a:t>cart</a:t>
            </a:r>
            <a:r>
              <a:rPr lang="fr-FR" sz="500" i="1" dirty="0" smtClean="0"/>
              <a:t>" dans mon cache</a:t>
            </a:r>
            <a:endParaRPr lang="fr-FR" sz="500" dirty="0" smtClean="0"/>
          </a:p>
          <a:p>
            <a:r>
              <a:rPr lang="fr-FR" sz="500" dirty="0" smtClean="0"/>
              <a:t>  if (</a:t>
            </a:r>
            <a:r>
              <a:rPr lang="fr-FR" sz="500" dirty="0" err="1" smtClean="0"/>
              <a:t>localStorage.getItem</a:t>
            </a:r>
            <a:r>
              <a:rPr lang="fr-FR" sz="500" dirty="0" smtClean="0"/>
              <a:t>("</a:t>
            </a:r>
            <a:r>
              <a:rPr lang="fr-FR" sz="500" dirty="0" err="1" smtClean="0"/>
              <a:t>cart</a:t>
            </a:r>
            <a:r>
              <a:rPr lang="fr-FR" sz="500" dirty="0" smtClean="0"/>
              <a:t>")) {</a:t>
            </a:r>
          </a:p>
          <a:p>
            <a:r>
              <a:rPr lang="fr-FR" sz="500" dirty="0" smtClean="0"/>
              <a:t>    </a:t>
            </a:r>
            <a:r>
              <a:rPr lang="fr-FR" sz="500" i="1" dirty="0" smtClean="0"/>
              <a:t>//je lis mon cache</a:t>
            </a:r>
            <a:endParaRPr lang="fr-FR" sz="500" dirty="0" smtClean="0"/>
          </a:p>
          <a:p>
            <a:r>
              <a:rPr lang="fr-FR" sz="500" dirty="0" smtClean="0"/>
              <a:t>    </a:t>
            </a:r>
            <a:r>
              <a:rPr lang="fr-FR" sz="500" dirty="0" err="1" smtClean="0"/>
              <a:t>cart</a:t>
            </a:r>
            <a:r>
              <a:rPr lang="fr-FR" sz="500" dirty="0" smtClean="0"/>
              <a:t> = </a:t>
            </a:r>
            <a:r>
              <a:rPr lang="fr-FR" sz="500" dirty="0" err="1" smtClean="0"/>
              <a:t>JSON.parse</a:t>
            </a:r>
            <a:r>
              <a:rPr lang="fr-FR" sz="500" dirty="0" smtClean="0"/>
              <a:t>(</a:t>
            </a:r>
            <a:r>
              <a:rPr lang="fr-FR" sz="500" dirty="0" err="1" smtClean="0"/>
              <a:t>localStorage.getItem</a:t>
            </a:r>
            <a:r>
              <a:rPr lang="fr-FR" sz="500" dirty="0" smtClean="0"/>
              <a:t>("</a:t>
            </a:r>
            <a:r>
              <a:rPr lang="fr-FR" sz="500" dirty="0" err="1" smtClean="0"/>
              <a:t>cart</a:t>
            </a:r>
            <a:r>
              <a:rPr lang="fr-FR" sz="500" dirty="0" smtClean="0"/>
              <a:t>"));</a:t>
            </a:r>
          </a:p>
          <a:p>
            <a:r>
              <a:rPr lang="fr-FR" sz="500" dirty="0" smtClean="0"/>
              <a:t>    </a:t>
            </a:r>
            <a:r>
              <a:rPr lang="fr-FR" sz="500" i="1" dirty="0" smtClean="0"/>
              <a:t>//</a:t>
            </a:r>
            <a:r>
              <a:rPr lang="fr-FR" sz="500" i="1" dirty="0" err="1" smtClean="0"/>
              <a:t>cree</a:t>
            </a:r>
            <a:r>
              <a:rPr lang="fr-FR" sz="500" i="1" dirty="0" smtClean="0"/>
              <a:t> une boucle pour </a:t>
            </a:r>
            <a:r>
              <a:rPr lang="fr-FR" sz="500" i="1" dirty="0" err="1" smtClean="0"/>
              <a:t>verifier</a:t>
            </a:r>
            <a:r>
              <a:rPr lang="fr-FR" sz="500" i="1" dirty="0" smtClean="0"/>
              <a:t> si mon produit est </a:t>
            </a:r>
            <a:r>
              <a:rPr lang="fr-FR" sz="500" i="1" dirty="0" err="1" smtClean="0"/>
              <a:t>deja</a:t>
            </a:r>
            <a:r>
              <a:rPr lang="fr-FR" sz="500" i="1" dirty="0" smtClean="0"/>
              <a:t> dans mon </a:t>
            </a:r>
            <a:r>
              <a:rPr lang="fr-FR" sz="500" i="1" dirty="0" err="1" smtClean="0"/>
              <a:t>cart</a:t>
            </a:r>
            <a:endParaRPr lang="fr-FR" sz="500" dirty="0" smtClean="0"/>
          </a:p>
          <a:p>
            <a:r>
              <a:rPr lang="fr-FR" sz="500" dirty="0" smtClean="0"/>
              <a:t>    for (let i = 0; i &lt; </a:t>
            </a:r>
            <a:r>
              <a:rPr lang="fr-FR" sz="500" dirty="0" err="1" smtClean="0"/>
              <a:t>cart.length</a:t>
            </a:r>
            <a:r>
              <a:rPr lang="fr-FR" sz="500" dirty="0" smtClean="0"/>
              <a:t>; i++) {</a:t>
            </a:r>
          </a:p>
          <a:p>
            <a:r>
              <a:rPr lang="fr-FR" sz="500" dirty="0" smtClean="0"/>
              <a:t>      </a:t>
            </a:r>
            <a:r>
              <a:rPr lang="fr-FR" sz="500" i="1" dirty="0" smtClean="0"/>
              <a:t>//si mon produit a le </a:t>
            </a:r>
            <a:r>
              <a:rPr lang="fr-FR" sz="500" i="1" dirty="0" err="1" smtClean="0"/>
              <a:t>meme</a:t>
            </a:r>
            <a:r>
              <a:rPr lang="fr-FR" sz="500" i="1" dirty="0" smtClean="0"/>
              <a:t> id et la </a:t>
            </a:r>
            <a:r>
              <a:rPr lang="fr-FR" sz="500" i="1" dirty="0" err="1" smtClean="0"/>
              <a:t>meme</a:t>
            </a:r>
            <a:r>
              <a:rPr lang="fr-FR" sz="500" i="1" dirty="0" smtClean="0"/>
              <a:t> couleur</a:t>
            </a:r>
            <a:endParaRPr lang="fr-FR" sz="500" dirty="0" smtClean="0"/>
          </a:p>
          <a:p>
            <a:r>
              <a:rPr lang="fr-FR" sz="500" dirty="0" smtClean="0"/>
              <a:t>      if (</a:t>
            </a:r>
            <a:r>
              <a:rPr lang="fr-FR" sz="500" dirty="0" err="1" smtClean="0"/>
              <a:t>cart</a:t>
            </a:r>
            <a:r>
              <a:rPr lang="fr-FR" sz="500" dirty="0" smtClean="0"/>
              <a:t>[i].id === product.id &amp;&amp; </a:t>
            </a:r>
            <a:r>
              <a:rPr lang="fr-FR" sz="500" dirty="0" err="1" smtClean="0"/>
              <a:t>cart</a:t>
            </a:r>
            <a:r>
              <a:rPr lang="fr-FR" sz="500" dirty="0" smtClean="0"/>
              <a:t>[i].</a:t>
            </a:r>
            <a:r>
              <a:rPr lang="fr-FR" sz="500" dirty="0" err="1" smtClean="0"/>
              <a:t>color</a:t>
            </a:r>
            <a:r>
              <a:rPr lang="fr-FR" sz="500" dirty="0" smtClean="0"/>
              <a:t> === </a:t>
            </a:r>
            <a:r>
              <a:rPr lang="fr-FR" sz="500" dirty="0" err="1" smtClean="0"/>
              <a:t>product.color</a:t>
            </a:r>
            <a:r>
              <a:rPr lang="fr-FR" sz="500" dirty="0" smtClean="0"/>
              <a:t>) {</a:t>
            </a:r>
          </a:p>
          <a:p>
            <a:r>
              <a:rPr lang="fr-FR" sz="500" dirty="0" smtClean="0"/>
              <a:t>        </a:t>
            </a:r>
            <a:r>
              <a:rPr lang="fr-FR" sz="500" dirty="0" err="1" smtClean="0"/>
              <a:t>cart</a:t>
            </a:r>
            <a:r>
              <a:rPr lang="fr-FR" sz="500" dirty="0" smtClean="0"/>
              <a:t>[i].</a:t>
            </a:r>
            <a:r>
              <a:rPr lang="fr-FR" sz="500" dirty="0" err="1" smtClean="0"/>
              <a:t>quantity</a:t>
            </a:r>
            <a:r>
              <a:rPr lang="fr-FR" sz="500" dirty="0" smtClean="0"/>
              <a:t> += </a:t>
            </a:r>
            <a:r>
              <a:rPr lang="fr-FR" sz="500" dirty="0" err="1" smtClean="0"/>
              <a:t>product.quantity</a:t>
            </a:r>
            <a:r>
              <a:rPr lang="fr-FR" sz="500" dirty="0" smtClean="0"/>
              <a:t>; </a:t>
            </a:r>
            <a:r>
              <a:rPr lang="fr-FR" sz="500" i="1" dirty="0" smtClean="0"/>
              <a:t>//je rajoute la quantité</a:t>
            </a:r>
            <a:endParaRPr lang="fr-FR" sz="500" dirty="0" smtClean="0"/>
          </a:p>
          <a:p>
            <a:r>
              <a:rPr lang="fr-FR" sz="500" dirty="0" smtClean="0"/>
              <a:t>        console.log("</a:t>
            </a:r>
            <a:r>
              <a:rPr lang="fr-FR" sz="500" dirty="0" err="1" smtClean="0"/>
              <a:t>cart</a:t>
            </a:r>
            <a:r>
              <a:rPr lang="fr-FR" sz="500" dirty="0" smtClean="0"/>
              <a:t> in if: ", </a:t>
            </a:r>
            <a:r>
              <a:rPr lang="fr-FR" sz="500" dirty="0" err="1" smtClean="0"/>
              <a:t>cart</a:t>
            </a:r>
            <a:r>
              <a:rPr lang="fr-FR" sz="500" dirty="0" smtClean="0"/>
              <a:t>);</a:t>
            </a:r>
          </a:p>
          <a:p>
            <a:r>
              <a:rPr lang="fr-FR" sz="500" dirty="0" smtClean="0"/>
              <a:t>        return </a:t>
            </a:r>
            <a:r>
              <a:rPr lang="fr-FR" sz="500" dirty="0" err="1" smtClean="0"/>
              <a:t>savecart</a:t>
            </a:r>
            <a:r>
              <a:rPr lang="fr-FR" sz="500" dirty="0" smtClean="0"/>
              <a:t>(</a:t>
            </a:r>
            <a:r>
              <a:rPr lang="fr-FR" sz="500" dirty="0" err="1" smtClean="0"/>
              <a:t>cart</a:t>
            </a:r>
            <a:r>
              <a:rPr lang="fr-FR" sz="500" dirty="0" smtClean="0"/>
              <a:t>);</a:t>
            </a:r>
          </a:p>
          <a:p>
            <a:r>
              <a:rPr lang="fr-FR" sz="500" dirty="0" smtClean="0"/>
              <a:t>      }</a:t>
            </a:r>
          </a:p>
          <a:p>
            <a:r>
              <a:rPr lang="fr-FR" sz="500" dirty="0" smtClean="0"/>
              <a:t>    }</a:t>
            </a:r>
          </a:p>
          <a:p>
            <a:r>
              <a:rPr lang="fr-FR" sz="500" dirty="0" smtClean="0"/>
              <a:t>  }</a:t>
            </a:r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cart.push</a:t>
            </a:r>
            <a:r>
              <a:rPr lang="fr-FR" sz="500" dirty="0" smtClean="0"/>
              <a:t>(</a:t>
            </a:r>
            <a:r>
              <a:rPr lang="fr-FR" sz="500" dirty="0" err="1" smtClean="0"/>
              <a:t>product</a:t>
            </a:r>
            <a:r>
              <a:rPr lang="fr-FR" sz="500" dirty="0" smtClean="0"/>
              <a:t>);</a:t>
            </a:r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savecart</a:t>
            </a:r>
            <a:r>
              <a:rPr lang="fr-FR" sz="500" dirty="0" smtClean="0"/>
              <a:t>(</a:t>
            </a:r>
            <a:r>
              <a:rPr lang="fr-FR" sz="500" dirty="0" err="1" smtClean="0"/>
              <a:t>cart</a:t>
            </a:r>
            <a:r>
              <a:rPr lang="fr-FR" sz="500" dirty="0" smtClean="0"/>
              <a:t>);</a:t>
            </a:r>
          </a:p>
          <a:p>
            <a:r>
              <a:rPr lang="fr-FR" sz="500" dirty="0" smtClean="0"/>
              <a:t>}</a:t>
            </a:r>
          </a:p>
          <a:p>
            <a:r>
              <a:rPr lang="fr-FR" sz="500" dirty="0" smtClean="0"/>
              <a:t/>
            </a:r>
            <a:br>
              <a:rPr lang="fr-FR" sz="500" dirty="0" smtClean="0"/>
            </a:br>
            <a:r>
              <a:rPr lang="fr-FR" sz="500" dirty="0" err="1" smtClean="0"/>
              <a:t>function</a:t>
            </a:r>
            <a:r>
              <a:rPr lang="fr-FR" sz="500" dirty="0" smtClean="0"/>
              <a:t> </a:t>
            </a:r>
            <a:r>
              <a:rPr lang="fr-FR" sz="500" dirty="0" err="1" smtClean="0"/>
              <a:t>savecart</a:t>
            </a:r>
            <a:r>
              <a:rPr lang="fr-FR" sz="500" dirty="0" smtClean="0"/>
              <a:t>(</a:t>
            </a:r>
            <a:r>
              <a:rPr lang="fr-FR" sz="500" i="1" dirty="0" err="1" smtClean="0"/>
              <a:t>cart</a:t>
            </a:r>
            <a:r>
              <a:rPr lang="fr-FR" sz="500" dirty="0" smtClean="0"/>
              <a:t>) {</a:t>
            </a:r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localStorage.setItem</a:t>
            </a:r>
            <a:r>
              <a:rPr lang="fr-FR" sz="500" dirty="0" smtClean="0"/>
              <a:t>("</a:t>
            </a:r>
            <a:r>
              <a:rPr lang="fr-FR" sz="500" dirty="0" err="1" smtClean="0"/>
              <a:t>cart</a:t>
            </a:r>
            <a:r>
              <a:rPr lang="fr-FR" sz="500" dirty="0" smtClean="0"/>
              <a:t>", </a:t>
            </a:r>
            <a:r>
              <a:rPr lang="fr-FR" sz="500" dirty="0" err="1" smtClean="0"/>
              <a:t>JSON.stringify</a:t>
            </a:r>
            <a:r>
              <a:rPr lang="fr-FR" sz="500" dirty="0" smtClean="0"/>
              <a:t>(</a:t>
            </a:r>
            <a:r>
              <a:rPr lang="fr-FR" sz="500" i="1" dirty="0" err="1" smtClean="0"/>
              <a:t>cart</a:t>
            </a:r>
            <a:r>
              <a:rPr lang="fr-FR" sz="500" dirty="0" smtClean="0"/>
              <a:t>));</a:t>
            </a:r>
          </a:p>
          <a:p>
            <a:r>
              <a:rPr lang="fr-FR" sz="500" dirty="0" smtClean="0"/>
              <a:t>  </a:t>
            </a:r>
            <a:r>
              <a:rPr lang="fr-FR" sz="500" dirty="0" err="1" smtClean="0"/>
              <a:t>redirectToCart</a:t>
            </a:r>
            <a:r>
              <a:rPr lang="fr-FR" sz="500" dirty="0" smtClean="0"/>
              <a:t>();</a:t>
            </a:r>
          </a:p>
          <a:p>
            <a:r>
              <a:rPr lang="fr-FR" sz="500" dirty="0" smtClean="0"/>
              <a:t>}</a:t>
            </a:r>
          </a:p>
          <a:p>
            <a:r>
              <a:rPr lang="fr-FR" sz="500" dirty="0" smtClean="0"/>
              <a:t/>
            </a:r>
            <a:br>
              <a:rPr lang="fr-FR" sz="500" dirty="0" smtClean="0"/>
            </a:br>
            <a:endParaRPr lang="fr-FR" sz="500" dirty="0" smtClean="0"/>
          </a:p>
          <a:p>
            <a:endParaRPr lang="fr-FR" sz="5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7 : Ajouter des produits dans le panier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</TotalTime>
  <Words>365</Words>
  <Application>Microsoft Office PowerPoint</Application>
  <PresentationFormat>Affichage à l'écran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Construisez un site  e-commerce en JavaScript</vt:lpstr>
      <vt:lpstr>Presentation du projet</vt:lpstr>
      <vt:lpstr>Étape 1 : Prendre en main les maquettes HTML / CSS</vt:lpstr>
      <vt:lpstr>Étape 2 : Manipuler l’API</vt:lpstr>
      <vt:lpstr>Étape 3 : Insérer les produits dans la page d’accueil </vt:lpstr>
      <vt:lpstr>Étape 4 : Faire le lien entre un produit de la page d’accueil et la page Produit </vt:lpstr>
      <vt:lpstr>Étape 5 : Récupérer l’id du produit à afficher</vt:lpstr>
      <vt:lpstr>Étape 6 : Insérer un produit et ses détails dans la page Produit</vt:lpstr>
      <vt:lpstr>Étape 7 : Ajouter des produits dans le panier</vt:lpstr>
      <vt:lpstr>Étape 8 : Afficher un tableau récapitulatif des achats dans la page Panier </vt:lpstr>
      <vt:lpstr>Étape 9 : Gérer la modification et la suppression de produits dans la page Panier</vt:lpstr>
      <vt:lpstr>Étape 10 : Passer la commande</vt:lpstr>
      <vt:lpstr>Étape 11 : Afficher le numéro de commande </vt:lpstr>
      <vt:lpstr>Étape 12 : Mettre en place le plan de test d’acceptation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Mcphilis Mcda</dc:creator>
  <cp:lastModifiedBy>Mcphilis Mcda</cp:lastModifiedBy>
  <cp:revision>22</cp:revision>
  <dcterms:created xsi:type="dcterms:W3CDTF">2022-04-28T16:16:24Z</dcterms:created>
  <dcterms:modified xsi:type="dcterms:W3CDTF">2022-05-01T09:38:45Z</dcterms:modified>
</cp:coreProperties>
</file>