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35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D655A-31B7-481E-90CB-E468D65B71B3}" type="datetimeFigureOut">
              <a:rPr lang="fr-FR" smtClean="0"/>
              <a:pPr/>
              <a:t>17/05/2022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67D8E-E337-49D9-9B86-FBE56B9C163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67D8E-E337-49D9-9B86-FBE56B9C163A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90D224E-297F-412A-A36D-E9CFF743A8CE}" type="datetimeFigureOut">
              <a:rPr lang="fr-FR" smtClean="0"/>
              <a:pPr/>
              <a:t>17/05/2022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C2D0B20-BF81-40A2-8525-1794928B21B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0D224E-297F-412A-A36D-E9CFF743A8CE}" type="datetimeFigureOut">
              <a:rPr lang="fr-FR" smtClean="0"/>
              <a:pPr/>
              <a:t>17/05/2022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D0B20-BF81-40A2-8525-1794928B21B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0D224E-297F-412A-A36D-E9CFF743A8CE}" type="datetimeFigureOut">
              <a:rPr lang="fr-FR" smtClean="0"/>
              <a:pPr/>
              <a:t>17/05/2022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D0B20-BF81-40A2-8525-1794928B21B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0D224E-297F-412A-A36D-E9CFF743A8CE}" type="datetimeFigureOut">
              <a:rPr lang="fr-FR" smtClean="0"/>
              <a:pPr/>
              <a:t>17/05/2022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D0B20-BF81-40A2-8525-1794928B2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0D224E-297F-412A-A36D-E9CFF743A8CE}" type="datetimeFigureOut">
              <a:rPr lang="fr-FR" smtClean="0"/>
              <a:pPr/>
              <a:t>17/05/2022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D0B20-BF81-40A2-8525-1794928B2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0D224E-297F-412A-A36D-E9CFF743A8CE}" type="datetimeFigureOut">
              <a:rPr lang="fr-FR" smtClean="0"/>
              <a:pPr/>
              <a:t>17/05/2022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D0B20-BF81-40A2-8525-1794928B2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0D224E-297F-412A-A36D-E9CFF743A8CE}" type="datetimeFigureOut">
              <a:rPr lang="fr-FR" smtClean="0"/>
              <a:pPr/>
              <a:t>17/05/2022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D0B20-BF81-40A2-8525-1794928B21B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0D224E-297F-412A-A36D-E9CFF743A8CE}" type="datetimeFigureOut">
              <a:rPr lang="fr-FR" smtClean="0"/>
              <a:pPr/>
              <a:t>17/05/2022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D0B20-BF81-40A2-8525-1794928B2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0D224E-297F-412A-A36D-E9CFF743A8CE}" type="datetimeFigureOut">
              <a:rPr lang="fr-FR" smtClean="0"/>
              <a:pPr/>
              <a:t>17/05/2022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D0B20-BF81-40A2-8525-1794928B21B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90D224E-297F-412A-A36D-E9CFF743A8CE}" type="datetimeFigureOut">
              <a:rPr lang="fr-FR" smtClean="0"/>
              <a:pPr/>
              <a:t>17/05/2022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2D0B20-BF81-40A2-8525-1794928B21B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0D224E-297F-412A-A36D-E9CFF743A8CE}" type="datetimeFigureOut">
              <a:rPr lang="fr-FR" smtClean="0"/>
              <a:pPr/>
              <a:t>17/05/2022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C2D0B20-BF81-40A2-8525-1794928B2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90D224E-297F-412A-A36D-E9CFF743A8CE}" type="datetimeFigureOut">
              <a:rPr lang="fr-FR" smtClean="0"/>
              <a:pPr/>
              <a:t>17/05/2022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C2D0B20-BF81-40A2-8525-1794928B21B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api/products" TargetMode="External"/><Relationship Id="rId2" Type="http://schemas.openxmlformats.org/officeDocument/2006/relationships/hyperlink" Target="https://course.oc-static.com/projects/DWJ_FR_P5/DW+P5+-+Specifications+fonctionnelles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omment réussir sa formation OpenClassrooms ? | by Clément Lionne | Medium"/>
          <p:cNvPicPr>
            <a:picLocks noChangeAspect="1" noChangeArrowheads="1"/>
          </p:cNvPicPr>
          <p:nvPr/>
        </p:nvPicPr>
        <p:blipFill>
          <a:blip r:embed="rId2" cstate="print"/>
          <a:srcRect t="31835" b="33147"/>
          <a:stretch>
            <a:fillRect/>
          </a:stretch>
        </p:blipFill>
        <p:spPr bwMode="auto">
          <a:xfrm>
            <a:off x="142845" y="142852"/>
            <a:ext cx="3286148" cy="647300"/>
          </a:xfrm>
          <a:prstGeom prst="rect">
            <a:avLst/>
          </a:prstGeom>
          <a:noFill/>
        </p:spPr>
      </p:pic>
      <p:sp>
        <p:nvSpPr>
          <p:cNvPr id="7" name="Sous-titre 2"/>
          <p:cNvSpPr txBox="1">
            <a:spLocks/>
          </p:cNvSpPr>
          <p:nvPr/>
        </p:nvSpPr>
        <p:spPr>
          <a:xfrm>
            <a:off x="4929190" y="4500570"/>
            <a:ext cx="4100514" cy="382179"/>
          </a:xfrm>
          <a:prstGeom prst="rect">
            <a:avLst/>
          </a:prstGeom>
        </p:spPr>
        <p:txBody>
          <a:bodyPr vert="horz" lIns="45720" rIns="45720">
            <a:normAutofit fontScale="70000" lnSpcReduction="20000"/>
          </a:bodyPr>
          <a:lstStyle/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fr-FR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Gwenaël GRESSIER – 08/04/2022</a:t>
            </a:r>
          </a:p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fr-FR" sz="2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re 1"/>
          <p:cNvSpPr>
            <a:spLocks noGrp="1"/>
          </p:cNvSpPr>
          <p:nvPr>
            <p:ph type="ctrTitle"/>
          </p:nvPr>
        </p:nvSpPr>
        <p:spPr>
          <a:xfrm>
            <a:off x="1214414" y="1357298"/>
            <a:ext cx="7929586" cy="2357454"/>
          </a:xfrm>
        </p:spPr>
        <p:txBody>
          <a:bodyPr>
            <a:normAutofit/>
          </a:bodyPr>
          <a:lstStyle/>
          <a:p>
            <a:r>
              <a:rPr lang="fr-FR" dirty="0" smtClean="0"/>
              <a:t>Construisez un site </a:t>
            </a:r>
            <a:br>
              <a:rPr lang="fr-FR" dirty="0" smtClean="0"/>
            </a:br>
            <a:r>
              <a:rPr lang="fr-FR" dirty="0" smtClean="0"/>
              <a:t>e-commerce en JavaScript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Pour afficher un tableau </a:t>
            </a:r>
            <a:r>
              <a:rPr lang="fr-FR" sz="1600" dirty="0" err="1" smtClean="0"/>
              <a:t>recapitulatif</a:t>
            </a:r>
            <a:r>
              <a:rPr lang="fr-FR" sz="1600" dirty="0" smtClean="0"/>
              <a:t> </a:t>
            </a:r>
            <a:r>
              <a:rPr lang="fr-FR" sz="1600" dirty="0" smtClean="0"/>
              <a:t>des achat dans la page panier je vais utiliser la </a:t>
            </a:r>
            <a:r>
              <a:rPr lang="fr-FR" sz="1600" dirty="0" err="1" smtClean="0"/>
              <a:t>methode</a:t>
            </a:r>
            <a:r>
              <a:rPr lang="fr-FR" sz="1600" dirty="0" smtClean="0"/>
              <a:t> </a:t>
            </a:r>
            <a:r>
              <a:rPr lang="fr-FR" sz="1600" dirty="0" err="1" smtClean="0"/>
              <a:t>foreach</a:t>
            </a:r>
            <a:endParaRPr lang="fr-FR" sz="1600" dirty="0" smtClean="0"/>
          </a:p>
          <a:p>
            <a:r>
              <a:rPr lang="fr-FR" sz="1600" dirty="0" err="1" smtClean="0"/>
              <a:t>cart.forEach</a:t>
            </a:r>
            <a:r>
              <a:rPr lang="fr-FR" sz="1600" dirty="0" smtClean="0"/>
              <a:t>((</a:t>
            </a:r>
            <a:r>
              <a:rPr lang="fr-FR" sz="1600" i="1" dirty="0" smtClean="0"/>
              <a:t>item</a:t>
            </a:r>
            <a:r>
              <a:rPr lang="fr-FR" sz="1600" dirty="0" smtClean="0"/>
              <a:t>) =&gt; </a:t>
            </a:r>
            <a:r>
              <a:rPr lang="fr-FR" sz="1600" dirty="0" err="1" smtClean="0"/>
              <a:t>displayItem</a:t>
            </a:r>
            <a:r>
              <a:rPr lang="fr-FR" sz="1600" dirty="0" smtClean="0"/>
              <a:t>(</a:t>
            </a:r>
            <a:r>
              <a:rPr lang="fr-FR" sz="1600" i="1" dirty="0" smtClean="0"/>
              <a:t>item</a:t>
            </a:r>
            <a:r>
              <a:rPr lang="fr-FR" sz="1600" dirty="0" smtClean="0"/>
              <a:t>));</a:t>
            </a:r>
          </a:p>
          <a:p>
            <a:r>
              <a:rPr lang="fr-FR" sz="1600" dirty="0" smtClean="0"/>
              <a:t>Qui fai</a:t>
            </a:r>
            <a:r>
              <a:rPr lang="fr-FR" sz="1600" dirty="0" smtClean="0"/>
              <a:t>t que pour chaque item dans mon </a:t>
            </a:r>
            <a:r>
              <a:rPr lang="fr-FR" sz="1600" dirty="0" err="1" smtClean="0"/>
              <a:t>cart</a:t>
            </a:r>
            <a:r>
              <a:rPr lang="fr-FR" sz="1600" dirty="0" smtClean="0"/>
              <a:t> je lance la </a:t>
            </a:r>
            <a:r>
              <a:rPr lang="fr-FR" sz="1600" dirty="0" err="1" smtClean="0"/>
              <a:t>function</a:t>
            </a:r>
            <a:r>
              <a:rPr lang="fr-FR" sz="1600" dirty="0" smtClean="0"/>
              <a:t> </a:t>
            </a:r>
            <a:r>
              <a:rPr lang="fr-FR" sz="1600" dirty="0" err="1" smtClean="0"/>
              <a:t>displayItem</a:t>
            </a:r>
            <a:endParaRPr lang="fr-FR" sz="1600" dirty="0" smtClean="0"/>
          </a:p>
          <a:p>
            <a:r>
              <a:rPr lang="fr-FR" sz="1600" dirty="0" smtClean="0"/>
              <a:t>Dans cette </a:t>
            </a:r>
            <a:r>
              <a:rPr lang="fr-FR" sz="1600" dirty="0" err="1" smtClean="0"/>
              <a:t>function</a:t>
            </a:r>
            <a:r>
              <a:rPr lang="fr-FR" sz="1600" dirty="0" smtClean="0"/>
              <a:t> j’y est regrouper tous se qui concerne la mise en page de html de mes items</a:t>
            </a:r>
            <a:r>
              <a:rPr lang="fr-FR" sz="1600" dirty="0" smtClean="0"/>
              <a:t/>
            </a:r>
            <a:br>
              <a:rPr lang="fr-FR" sz="1600" dirty="0" smtClean="0"/>
            </a:br>
            <a:endParaRPr lang="fr-FR" sz="1600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 smtClean="0"/>
              <a:t>Étape 8 : Afficher un tableau récapitulatif des achats dans la page Panier </a:t>
            </a:r>
            <a:endParaRPr lang="fr-FR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 dirty="0" smtClean="0"/>
              <a:t>Dans un 1</a:t>
            </a:r>
            <a:r>
              <a:rPr lang="fr-FR" baseline="30000" dirty="0" smtClean="0"/>
              <a:t>er</a:t>
            </a:r>
            <a:r>
              <a:rPr lang="fr-FR" dirty="0" smtClean="0"/>
              <a:t> temps je crée une </a:t>
            </a:r>
            <a:r>
              <a:rPr lang="fr-FR" dirty="0" err="1" smtClean="0"/>
              <a:t>const</a:t>
            </a:r>
            <a:r>
              <a:rPr lang="fr-FR" dirty="0" smtClean="0"/>
              <a:t> avec l’id et la couleur de l’élément a supprimer grâce a </a:t>
            </a:r>
            <a:endParaRPr lang="fr-FR" dirty="0" smtClean="0"/>
          </a:p>
          <a:p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key</a:t>
            </a:r>
            <a:r>
              <a:rPr lang="fr-FR" dirty="0" smtClean="0"/>
              <a:t> = `${item.id}-${</a:t>
            </a:r>
            <a:r>
              <a:rPr lang="fr-FR" dirty="0" err="1" smtClean="0"/>
              <a:t>item.color</a:t>
            </a:r>
            <a:r>
              <a:rPr lang="fr-FR" dirty="0" smtClean="0"/>
              <a:t>}`;</a:t>
            </a:r>
          </a:p>
          <a:p>
            <a:endParaRPr lang="fr-FR" dirty="0" smtClean="0"/>
          </a:p>
          <a:p>
            <a:r>
              <a:rPr lang="fr-FR" dirty="0" smtClean="0"/>
              <a:t>Ensuite je le supprime de mon </a:t>
            </a:r>
            <a:r>
              <a:rPr lang="fr-FR" dirty="0" err="1" smtClean="0"/>
              <a:t>localstorage</a:t>
            </a:r>
            <a:r>
              <a:rPr lang="fr-FR" dirty="0" smtClean="0"/>
              <a:t> avec</a:t>
            </a:r>
            <a:endParaRPr lang="fr-FR" dirty="0" smtClean="0"/>
          </a:p>
          <a:p>
            <a:r>
              <a:rPr lang="fr-FR" dirty="0" smtClean="0"/>
              <a:t>  </a:t>
            </a:r>
            <a:r>
              <a:rPr lang="fr-FR" dirty="0" err="1" smtClean="0"/>
              <a:t>localStorage.removeItem</a:t>
            </a:r>
            <a:r>
              <a:rPr lang="fr-FR" dirty="0" smtClean="0"/>
              <a:t>(</a:t>
            </a:r>
            <a:r>
              <a:rPr lang="fr-FR" dirty="0" err="1" smtClean="0"/>
              <a:t>key</a:t>
            </a:r>
            <a:r>
              <a:rPr lang="fr-FR" dirty="0" smtClean="0"/>
              <a:t>); </a:t>
            </a:r>
          </a:p>
          <a:p>
            <a:r>
              <a:rPr lang="fr-FR" dirty="0" smtClean="0"/>
              <a:t>  </a:t>
            </a:r>
            <a:endParaRPr lang="fr-FR" dirty="0" smtClean="0"/>
          </a:p>
          <a:p>
            <a:r>
              <a:rPr lang="fr-FR" dirty="0" smtClean="0"/>
              <a:t>Je récupère l’indice de </a:t>
            </a:r>
            <a:r>
              <a:rPr lang="fr-FR" dirty="0" smtClean="0"/>
              <a:t>l’élément </a:t>
            </a:r>
            <a:r>
              <a:rPr lang="fr-FR" dirty="0" smtClean="0"/>
              <a:t>à supprimer </a:t>
            </a:r>
            <a:endParaRPr lang="fr-FR" dirty="0" smtClean="0"/>
          </a:p>
          <a:p>
            <a:r>
              <a:rPr lang="fr-FR" dirty="0" smtClean="0"/>
              <a:t>  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itemToDelete</a:t>
            </a:r>
            <a:r>
              <a:rPr lang="fr-FR" dirty="0" smtClean="0"/>
              <a:t> = </a:t>
            </a:r>
            <a:r>
              <a:rPr lang="fr-FR" dirty="0" err="1" smtClean="0"/>
              <a:t>cart.findIndex</a:t>
            </a:r>
            <a:r>
              <a:rPr lang="fr-FR" dirty="0" smtClean="0"/>
              <a:t>(</a:t>
            </a:r>
          </a:p>
          <a:p>
            <a:r>
              <a:rPr lang="fr-FR" dirty="0" smtClean="0"/>
              <a:t>    (</a:t>
            </a:r>
            <a:r>
              <a:rPr lang="fr-FR" dirty="0" err="1" smtClean="0"/>
              <a:t>product</a:t>
            </a:r>
            <a:r>
              <a:rPr lang="fr-FR" dirty="0" smtClean="0"/>
              <a:t>) =&gt; product.id === item.id &amp;&amp; </a:t>
            </a:r>
            <a:r>
              <a:rPr lang="fr-FR" dirty="0" err="1" smtClean="0"/>
              <a:t>product.color</a:t>
            </a:r>
            <a:r>
              <a:rPr lang="fr-FR" dirty="0" smtClean="0"/>
              <a:t> === </a:t>
            </a:r>
            <a:r>
              <a:rPr lang="fr-FR" dirty="0" err="1" smtClean="0"/>
              <a:t>item.color</a:t>
            </a:r>
            <a:endParaRPr lang="fr-FR" dirty="0" smtClean="0"/>
          </a:p>
          <a:p>
            <a:r>
              <a:rPr lang="fr-FR" dirty="0" smtClean="0"/>
              <a:t>  </a:t>
            </a:r>
            <a:r>
              <a:rPr lang="fr-FR" dirty="0" smtClean="0"/>
              <a:t>);</a:t>
            </a:r>
          </a:p>
          <a:p>
            <a:endParaRPr lang="fr-FR" dirty="0" smtClean="0"/>
          </a:p>
          <a:p>
            <a:r>
              <a:rPr lang="fr-FR" dirty="0" smtClean="0"/>
              <a:t>Je supprime l’élément de mon </a:t>
            </a:r>
            <a:r>
              <a:rPr lang="fr-FR" dirty="0" err="1" smtClean="0"/>
              <a:t>cart</a:t>
            </a:r>
            <a:endParaRPr lang="fr-FR" dirty="0" smtClean="0"/>
          </a:p>
          <a:p>
            <a:r>
              <a:rPr lang="fr-FR" dirty="0" smtClean="0"/>
              <a:t>  </a:t>
            </a:r>
            <a:r>
              <a:rPr lang="fr-FR" dirty="0" err="1" smtClean="0"/>
              <a:t>cart.splice</a:t>
            </a:r>
            <a:r>
              <a:rPr lang="fr-FR" dirty="0" smtClean="0"/>
              <a:t>(</a:t>
            </a:r>
            <a:r>
              <a:rPr lang="fr-FR" dirty="0" err="1" smtClean="0"/>
              <a:t>itemToDelete</a:t>
            </a:r>
            <a:r>
              <a:rPr lang="fr-FR" dirty="0" smtClean="0"/>
              <a:t>, 1); 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  </a:t>
            </a:r>
            <a:r>
              <a:rPr lang="fr-FR" dirty="0" smtClean="0"/>
              <a:t>je vise l'item avec l’id et la </a:t>
            </a:r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smtClean="0"/>
              <a:t>à supprimer</a:t>
            </a:r>
            <a:endParaRPr lang="fr-FR" dirty="0" smtClean="0"/>
          </a:p>
          <a:p>
            <a:r>
              <a:rPr lang="fr-FR" dirty="0" smtClean="0"/>
              <a:t>  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articleToDelete</a:t>
            </a:r>
            <a:r>
              <a:rPr lang="fr-FR" dirty="0" smtClean="0"/>
              <a:t> = </a:t>
            </a:r>
            <a:r>
              <a:rPr lang="fr-FR" dirty="0" err="1" smtClean="0"/>
              <a:t>document.querySelector</a:t>
            </a:r>
            <a:r>
              <a:rPr lang="fr-FR" dirty="0" smtClean="0"/>
              <a:t>(</a:t>
            </a:r>
          </a:p>
          <a:p>
            <a:r>
              <a:rPr lang="fr-FR" dirty="0" smtClean="0"/>
              <a:t>    `article[data-id="${item.id}"][data-</a:t>
            </a:r>
            <a:r>
              <a:rPr lang="fr-FR" dirty="0" err="1" smtClean="0"/>
              <a:t>color</a:t>
            </a:r>
            <a:r>
              <a:rPr lang="fr-FR" dirty="0" smtClean="0"/>
              <a:t>="${</a:t>
            </a:r>
            <a:r>
              <a:rPr lang="fr-FR" dirty="0" err="1" smtClean="0"/>
              <a:t>item.color</a:t>
            </a:r>
            <a:r>
              <a:rPr lang="fr-FR" dirty="0" smtClean="0"/>
              <a:t>}"]`</a:t>
            </a:r>
          </a:p>
          <a:p>
            <a:r>
              <a:rPr lang="fr-FR" dirty="0" smtClean="0"/>
              <a:t>  </a:t>
            </a:r>
            <a:r>
              <a:rPr lang="fr-FR" dirty="0" smtClean="0"/>
              <a:t>);</a:t>
            </a:r>
          </a:p>
          <a:p>
            <a:endParaRPr lang="fr-FR" dirty="0" smtClean="0"/>
          </a:p>
          <a:p>
            <a:r>
              <a:rPr lang="fr-FR" dirty="0" smtClean="0"/>
              <a:t>Et </a:t>
            </a:r>
            <a:r>
              <a:rPr lang="fr-FR" dirty="0" err="1" smtClean="0"/>
              <a:t>enfain</a:t>
            </a:r>
            <a:r>
              <a:rPr lang="fr-FR" dirty="0" smtClean="0"/>
              <a:t> je supprime l’article </a:t>
            </a:r>
            <a:endParaRPr lang="fr-FR" dirty="0" smtClean="0"/>
          </a:p>
          <a:p>
            <a:r>
              <a:rPr lang="fr-FR" dirty="0" smtClean="0"/>
              <a:t>  </a:t>
            </a:r>
            <a:r>
              <a:rPr lang="fr-FR" dirty="0" err="1" smtClean="0"/>
              <a:t>articleToDelete.remove</a:t>
            </a:r>
            <a:r>
              <a:rPr lang="fr-FR" dirty="0" smtClean="0"/>
              <a:t>(); //supprime l'article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Étape 9 : Gérer la modification et la suppression de produits dans la page Panier</a:t>
            </a:r>
            <a:endParaRPr lang="fr-FR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Dans un 1</a:t>
            </a:r>
            <a:r>
              <a:rPr lang="fr-FR" sz="1600" baseline="30000" dirty="0" smtClean="0"/>
              <a:t>er</a:t>
            </a:r>
            <a:r>
              <a:rPr lang="fr-FR" sz="1600" dirty="0" smtClean="0"/>
              <a:t> temps je récupère toute les donnes de mon forme grâce a la </a:t>
            </a:r>
            <a:r>
              <a:rPr lang="fr-FR" sz="1600" dirty="0" err="1" smtClean="0"/>
              <a:t>function</a:t>
            </a:r>
            <a:r>
              <a:rPr lang="fr-FR" sz="1600" dirty="0" smtClean="0"/>
              <a:t> </a:t>
            </a:r>
            <a:r>
              <a:rPr lang="fr-FR" sz="1600" dirty="0" err="1" smtClean="0"/>
              <a:t>makeRequestBody</a:t>
            </a:r>
            <a:r>
              <a:rPr lang="fr-FR" sz="1600" dirty="0" smtClean="0"/>
              <a:t> </a:t>
            </a:r>
          </a:p>
          <a:p>
            <a:endParaRPr lang="fr-FR" sz="1600" dirty="0" smtClean="0"/>
          </a:p>
          <a:p>
            <a:r>
              <a:rPr lang="fr-FR" sz="1600" dirty="0" smtClean="0"/>
              <a:t>Puis Je return un objet body avec à l’intérieur </a:t>
            </a:r>
            <a:endParaRPr lang="fr-FR" sz="1600" dirty="0" smtClean="0"/>
          </a:p>
          <a:p>
            <a:r>
              <a:rPr lang="fr-FR" sz="1600" dirty="0" smtClean="0"/>
              <a:t>{{les info du </a:t>
            </a:r>
            <a:r>
              <a:rPr lang="fr-FR" sz="1600" dirty="0" err="1" smtClean="0"/>
              <a:t>form</a:t>
            </a:r>
            <a:r>
              <a:rPr lang="fr-FR" sz="1600" dirty="0" smtClean="0"/>
              <a:t>} [mes </a:t>
            </a:r>
            <a:r>
              <a:rPr lang="fr-FR" sz="1600" dirty="0" err="1" smtClean="0"/>
              <a:t>ids</a:t>
            </a:r>
            <a:r>
              <a:rPr lang="fr-FR" sz="1600" dirty="0" smtClean="0"/>
              <a:t>]} grâce à ma </a:t>
            </a:r>
            <a:r>
              <a:rPr lang="fr-FR" sz="1600" dirty="0" err="1" smtClean="0"/>
              <a:t>function</a:t>
            </a:r>
            <a:r>
              <a:rPr lang="fr-FR" sz="1600" dirty="0" smtClean="0"/>
              <a:t> </a:t>
            </a:r>
            <a:r>
              <a:rPr lang="fr-FR" sz="1600" dirty="0" err="1" smtClean="0"/>
              <a:t>submitForm</a:t>
            </a:r>
            <a:endParaRPr lang="fr-FR" sz="1600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Étape 10 : Passer la commande</a:t>
            </a:r>
            <a:endParaRPr lang="fr-F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Je récupère mon numéros de commande dans l’</a:t>
            </a:r>
            <a:r>
              <a:rPr lang="fr-FR" sz="1600" dirty="0" err="1" smtClean="0"/>
              <a:t>urlparams</a:t>
            </a:r>
            <a:r>
              <a:rPr lang="fr-FR" sz="1600" dirty="0" smtClean="0"/>
              <a:t> grâce à la </a:t>
            </a:r>
            <a:r>
              <a:rPr lang="fr-FR" sz="1600" dirty="0" err="1" smtClean="0"/>
              <a:t>function</a:t>
            </a:r>
            <a:r>
              <a:rPr lang="fr-FR" sz="1600" dirty="0" smtClean="0"/>
              <a:t> </a:t>
            </a:r>
            <a:r>
              <a:rPr lang="fr-FR" sz="1600" dirty="0" err="1" smtClean="0"/>
              <a:t>getOrderId</a:t>
            </a:r>
            <a:endParaRPr lang="fr-FR" sz="1600" dirty="0" smtClean="0"/>
          </a:p>
          <a:p>
            <a:pPr>
              <a:buNone/>
            </a:pPr>
            <a:endParaRPr lang="fr-FR" sz="1600" dirty="0" smtClean="0"/>
          </a:p>
          <a:p>
            <a:r>
              <a:rPr lang="fr-FR" sz="1600" dirty="0" smtClean="0"/>
              <a:t>J’affiche mon non numéros de commande </a:t>
            </a:r>
          </a:p>
          <a:p>
            <a:r>
              <a:rPr lang="fr-FR" sz="1600" dirty="0" smtClean="0"/>
              <a:t>Grace à </a:t>
            </a:r>
            <a:r>
              <a:rPr lang="fr-FR" sz="1600" dirty="0" smtClean="0"/>
              <a:t>la </a:t>
            </a:r>
            <a:r>
              <a:rPr lang="fr-FR" sz="1600" dirty="0" err="1" smtClean="0"/>
              <a:t>function</a:t>
            </a:r>
            <a:r>
              <a:rPr lang="fr-FR" sz="1600" dirty="0" smtClean="0"/>
              <a:t> </a:t>
            </a:r>
            <a:r>
              <a:rPr lang="fr-FR" sz="1600" dirty="0" err="1" smtClean="0"/>
              <a:t>displayOrderId</a:t>
            </a:r>
            <a:endParaRPr lang="fr-FR" sz="1600" dirty="0" smtClean="0"/>
          </a:p>
          <a:p>
            <a:endParaRPr lang="fr-FR" sz="1600" dirty="0" smtClean="0"/>
          </a:p>
          <a:p>
            <a:r>
              <a:rPr lang="fr-FR" sz="1600" dirty="0" smtClean="0"/>
              <a:t>Et je </a:t>
            </a:r>
            <a:r>
              <a:rPr lang="fr-FR" sz="1600" dirty="0" err="1" smtClean="0"/>
              <a:t>clear</a:t>
            </a:r>
            <a:r>
              <a:rPr lang="fr-FR" sz="1600" dirty="0" smtClean="0"/>
              <a:t> mon cache grâce à la </a:t>
            </a:r>
            <a:r>
              <a:rPr lang="fr-FR" sz="1600" dirty="0" err="1" smtClean="0"/>
              <a:t>function</a:t>
            </a:r>
            <a:r>
              <a:rPr lang="fr-FR" sz="1600" dirty="0" smtClean="0"/>
              <a:t> </a:t>
            </a:r>
            <a:r>
              <a:rPr lang="fr-FR" sz="1600" dirty="0" err="1" smtClean="0"/>
              <a:t>removeAllCache</a:t>
            </a:r>
            <a:endParaRPr lang="fr-FR" sz="1600" dirty="0" smtClean="0"/>
          </a:p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Étape 11 : Afficher le numéro de commande </a:t>
            </a:r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Voire le fichier </a:t>
            </a:r>
            <a:r>
              <a:rPr lang="fr-FR" sz="1600" dirty="0" err="1" smtClean="0"/>
              <a:t>exell</a:t>
            </a:r>
            <a:r>
              <a:rPr lang="fr-FR" sz="1600" dirty="0" smtClean="0"/>
              <a:t> en P.J.</a:t>
            </a:r>
            <a:endParaRPr lang="fr-FR" sz="16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Étape 12 : Mettre en place le plan de test d’acceptation 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700" dirty="0" smtClean="0"/>
              <a:t>Pour se projet je suis en poste dans une agence de développement web depuis quelques semaine. Après avoir réalisé avec succès l’intégration de quelques sites web (HTML/CSS), on ma confié une nouvelle mission.</a:t>
            </a:r>
          </a:p>
          <a:p>
            <a:r>
              <a:rPr lang="fr-FR" sz="1700" dirty="0" smtClean="0"/>
              <a:t>Mon client est </a:t>
            </a:r>
            <a:r>
              <a:rPr lang="fr-FR" sz="1700" dirty="0" err="1" smtClean="0"/>
              <a:t>Kanap</a:t>
            </a:r>
            <a:r>
              <a:rPr lang="fr-FR" sz="1700" dirty="0" smtClean="0"/>
              <a:t>, une marque de canapés qui vend ses produits depuis sa boutique exclusivement. Aujourd’hui, celle-ci souhaiterait avoir une plateforme de e-commerce pour vendre ses produits sur Internet.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Presentation</a:t>
            </a:r>
            <a:r>
              <a:rPr lang="fr-FR" dirty="0" smtClean="0"/>
              <a:t> du projet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Pour se faire j’ai enlever les partie commenter du site pour voire à quoi devais ressembler le site une fois finit.</a:t>
            </a:r>
            <a:endParaRPr lang="fr-FR" sz="16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Étape 1 : Prendre en main les maquettes HTML / CSS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Ensuite en ayant prise </a:t>
            </a:r>
            <a:r>
              <a:rPr lang="fr-FR" sz="1600" dirty="0" smtClean="0"/>
              <a:t>connaissance </a:t>
            </a:r>
            <a:r>
              <a:rPr lang="fr-FR" sz="1600" dirty="0" smtClean="0"/>
              <a:t>du :</a:t>
            </a:r>
          </a:p>
          <a:p>
            <a:r>
              <a:rPr lang="fr-FR" sz="1600" dirty="0" smtClean="0">
                <a:hlinkClick r:id="rId2"/>
              </a:rPr>
              <a:t>https://course.oc-static.com/projects/DWJ_FR_P5/DW+P5+-+Specifications+fonctionnelles.pdf</a:t>
            </a:r>
            <a:r>
              <a:rPr lang="fr-FR" sz="1600" dirty="0" smtClean="0"/>
              <a:t>.</a:t>
            </a:r>
          </a:p>
          <a:p>
            <a:r>
              <a:rPr lang="fr-FR" sz="1600" dirty="0" smtClean="0"/>
              <a:t>Sur la page 5 j’ai décidais de récupérais tout les attributs sur </a:t>
            </a:r>
            <a:r>
              <a:rPr lang="fr-FR" sz="1600" dirty="0" smtClean="0"/>
              <a:t>l’api sauf le </a:t>
            </a:r>
            <a:r>
              <a:rPr lang="fr-FR" sz="1600" dirty="0" err="1" smtClean="0"/>
              <a:t>price</a:t>
            </a:r>
            <a:r>
              <a:rPr lang="fr-FR" sz="1600" dirty="0" smtClean="0"/>
              <a:t> pour être conforme sur la sécurité </a:t>
            </a:r>
            <a:endParaRPr lang="fr-FR" sz="1600" dirty="0" smtClean="0"/>
          </a:p>
          <a:p>
            <a:r>
              <a:rPr lang="fr-FR" sz="1600" dirty="0" smtClean="0"/>
              <a:t>: </a:t>
            </a:r>
            <a:r>
              <a:rPr lang="fr-FR" sz="1600" dirty="0" smtClean="0">
                <a:hlinkClick r:id="rId3"/>
              </a:rPr>
              <a:t>http://localhost:3000/api/products</a:t>
            </a:r>
            <a:r>
              <a:rPr lang="fr-FR" sz="1600" dirty="0" smtClean="0"/>
              <a:t>.</a:t>
            </a:r>
          </a:p>
          <a:p>
            <a:r>
              <a:rPr lang="fr-FR" sz="1600" dirty="0" smtClean="0"/>
              <a:t>J’ai installer un plugin sur chrome pour que il soit </a:t>
            </a:r>
            <a:r>
              <a:rPr lang="fr-FR" sz="1600" dirty="0" smtClean="0"/>
              <a:t>beaucoup </a:t>
            </a:r>
            <a:r>
              <a:rPr lang="fr-FR" sz="1600" dirty="0" smtClean="0"/>
              <a:t>plus lisible.</a:t>
            </a:r>
          </a:p>
          <a:p>
            <a:r>
              <a:rPr lang="fr-FR" sz="1600" dirty="0" smtClean="0"/>
              <a:t>Pour pouvoir y accéder je vais utiliser la méthode globale </a:t>
            </a:r>
            <a:r>
              <a:rPr lang="fr-FR" sz="1600" dirty="0" err="1" smtClean="0"/>
              <a:t>fetch</a:t>
            </a:r>
            <a:r>
              <a:rPr lang="fr-FR" sz="1600" dirty="0"/>
              <a:t>.</a:t>
            </a:r>
            <a:endParaRPr lang="fr-FR" sz="1600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Étape 2 : Manipuler l’API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Pour se faire je vais utiliser une boucle </a:t>
            </a:r>
            <a:r>
              <a:rPr lang="fr-FR" sz="1600" dirty="0" err="1" smtClean="0"/>
              <a:t>forEach</a:t>
            </a:r>
            <a:r>
              <a:rPr lang="fr-FR" sz="1600" dirty="0" smtClean="0"/>
              <a:t> </a:t>
            </a:r>
            <a:r>
              <a:rPr lang="fr-FR" sz="1600" dirty="0" smtClean="0"/>
              <a:t>à l’intérieur de mon </a:t>
            </a:r>
            <a:r>
              <a:rPr lang="fr-FR" sz="1600" dirty="0" err="1" smtClean="0"/>
              <a:t>fetch</a:t>
            </a:r>
            <a:r>
              <a:rPr lang="fr-FR" sz="1600" dirty="0" smtClean="0"/>
              <a:t> ligne 7 de mon script.js qui appelle ma fonction </a:t>
            </a:r>
            <a:r>
              <a:rPr lang="fr-FR" sz="1600" dirty="0" err="1" smtClean="0"/>
              <a:t>creatObject</a:t>
            </a:r>
            <a:endParaRPr lang="fr-FR" sz="1600" dirty="0" smtClean="0"/>
          </a:p>
          <a:p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Étape 3 : Insérer les produits dans la page d’accueil 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Pour </a:t>
            </a:r>
            <a:r>
              <a:rPr lang="fr-FR" sz="1600" dirty="0" smtClean="0"/>
              <a:t>faire </a:t>
            </a:r>
            <a:r>
              <a:rPr lang="fr-FR" sz="1600" dirty="0" smtClean="0"/>
              <a:t>le lien j’ai </a:t>
            </a:r>
            <a:r>
              <a:rPr lang="fr-FR" sz="1600" dirty="0" smtClean="0"/>
              <a:t>crée </a:t>
            </a:r>
            <a:r>
              <a:rPr lang="fr-FR" sz="1600" dirty="0" smtClean="0"/>
              <a:t>une</a:t>
            </a:r>
          </a:p>
          <a:p>
            <a:r>
              <a:rPr lang="fr-FR" sz="1600" dirty="0" smtClean="0"/>
              <a:t> </a:t>
            </a:r>
            <a:r>
              <a:rPr lang="fr-FR" sz="1600" dirty="0" err="1" smtClean="0"/>
              <a:t>const</a:t>
            </a:r>
            <a:r>
              <a:rPr lang="fr-FR" sz="1600" dirty="0" smtClean="0"/>
              <a:t> </a:t>
            </a:r>
            <a:r>
              <a:rPr lang="fr-FR" sz="1600" dirty="0" err="1" smtClean="0"/>
              <a:t>anchor</a:t>
            </a:r>
            <a:r>
              <a:rPr lang="fr-FR" sz="1600" dirty="0" smtClean="0"/>
              <a:t> = </a:t>
            </a:r>
            <a:r>
              <a:rPr lang="fr-FR" sz="1600" dirty="0" err="1" smtClean="0"/>
              <a:t>document.createElement</a:t>
            </a:r>
            <a:r>
              <a:rPr lang="fr-FR" sz="1600" dirty="0" smtClean="0"/>
              <a:t>("a"); </a:t>
            </a:r>
            <a:endParaRPr lang="fr-FR" sz="1600" dirty="0" smtClean="0"/>
          </a:p>
          <a:p>
            <a:endParaRPr lang="fr-FR" sz="1600" i="1" dirty="0" smtClean="0"/>
          </a:p>
          <a:p>
            <a:r>
              <a:rPr lang="fr-FR" sz="1600" i="1" dirty="0" smtClean="0"/>
              <a:t>Au quelle je lui est passer </a:t>
            </a:r>
            <a:endParaRPr lang="fr-FR" sz="1600" dirty="0" smtClean="0"/>
          </a:p>
          <a:p>
            <a:r>
              <a:rPr lang="fr-FR" sz="1600" dirty="0" smtClean="0"/>
              <a:t>  </a:t>
            </a:r>
            <a:r>
              <a:rPr lang="fr-FR" sz="1600" dirty="0" err="1" smtClean="0"/>
              <a:t>anchor.href</a:t>
            </a:r>
            <a:r>
              <a:rPr lang="fr-FR" sz="1600" dirty="0" smtClean="0"/>
              <a:t> = "./product.html?id=" + </a:t>
            </a:r>
            <a:r>
              <a:rPr lang="fr-FR" sz="1600" i="1" dirty="0" err="1" smtClean="0"/>
              <a:t>_id</a:t>
            </a:r>
            <a:r>
              <a:rPr lang="fr-FR" sz="1600" dirty="0" smtClean="0"/>
              <a:t>; </a:t>
            </a:r>
          </a:p>
          <a:p>
            <a:endParaRPr lang="fr-FR" sz="1400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Étape 4 : Faire le lien entre un produit de la page d’accueil et la page Produit </a:t>
            </a:r>
            <a:endParaRPr lang="fr-FR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1600" dirty="0" smtClean="0"/>
          </a:p>
          <a:p>
            <a:r>
              <a:rPr lang="fr-FR" sz="1600" dirty="0" smtClean="0"/>
              <a:t>Pour récupérais se qu’il y a âpres le ? dans l'url</a:t>
            </a:r>
          </a:p>
          <a:p>
            <a:r>
              <a:rPr lang="fr-FR" sz="1600" dirty="0" err="1" smtClean="0"/>
              <a:t>const</a:t>
            </a:r>
            <a:r>
              <a:rPr lang="fr-FR" sz="1600" dirty="0" smtClean="0"/>
              <a:t> </a:t>
            </a:r>
            <a:r>
              <a:rPr lang="fr-FR" sz="1600" dirty="0" err="1" smtClean="0"/>
              <a:t>queryString</a:t>
            </a:r>
            <a:r>
              <a:rPr lang="fr-FR" sz="1600" dirty="0" smtClean="0"/>
              <a:t> = </a:t>
            </a:r>
            <a:r>
              <a:rPr lang="fr-FR" sz="1600" dirty="0" err="1" smtClean="0"/>
              <a:t>window.location.search</a:t>
            </a:r>
            <a:r>
              <a:rPr lang="fr-FR" sz="1600" dirty="0" smtClean="0"/>
              <a:t>;</a:t>
            </a:r>
          </a:p>
          <a:p>
            <a:endParaRPr lang="fr-FR" sz="1600" dirty="0" smtClean="0"/>
          </a:p>
          <a:p>
            <a:r>
              <a:rPr lang="fr-FR" sz="1600" dirty="0" smtClean="0"/>
              <a:t>Récupération des </a:t>
            </a:r>
            <a:r>
              <a:rPr lang="fr-FR" sz="1600" dirty="0" err="1" smtClean="0"/>
              <a:t>params</a:t>
            </a:r>
            <a:r>
              <a:rPr lang="fr-FR" sz="1600" dirty="0" smtClean="0"/>
              <a:t> de l'url</a:t>
            </a:r>
          </a:p>
          <a:p>
            <a:r>
              <a:rPr lang="fr-FR" sz="1600" dirty="0" err="1" smtClean="0"/>
              <a:t>const</a:t>
            </a:r>
            <a:r>
              <a:rPr lang="fr-FR" sz="1600" dirty="0" smtClean="0"/>
              <a:t> </a:t>
            </a:r>
            <a:r>
              <a:rPr lang="fr-FR" sz="1600" dirty="0" err="1" smtClean="0"/>
              <a:t>urlParams</a:t>
            </a:r>
            <a:r>
              <a:rPr lang="fr-FR" sz="1600" dirty="0" smtClean="0"/>
              <a:t> = new </a:t>
            </a:r>
            <a:r>
              <a:rPr lang="fr-FR" sz="1600" dirty="0" err="1" smtClean="0"/>
              <a:t>URLSearchParams</a:t>
            </a:r>
            <a:r>
              <a:rPr lang="fr-FR" sz="1600" dirty="0" smtClean="0"/>
              <a:t>(</a:t>
            </a:r>
            <a:r>
              <a:rPr lang="fr-FR" sz="1600" dirty="0" err="1" smtClean="0"/>
              <a:t>queryString</a:t>
            </a:r>
            <a:r>
              <a:rPr lang="fr-FR" sz="1600" dirty="0" smtClean="0"/>
              <a:t>); </a:t>
            </a:r>
            <a:endParaRPr lang="fr-FR" sz="1600" dirty="0" smtClean="0"/>
          </a:p>
          <a:p>
            <a:endParaRPr lang="fr-FR" sz="1600" dirty="0" smtClean="0"/>
          </a:p>
          <a:p>
            <a:r>
              <a:rPr lang="fr-FR" sz="1600" i="1" dirty="0" smtClean="0"/>
              <a:t>Pour récupérer l'id</a:t>
            </a:r>
            <a:endParaRPr lang="fr-FR" sz="1600" dirty="0" smtClean="0"/>
          </a:p>
          <a:p>
            <a:r>
              <a:rPr lang="fr-FR" sz="1600" dirty="0" err="1" smtClean="0"/>
              <a:t>const</a:t>
            </a:r>
            <a:r>
              <a:rPr lang="fr-FR" sz="1600" dirty="0" smtClean="0"/>
              <a:t> id = urlParams.get("id"); </a:t>
            </a:r>
          </a:p>
          <a:p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et je fait un </a:t>
            </a:r>
            <a:r>
              <a:rPr lang="fr-FR" sz="1600" dirty="0" err="1" smtClean="0"/>
              <a:t>fetch</a:t>
            </a:r>
            <a:r>
              <a:rPr lang="fr-FR" sz="1600" dirty="0" smtClean="0"/>
              <a:t> avec l'id récupérais de l'url se qui me permet d’accéder uniquement au produit sélectionné.</a:t>
            </a:r>
          </a:p>
          <a:p>
            <a:r>
              <a:rPr lang="fr-FR" sz="1600" dirty="0" err="1" smtClean="0"/>
              <a:t>fetch</a:t>
            </a:r>
            <a:r>
              <a:rPr lang="fr-FR" sz="1600" dirty="0" smtClean="0"/>
              <a:t>(`http://localhost:3000/api/products/${id}`)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Étape 5 : Récupérer l’id du produit à afficher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J’insère </a:t>
            </a:r>
            <a:r>
              <a:rPr lang="fr-FR" sz="1600" dirty="0" smtClean="0"/>
              <a:t>les produits dans ma page grâce a la fonction </a:t>
            </a:r>
            <a:r>
              <a:rPr lang="fr-FR" sz="1600" dirty="0" err="1" smtClean="0"/>
              <a:t>displayProduct</a:t>
            </a:r>
            <a:r>
              <a:rPr lang="fr-FR" sz="1600" dirty="0" smtClean="0"/>
              <a:t> en lui passant le </a:t>
            </a:r>
            <a:r>
              <a:rPr lang="fr-FR" sz="1600" dirty="0" err="1" smtClean="0"/>
              <a:t>param</a:t>
            </a:r>
            <a:r>
              <a:rPr lang="fr-FR" sz="1600" dirty="0" smtClean="0"/>
              <a:t> item </a:t>
            </a:r>
          </a:p>
          <a:p>
            <a:r>
              <a:rPr lang="fr-FR" sz="1600" dirty="0" smtClean="0"/>
              <a:t>Ensuite pour </a:t>
            </a:r>
            <a:r>
              <a:rPr lang="fr-FR" sz="1600" dirty="0" smtClean="0"/>
              <a:t>crée </a:t>
            </a:r>
            <a:r>
              <a:rPr lang="fr-FR" sz="1600" dirty="0" smtClean="0"/>
              <a:t>les </a:t>
            </a:r>
            <a:r>
              <a:rPr lang="fr-FR" sz="1600" dirty="0" smtClean="0"/>
              <a:t>élément </a:t>
            </a:r>
            <a:r>
              <a:rPr lang="fr-FR" sz="1600" dirty="0" smtClean="0"/>
              <a:t>j’utilise des </a:t>
            </a:r>
          </a:p>
          <a:p>
            <a:r>
              <a:rPr lang="fr-FR" sz="1600" dirty="0" smtClean="0"/>
              <a:t>Document . </a:t>
            </a:r>
            <a:r>
              <a:rPr lang="fr-FR" sz="1600" dirty="0" err="1" smtClean="0"/>
              <a:t>createElement</a:t>
            </a:r>
            <a:endParaRPr lang="fr-FR" sz="1600" dirty="0" smtClean="0"/>
          </a:p>
          <a:p>
            <a:r>
              <a:rPr lang="fr-FR" sz="1600" dirty="0" smtClean="0"/>
              <a:t>Pour </a:t>
            </a:r>
            <a:r>
              <a:rPr lang="fr-FR" sz="1600" dirty="0" smtClean="0"/>
              <a:t>sélectionner </a:t>
            </a:r>
            <a:r>
              <a:rPr lang="fr-FR" sz="1600" dirty="0" smtClean="0"/>
              <a:t>des </a:t>
            </a:r>
            <a:r>
              <a:rPr lang="fr-FR" sz="1600" dirty="0" smtClean="0"/>
              <a:t>élément </a:t>
            </a:r>
            <a:r>
              <a:rPr lang="fr-FR" sz="1600" dirty="0" smtClean="0"/>
              <a:t>du dom j’utilise des </a:t>
            </a:r>
            <a:r>
              <a:rPr lang="fr-FR" sz="1600" dirty="0" err="1" smtClean="0"/>
              <a:t>getElementBy</a:t>
            </a:r>
            <a:r>
              <a:rPr lang="fr-FR" sz="1600" dirty="0" smtClean="0"/>
              <a:t>… </a:t>
            </a:r>
          </a:p>
          <a:p>
            <a:r>
              <a:rPr lang="fr-FR" sz="1600" dirty="0" smtClean="0"/>
              <a:t>et des </a:t>
            </a:r>
            <a:r>
              <a:rPr lang="fr-FR" sz="1600" dirty="0" err="1" smtClean="0"/>
              <a:t>querySelector</a:t>
            </a:r>
            <a:r>
              <a:rPr lang="fr-FR" sz="1600" dirty="0" smtClean="0"/>
              <a:t> </a:t>
            </a:r>
          </a:p>
          <a:p>
            <a:r>
              <a:rPr lang="fr-FR" sz="1600" dirty="0" smtClean="0"/>
              <a:t>Et </a:t>
            </a:r>
            <a:r>
              <a:rPr lang="fr-FR" sz="1600" dirty="0" smtClean="0"/>
              <a:t>enfin </a:t>
            </a:r>
            <a:r>
              <a:rPr lang="fr-FR" sz="1600" dirty="0" smtClean="0"/>
              <a:t>pour les placer dans mon dom je fait des </a:t>
            </a:r>
            <a:r>
              <a:rPr lang="fr-FR" sz="1600" dirty="0" err="1" smtClean="0"/>
              <a:t>appendChild</a:t>
            </a:r>
            <a:r>
              <a:rPr lang="fr-FR" sz="1600" dirty="0" smtClean="0"/>
              <a:t>.</a:t>
            </a:r>
            <a:endParaRPr lang="fr-FR" sz="16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Étape 6 : Insérer un produit et ses détails dans la page Produit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1600" dirty="0" smtClean="0"/>
              <a:t>Pour </a:t>
            </a:r>
            <a:r>
              <a:rPr lang="fr-FR" sz="1600" dirty="0" err="1" smtClean="0"/>
              <a:t>ajjouter</a:t>
            </a:r>
            <a:r>
              <a:rPr lang="fr-FR" sz="1600" dirty="0" smtClean="0"/>
              <a:t> des produits dans mon panier j’appelle ma </a:t>
            </a:r>
            <a:r>
              <a:rPr lang="fr-FR" sz="1600" dirty="0" err="1" smtClean="0"/>
              <a:t>function</a:t>
            </a:r>
            <a:r>
              <a:rPr lang="fr-FR" sz="1600" dirty="0" smtClean="0"/>
              <a:t> </a:t>
            </a:r>
            <a:r>
              <a:rPr lang="fr-FR" sz="1600" dirty="0" err="1" smtClean="0"/>
              <a:t>addToCartClick</a:t>
            </a:r>
            <a:r>
              <a:rPr lang="fr-FR" sz="1600" dirty="0" smtClean="0"/>
              <a:t> de ma page product.js</a:t>
            </a:r>
          </a:p>
          <a:p>
            <a:r>
              <a:rPr lang="fr-FR" sz="1600" dirty="0" smtClean="0"/>
              <a:t>Je crée une </a:t>
            </a:r>
            <a:r>
              <a:rPr lang="fr-FR" sz="1600" dirty="0" err="1" smtClean="0"/>
              <a:t>const</a:t>
            </a:r>
            <a:r>
              <a:rPr lang="fr-FR" sz="1600" dirty="0" smtClean="0"/>
              <a:t> </a:t>
            </a:r>
            <a:r>
              <a:rPr lang="fr-FR" sz="1600" dirty="0" err="1" smtClean="0"/>
              <a:t>product</a:t>
            </a:r>
            <a:r>
              <a:rPr lang="fr-FR" sz="1600" dirty="0" smtClean="0"/>
              <a:t> a a quelle je rattache toute les info importante </a:t>
            </a:r>
          </a:p>
          <a:p>
            <a:r>
              <a:rPr lang="fr-FR" sz="1600" dirty="0" smtClean="0"/>
              <a:t> </a:t>
            </a:r>
            <a:r>
              <a:rPr lang="fr-FR" sz="1600" dirty="0" smtClean="0"/>
              <a:t>ensuite je teste si mon produit est déjà dans mon </a:t>
            </a:r>
            <a:r>
              <a:rPr lang="fr-FR" sz="1600" dirty="0" err="1" smtClean="0"/>
              <a:t>cart</a:t>
            </a:r>
            <a:r>
              <a:rPr lang="fr-FR" sz="1600" dirty="0" smtClean="0"/>
              <a:t> ou pas </a:t>
            </a:r>
          </a:p>
          <a:p>
            <a:r>
              <a:rPr lang="fr-FR" sz="1600" dirty="0" smtClean="0"/>
              <a:t>Si il et </a:t>
            </a:r>
            <a:r>
              <a:rPr lang="fr-FR" sz="1600" dirty="0" err="1" smtClean="0"/>
              <a:t>dedant</a:t>
            </a:r>
            <a:r>
              <a:rPr lang="fr-FR" sz="1600" dirty="0" smtClean="0"/>
              <a:t> je l’additionne a la valeur précédente sinon je le push dans le </a:t>
            </a:r>
            <a:r>
              <a:rPr lang="fr-FR" sz="1600" dirty="0" err="1" smtClean="0"/>
              <a:t>cart</a:t>
            </a:r>
            <a:r>
              <a:rPr lang="fr-FR" sz="1600" dirty="0" smtClean="0"/>
              <a:t> et je fait appelle a ma </a:t>
            </a:r>
            <a:r>
              <a:rPr lang="fr-FR" sz="1600" dirty="0" err="1" smtClean="0"/>
              <a:t>function</a:t>
            </a:r>
            <a:r>
              <a:rPr lang="fr-FR" sz="1600" dirty="0" smtClean="0"/>
              <a:t> </a:t>
            </a:r>
            <a:r>
              <a:rPr lang="fr-FR" sz="1600" dirty="0" err="1" smtClean="0"/>
              <a:t>saveCart</a:t>
            </a:r>
            <a:endParaRPr lang="fr-FR" sz="1600" dirty="0" smtClean="0"/>
          </a:p>
          <a:p>
            <a:pPr>
              <a:buNone/>
            </a:pPr>
            <a:r>
              <a:rPr lang="fr-FR" sz="1600" dirty="0" smtClean="0"/>
              <a:t>	Qui sert à </a:t>
            </a:r>
            <a:r>
              <a:rPr lang="fr-FR" sz="1600" dirty="0" err="1" smtClean="0"/>
              <a:t>save</a:t>
            </a:r>
            <a:r>
              <a:rPr lang="fr-FR" sz="1600" dirty="0" smtClean="0"/>
              <a:t> mon </a:t>
            </a:r>
            <a:r>
              <a:rPr lang="fr-FR" sz="1600" dirty="0" err="1" smtClean="0"/>
              <a:t>cart</a:t>
            </a:r>
            <a:r>
              <a:rPr lang="fr-FR" sz="1600" dirty="0" smtClean="0"/>
              <a:t> en .</a:t>
            </a:r>
            <a:r>
              <a:rPr lang="fr-FR" sz="1600" dirty="0" err="1" smtClean="0"/>
              <a:t>json</a:t>
            </a:r>
            <a:r>
              <a:rPr lang="fr-FR" sz="1600" dirty="0" smtClean="0"/>
              <a:t/>
            </a:r>
            <a:br>
              <a:rPr lang="fr-FR" sz="1600" dirty="0" smtClean="0"/>
            </a:br>
            <a:endParaRPr lang="fr-FR" sz="1600" dirty="0" smtClean="0"/>
          </a:p>
          <a:p>
            <a:endParaRPr lang="fr-FR" sz="18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Étape 7 : Ajouter des produits dans le panier</a:t>
            </a:r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477</TotalTime>
  <Words>756</Words>
  <Application>Microsoft Office PowerPoint</Application>
  <PresentationFormat>Affichage à l'écran (4:3)</PresentationFormat>
  <Paragraphs>96</Paragraphs>
  <Slides>14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Rotonde</vt:lpstr>
      <vt:lpstr>Construisez un site  e-commerce en JavaScript</vt:lpstr>
      <vt:lpstr>Presentation du projet</vt:lpstr>
      <vt:lpstr>Étape 1 : Prendre en main les maquettes HTML / CSS</vt:lpstr>
      <vt:lpstr>Étape 2 : Manipuler l’API</vt:lpstr>
      <vt:lpstr>Étape 3 : Insérer les produits dans la page d’accueil </vt:lpstr>
      <vt:lpstr>Étape 4 : Faire le lien entre un produit de la page d’accueil et la page Produit </vt:lpstr>
      <vt:lpstr>Étape 5 : Récupérer l’id du produit à afficher</vt:lpstr>
      <vt:lpstr>Étape 6 : Insérer un produit et ses détails dans la page Produit</vt:lpstr>
      <vt:lpstr>Étape 7 : Ajouter des produits dans le panier</vt:lpstr>
      <vt:lpstr>Étape 8 : Afficher un tableau récapitulatif des achats dans la page Panier </vt:lpstr>
      <vt:lpstr>Étape 9 : Gérer la modification et la suppression de produits dans la page Panier</vt:lpstr>
      <vt:lpstr>Étape 10 : Passer la commande</vt:lpstr>
      <vt:lpstr>Étape 11 : Afficher le numéro de commande </vt:lpstr>
      <vt:lpstr>Étape 12 : Mettre en place le plan de test d’acceptation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Mcphilis Mcda</dc:creator>
  <cp:lastModifiedBy>Mcphilis Mcda</cp:lastModifiedBy>
  <cp:revision>45</cp:revision>
  <dcterms:created xsi:type="dcterms:W3CDTF">2022-04-28T16:16:24Z</dcterms:created>
  <dcterms:modified xsi:type="dcterms:W3CDTF">2022-05-17T07:36:22Z</dcterms:modified>
</cp:coreProperties>
</file>