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D655A-31B7-481E-90CB-E468D65B71B3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67D8E-E337-49D9-9B86-FBE56B9C16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67D8E-E337-49D9-9B86-FBE56B9C163A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90D224E-297F-412A-A36D-E9CFF743A8CE}" type="datetimeFigureOut">
              <a:rPr lang="fr-FR" smtClean="0"/>
              <a:pPr/>
              <a:t>25/05/2022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api/produc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mment réussir sa formation OpenClassrooms ? | by Clément Lionne | Medium"/>
          <p:cNvPicPr>
            <a:picLocks noChangeAspect="1" noChangeArrowheads="1"/>
          </p:cNvPicPr>
          <p:nvPr/>
        </p:nvPicPr>
        <p:blipFill>
          <a:blip r:embed="rId2" cstate="print"/>
          <a:srcRect t="31835" b="33147"/>
          <a:stretch>
            <a:fillRect/>
          </a:stretch>
        </p:blipFill>
        <p:spPr bwMode="auto">
          <a:xfrm>
            <a:off x="142845" y="142852"/>
            <a:ext cx="3286148" cy="647300"/>
          </a:xfrm>
          <a:prstGeom prst="rect">
            <a:avLst/>
          </a:prstGeom>
          <a:noFill/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4929190" y="4500570"/>
            <a:ext cx="4100514" cy="382179"/>
          </a:xfrm>
          <a:prstGeom prst="rect">
            <a:avLst/>
          </a:prstGeom>
        </p:spPr>
        <p:txBody>
          <a:bodyPr vert="horz" lIns="45720" rIns="45720">
            <a:normAutofit fontScale="85000" lnSpcReduction="20000"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Gwenaël </a:t>
            </a: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GRESSIER</a:t>
            </a:r>
            <a:endParaRPr kumimoji="0" lang="fr-F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r-FR" sz="2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1214414" y="1357298"/>
            <a:ext cx="7929586" cy="2357454"/>
          </a:xfrm>
        </p:spPr>
        <p:txBody>
          <a:bodyPr>
            <a:normAutofit/>
          </a:bodyPr>
          <a:lstStyle/>
          <a:p>
            <a:r>
              <a:rPr lang="fr-FR" dirty="0" smtClean="0"/>
              <a:t>Construisez un site </a:t>
            </a:r>
            <a:br>
              <a:rPr lang="fr-FR" dirty="0" smtClean="0"/>
            </a:br>
            <a:r>
              <a:rPr lang="fr-FR" dirty="0" smtClean="0"/>
              <a:t>e-commerce en JavaScript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Dans un 1</a:t>
            </a:r>
            <a:r>
              <a:rPr lang="fr-FR" sz="1600" baseline="30000" dirty="0" smtClean="0"/>
              <a:t>er</a:t>
            </a:r>
            <a:r>
              <a:rPr lang="fr-FR" sz="1600" dirty="0" smtClean="0"/>
              <a:t> temps </a:t>
            </a:r>
            <a:r>
              <a:rPr lang="fr-FR" sz="1600" dirty="0" err="1" smtClean="0"/>
              <a:t>grace</a:t>
            </a:r>
            <a:r>
              <a:rPr lang="fr-FR" sz="1600" dirty="0" smtClean="0"/>
              <a:t>  a ma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retrieveItemsFromCache</a:t>
            </a:r>
            <a:r>
              <a:rPr lang="fr-FR" sz="1600" dirty="0" smtClean="0"/>
              <a:t> ligne 20</a:t>
            </a:r>
          </a:p>
          <a:p>
            <a:r>
              <a:rPr lang="fr-FR" sz="1600" dirty="0" err="1" smtClean="0"/>
              <a:t>pourtout</a:t>
            </a:r>
            <a:r>
              <a:rPr lang="fr-FR" sz="1600" dirty="0" smtClean="0"/>
              <a:t> les items dans mon </a:t>
            </a:r>
            <a:r>
              <a:rPr lang="fr-FR" sz="1600" dirty="0" err="1" smtClean="0"/>
              <a:t>localStorage</a:t>
            </a:r>
            <a:r>
              <a:rPr lang="fr-FR" sz="1600" dirty="0" smtClean="0"/>
              <a:t> je </a:t>
            </a:r>
            <a:r>
              <a:rPr lang="fr-FR" sz="1600" dirty="0" err="1" smtClean="0"/>
              <a:t>ves</a:t>
            </a:r>
            <a:r>
              <a:rPr lang="fr-FR" sz="1600" dirty="0" smtClean="0"/>
              <a:t> les </a:t>
            </a:r>
            <a:r>
              <a:rPr lang="fr-FR" sz="1600" dirty="0" err="1" smtClean="0"/>
              <a:t>parse</a:t>
            </a:r>
            <a:r>
              <a:rPr lang="fr-FR" sz="1600" dirty="0" smtClean="0"/>
              <a:t> et les envoyer dans mon </a:t>
            </a:r>
            <a:r>
              <a:rPr lang="fr-FR" sz="1600" dirty="0" err="1" smtClean="0"/>
              <a:t>cart</a:t>
            </a:r>
            <a:r>
              <a:rPr lang="fr-FR" sz="1600" dirty="0" smtClean="0"/>
              <a:t> 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Pour </a:t>
            </a:r>
            <a:r>
              <a:rPr lang="fr-FR" sz="1600" dirty="0" smtClean="0"/>
              <a:t>afficher un tableau </a:t>
            </a:r>
            <a:r>
              <a:rPr lang="fr-FR" sz="1600" dirty="0" smtClean="0"/>
              <a:t>récapitulatif </a:t>
            </a:r>
            <a:r>
              <a:rPr lang="fr-FR" sz="1600" dirty="0" smtClean="0"/>
              <a:t>des achat dans la page panier </a:t>
            </a:r>
            <a:r>
              <a:rPr lang="fr-FR" sz="1600" dirty="0" smtClean="0"/>
              <a:t>je </a:t>
            </a:r>
            <a:r>
              <a:rPr lang="fr-FR" sz="1600" dirty="0" smtClean="0"/>
              <a:t>vais utiliser la </a:t>
            </a:r>
            <a:r>
              <a:rPr lang="fr-FR" sz="1600" dirty="0" smtClean="0"/>
              <a:t>méthode </a:t>
            </a:r>
            <a:r>
              <a:rPr lang="fr-FR" sz="1600" dirty="0" err="1" smtClean="0"/>
              <a:t>foreach</a:t>
            </a:r>
            <a:endParaRPr lang="fr-FR" sz="1600" dirty="0" smtClean="0"/>
          </a:p>
          <a:p>
            <a:r>
              <a:rPr lang="fr-FR" sz="1600" dirty="0" err="1" smtClean="0"/>
              <a:t>cart.forEach</a:t>
            </a:r>
            <a:r>
              <a:rPr lang="fr-FR" sz="1600" dirty="0" smtClean="0"/>
              <a:t>((</a:t>
            </a:r>
            <a:r>
              <a:rPr lang="fr-FR" sz="1600" i="1" dirty="0" smtClean="0"/>
              <a:t>item</a:t>
            </a:r>
            <a:r>
              <a:rPr lang="fr-FR" sz="1600" dirty="0" smtClean="0"/>
              <a:t>) =&gt; </a:t>
            </a:r>
            <a:r>
              <a:rPr lang="fr-FR" sz="1600" dirty="0" err="1" smtClean="0"/>
              <a:t>displayItem</a:t>
            </a:r>
            <a:r>
              <a:rPr lang="fr-FR" sz="1600" dirty="0" smtClean="0"/>
              <a:t>(</a:t>
            </a:r>
            <a:r>
              <a:rPr lang="fr-FR" sz="1600" i="1" dirty="0" smtClean="0"/>
              <a:t>item</a:t>
            </a:r>
            <a:r>
              <a:rPr lang="fr-FR" sz="1600" dirty="0" smtClean="0"/>
              <a:t>));</a:t>
            </a:r>
          </a:p>
          <a:p>
            <a:r>
              <a:rPr lang="fr-FR" sz="1600" dirty="0" smtClean="0"/>
              <a:t>Qui fait que pour chaque item dans mon </a:t>
            </a:r>
            <a:r>
              <a:rPr lang="fr-FR" sz="1600" dirty="0" err="1" smtClean="0"/>
              <a:t>cart</a:t>
            </a:r>
            <a:r>
              <a:rPr lang="fr-FR" sz="1600" dirty="0" smtClean="0"/>
              <a:t> je lance la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displayItem</a:t>
            </a:r>
            <a:endParaRPr lang="fr-FR" sz="1600" dirty="0" smtClean="0"/>
          </a:p>
          <a:p>
            <a:r>
              <a:rPr lang="fr-FR" sz="1600" dirty="0" smtClean="0"/>
              <a:t>Dans cette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j’y est regrouper tous se qui concerne la mise en page de html de mes items</a:t>
            </a:r>
            <a:br>
              <a:rPr lang="fr-FR" sz="1600" dirty="0" smtClean="0"/>
            </a:br>
            <a:endParaRPr lang="fr-FR" sz="1600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Étape 8 : Afficher un tableau récapitulatif des achats dans la page Panier </a:t>
            </a:r>
            <a:endParaRPr lang="fr-FR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 smtClean="0"/>
              <a:t>Dans un 1</a:t>
            </a:r>
            <a:r>
              <a:rPr lang="fr-FR" baseline="30000" dirty="0" smtClean="0"/>
              <a:t>er</a:t>
            </a:r>
            <a:r>
              <a:rPr lang="fr-FR" dirty="0" smtClean="0"/>
              <a:t> temps je crée une </a:t>
            </a:r>
            <a:r>
              <a:rPr lang="fr-FR" dirty="0" err="1" smtClean="0"/>
              <a:t>const</a:t>
            </a:r>
            <a:r>
              <a:rPr lang="fr-FR" dirty="0" smtClean="0"/>
              <a:t> avec l’id et la couleur de l’élément a supprimer grâce a </a:t>
            </a:r>
          </a:p>
          <a:p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key</a:t>
            </a:r>
            <a:r>
              <a:rPr lang="fr-FR" dirty="0" smtClean="0"/>
              <a:t> = `${item.id}-${</a:t>
            </a:r>
            <a:r>
              <a:rPr lang="fr-FR" dirty="0" err="1" smtClean="0"/>
              <a:t>item.color</a:t>
            </a:r>
            <a:r>
              <a:rPr lang="fr-FR" dirty="0" smtClean="0"/>
              <a:t>}`; ligne 188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Ensuite je le supprime de mon </a:t>
            </a:r>
            <a:r>
              <a:rPr lang="fr-FR" dirty="0" err="1" smtClean="0"/>
              <a:t>localstorage</a:t>
            </a:r>
            <a:r>
              <a:rPr lang="fr-FR" dirty="0" smtClean="0"/>
              <a:t> avec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localStorage.removeItem</a:t>
            </a:r>
            <a:r>
              <a:rPr lang="fr-FR" dirty="0" smtClean="0"/>
              <a:t>(</a:t>
            </a:r>
            <a:r>
              <a:rPr lang="fr-FR" dirty="0" err="1" smtClean="0"/>
              <a:t>key</a:t>
            </a:r>
            <a:r>
              <a:rPr lang="fr-FR" dirty="0" smtClean="0"/>
              <a:t>); </a:t>
            </a:r>
          </a:p>
          <a:p>
            <a:r>
              <a:rPr lang="fr-FR" dirty="0" smtClean="0"/>
              <a:t>  </a:t>
            </a:r>
          </a:p>
          <a:p>
            <a:r>
              <a:rPr lang="fr-FR" dirty="0" smtClean="0"/>
              <a:t>Je récupère l’indice de l’élément à supprimer 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itemToDelete</a:t>
            </a:r>
            <a:r>
              <a:rPr lang="fr-FR" dirty="0" smtClean="0"/>
              <a:t> = </a:t>
            </a:r>
            <a:r>
              <a:rPr lang="fr-FR" dirty="0" err="1" smtClean="0"/>
              <a:t>cart.findIndex</a:t>
            </a:r>
            <a:r>
              <a:rPr lang="fr-FR" dirty="0" smtClean="0"/>
              <a:t>(</a:t>
            </a:r>
          </a:p>
          <a:p>
            <a:r>
              <a:rPr lang="fr-FR" dirty="0" smtClean="0"/>
              <a:t>    (</a:t>
            </a:r>
            <a:r>
              <a:rPr lang="fr-FR" dirty="0" err="1" smtClean="0"/>
              <a:t>product</a:t>
            </a:r>
            <a:r>
              <a:rPr lang="fr-FR" dirty="0" smtClean="0"/>
              <a:t>) =&gt; product.id === item.id &amp;&amp; </a:t>
            </a:r>
            <a:r>
              <a:rPr lang="fr-FR" dirty="0" err="1" smtClean="0"/>
              <a:t>product.color</a:t>
            </a:r>
            <a:r>
              <a:rPr lang="fr-FR" dirty="0" smtClean="0"/>
              <a:t> === </a:t>
            </a:r>
            <a:r>
              <a:rPr lang="fr-FR" dirty="0" err="1" smtClean="0"/>
              <a:t>item.color</a:t>
            </a:r>
            <a:endParaRPr lang="fr-FR" dirty="0" smtClean="0"/>
          </a:p>
          <a:p>
            <a:r>
              <a:rPr lang="fr-FR" dirty="0" smtClean="0"/>
              <a:t>  );</a:t>
            </a:r>
          </a:p>
          <a:p>
            <a:endParaRPr lang="fr-FR" dirty="0" smtClean="0"/>
          </a:p>
          <a:p>
            <a:r>
              <a:rPr lang="fr-FR" dirty="0" smtClean="0"/>
              <a:t>Je supprime l’élément de mon </a:t>
            </a:r>
            <a:r>
              <a:rPr lang="fr-FR" dirty="0" err="1" smtClean="0"/>
              <a:t>cart</a:t>
            </a:r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err="1" smtClean="0"/>
              <a:t>cart.splice</a:t>
            </a:r>
            <a:r>
              <a:rPr lang="fr-FR" dirty="0" smtClean="0"/>
              <a:t>(</a:t>
            </a:r>
            <a:r>
              <a:rPr lang="fr-FR" dirty="0" err="1" smtClean="0"/>
              <a:t>itemToDelete</a:t>
            </a:r>
            <a:r>
              <a:rPr lang="fr-FR" dirty="0" smtClean="0"/>
              <a:t>, 1); </a:t>
            </a:r>
          </a:p>
          <a:p>
            <a:endParaRPr lang="fr-FR" dirty="0" smtClean="0"/>
          </a:p>
          <a:p>
            <a:r>
              <a:rPr lang="fr-FR" dirty="0" smtClean="0"/>
              <a:t>  je vise l'item avec l’id et la </a:t>
            </a:r>
            <a:r>
              <a:rPr lang="fr-FR" dirty="0" err="1" smtClean="0"/>
              <a:t>color</a:t>
            </a:r>
            <a:r>
              <a:rPr lang="fr-FR" dirty="0" smtClean="0"/>
              <a:t> à supprimer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articleToDelete</a:t>
            </a:r>
            <a:r>
              <a:rPr lang="fr-FR" dirty="0" smtClean="0"/>
              <a:t> = </a:t>
            </a:r>
            <a:r>
              <a:rPr lang="fr-FR" dirty="0" err="1" smtClean="0"/>
              <a:t>document.querySelector</a:t>
            </a:r>
            <a:r>
              <a:rPr lang="fr-FR" dirty="0" smtClean="0"/>
              <a:t>(</a:t>
            </a:r>
          </a:p>
          <a:p>
            <a:r>
              <a:rPr lang="fr-FR" dirty="0" smtClean="0"/>
              <a:t>    `article[data-id="${item.id}"][data-</a:t>
            </a:r>
            <a:r>
              <a:rPr lang="fr-FR" dirty="0" err="1" smtClean="0"/>
              <a:t>color</a:t>
            </a:r>
            <a:r>
              <a:rPr lang="fr-FR" dirty="0" smtClean="0"/>
              <a:t>="${</a:t>
            </a:r>
            <a:r>
              <a:rPr lang="fr-FR" dirty="0" err="1" smtClean="0"/>
              <a:t>item.color</a:t>
            </a:r>
            <a:r>
              <a:rPr lang="fr-FR" dirty="0" smtClean="0"/>
              <a:t>}"]`</a:t>
            </a:r>
          </a:p>
          <a:p>
            <a:r>
              <a:rPr lang="fr-FR" dirty="0" smtClean="0"/>
              <a:t>  );</a:t>
            </a:r>
          </a:p>
          <a:p>
            <a:endParaRPr lang="fr-FR" dirty="0" smtClean="0"/>
          </a:p>
          <a:p>
            <a:r>
              <a:rPr lang="fr-FR" dirty="0" smtClean="0"/>
              <a:t>Et </a:t>
            </a:r>
            <a:r>
              <a:rPr lang="fr-FR" dirty="0" err="1" smtClean="0"/>
              <a:t>enfain</a:t>
            </a:r>
            <a:r>
              <a:rPr lang="fr-FR" dirty="0" smtClean="0"/>
              <a:t> je supprime l’article 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articleToDelete.remove</a:t>
            </a:r>
            <a:r>
              <a:rPr lang="fr-FR" dirty="0" smtClean="0"/>
              <a:t>(); //supprime l'article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Étape 9 : Gérer la modification et la suppression de produits dans la page Panier</a:t>
            </a:r>
            <a:endParaRPr lang="fr-FR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Pour pouvoir passer la commande je fait un </a:t>
            </a:r>
            <a:r>
              <a:rPr lang="fr-FR" sz="1600" dirty="0" err="1" smtClean="0"/>
              <a:t>addEventListener</a:t>
            </a:r>
            <a:r>
              <a:rPr lang="fr-FR" sz="1600" dirty="0" smtClean="0"/>
              <a:t> ligne 13 qui au click appelle la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submitForm</a:t>
            </a:r>
            <a:endParaRPr lang="fr-FR" sz="1600" dirty="0" smtClean="0"/>
          </a:p>
          <a:p>
            <a:r>
              <a:rPr lang="fr-FR" sz="1600" dirty="0" smtClean="0"/>
              <a:t>Cette </a:t>
            </a:r>
            <a:r>
              <a:rPr lang="fr-FR" sz="1600" dirty="0" err="1" smtClean="0"/>
              <a:t>derniere</a:t>
            </a:r>
            <a:r>
              <a:rPr lang="fr-FR" sz="1600" dirty="0" smtClean="0"/>
              <a:t> regarde si le panier et vide et si mon forme et bien remplis si oui cette dernière va appelais la </a:t>
            </a:r>
            <a:r>
              <a:rPr lang="fr-FR" sz="1600" dirty="0" err="1" smtClean="0"/>
              <a:t>fontion</a:t>
            </a:r>
            <a:r>
              <a:rPr lang="fr-FR" sz="1600" dirty="0" smtClean="0"/>
              <a:t> </a:t>
            </a:r>
            <a:r>
              <a:rPr lang="fr-FR" sz="1600" dirty="0" err="1" smtClean="0"/>
              <a:t>makeRequestBody</a:t>
            </a:r>
            <a:r>
              <a:rPr lang="fr-FR" sz="1600" dirty="0" smtClean="0"/>
              <a:t> qui sert a </a:t>
            </a:r>
            <a:r>
              <a:rPr lang="fr-FR" sz="1600" dirty="0" err="1" smtClean="0"/>
              <a:t>cree</a:t>
            </a:r>
            <a:r>
              <a:rPr lang="fr-FR" sz="1600" dirty="0" smtClean="0"/>
              <a:t> le body de ma </a:t>
            </a:r>
            <a:r>
              <a:rPr lang="fr-FR" sz="1600" dirty="0" err="1" smtClean="0"/>
              <a:t>request</a:t>
            </a:r>
            <a:r>
              <a:rPr lang="fr-FR" sz="1600" dirty="0" smtClean="0"/>
              <a:t> pour ce dernier il faut les info contenu dans le </a:t>
            </a:r>
            <a:r>
              <a:rPr lang="fr-FR" sz="1600" dirty="0" err="1" smtClean="0"/>
              <a:t>form</a:t>
            </a:r>
            <a:r>
              <a:rPr lang="fr-FR" sz="1600" dirty="0" smtClean="0"/>
              <a:t> et les </a:t>
            </a:r>
            <a:r>
              <a:rPr lang="fr-FR" sz="1600" dirty="0" err="1" smtClean="0"/>
              <a:t>ids</a:t>
            </a:r>
            <a:r>
              <a:rPr lang="fr-FR" sz="1600" dirty="0" smtClean="0"/>
              <a:t> des produit commander </a:t>
            </a:r>
            <a:endParaRPr lang="fr-FR" sz="1600" dirty="0" smtClean="0"/>
          </a:p>
          <a:p>
            <a:pPr>
              <a:buNone/>
            </a:pPr>
            <a:endParaRPr lang="fr-FR" sz="1600" dirty="0" smtClean="0"/>
          </a:p>
          <a:p>
            <a:r>
              <a:rPr lang="fr-FR" sz="1600" dirty="0" smtClean="0"/>
              <a:t>Puis </a:t>
            </a:r>
            <a:r>
              <a:rPr lang="fr-FR" sz="1600" dirty="0" smtClean="0"/>
              <a:t>je fait un POST a mon api </a:t>
            </a:r>
            <a:r>
              <a:rPr lang="fr-FR" sz="1600" dirty="0" err="1" smtClean="0"/>
              <a:t>grace</a:t>
            </a:r>
            <a:r>
              <a:rPr lang="fr-FR" sz="1600" dirty="0" smtClean="0"/>
              <a:t> a mon </a:t>
            </a:r>
            <a:r>
              <a:rPr lang="fr-FR" sz="1600" dirty="0" err="1" smtClean="0"/>
              <a:t>fetch</a:t>
            </a:r>
            <a:r>
              <a:rPr lang="fr-FR" sz="1600" dirty="0" smtClean="0"/>
              <a:t> </a:t>
            </a:r>
            <a:r>
              <a:rPr lang="fr-FR" sz="1600" dirty="0" err="1" smtClean="0"/>
              <a:t>lign</a:t>
            </a:r>
            <a:r>
              <a:rPr lang="fr-FR" sz="1600" dirty="0" smtClean="0"/>
              <a:t> 220 </a:t>
            </a:r>
            <a:endParaRPr lang="fr-FR" sz="1600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Étape 10 : Passer la commande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Je récupère mon numéros de commande dans l’</a:t>
            </a:r>
            <a:r>
              <a:rPr lang="fr-FR" sz="1600" dirty="0" err="1" smtClean="0"/>
              <a:t>urlparams</a:t>
            </a:r>
            <a:r>
              <a:rPr lang="fr-FR" sz="1600" dirty="0" smtClean="0"/>
              <a:t> grâce à la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getOrderId</a:t>
            </a:r>
            <a:endParaRPr lang="fr-FR" sz="1600" dirty="0" smtClean="0"/>
          </a:p>
          <a:p>
            <a:pPr>
              <a:buNone/>
            </a:pPr>
            <a:endParaRPr lang="fr-FR" sz="1600" dirty="0" smtClean="0"/>
          </a:p>
          <a:p>
            <a:r>
              <a:rPr lang="fr-FR" sz="1600" dirty="0" smtClean="0"/>
              <a:t>J’affiche mon non numéros de commande </a:t>
            </a:r>
          </a:p>
          <a:p>
            <a:r>
              <a:rPr lang="fr-FR" sz="1600" dirty="0" smtClean="0"/>
              <a:t>Grace à la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displayOrderId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Et je </a:t>
            </a:r>
            <a:r>
              <a:rPr lang="fr-FR" sz="1600" dirty="0" err="1" smtClean="0"/>
              <a:t>clear</a:t>
            </a:r>
            <a:r>
              <a:rPr lang="fr-FR" sz="1600" dirty="0" smtClean="0"/>
              <a:t> mon cache grâce à la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removeAllCache</a:t>
            </a:r>
            <a:endParaRPr lang="fr-FR" sz="1600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11 : Afficher le numéro de commande 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Voire le fichier </a:t>
            </a:r>
            <a:r>
              <a:rPr lang="fr-FR" sz="1600" dirty="0" err="1" smtClean="0"/>
              <a:t>exell</a:t>
            </a:r>
            <a:r>
              <a:rPr lang="fr-FR" sz="1600" dirty="0" smtClean="0"/>
              <a:t> en P.J.</a:t>
            </a:r>
            <a:endParaRPr lang="fr-FR" sz="16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12 : Mettre en place le plan de test d’acceptation 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700" dirty="0" smtClean="0"/>
              <a:t>Pour se projet je suis en poste dans une agence de développement web depuis quelques semaine. Après avoir réalisé avec succès l’intégration de quelques sites web (HTML/CSS), on ma confié une nouvelle mission.</a:t>
            </a:r>
          </a:p>
          <a:p>
            <a:r>
              <a:rPr lang="fr-FR" sz="1700" dirty="0" smtClean="0"/>
              <a:t>Mon client est </a:t>
            </a:r>
            <a:r>
              <a:rPr lang="fr-FR" sz="1700" dirty="0" err="1" smtClean="0"/>
              <a:t>Kanap</a:t>
            </a:r>
            <a:r>
              <a:rPr lang="fr-FR" sz="1700" dirty="0" smtClean="0"/>
              <a:t>, une marque de canapés qui vend ses produits depuis sa boutique exclusivement. Aujourd’hui, celle-ci souhaiterait avoir une plateforme de e-commerce pour vendre ses produits sur Internet.</a:t>
            </a:r>
          </a:p>
          <a:p>
            <a:r>
              <a:rPr lang="fr-FR" sz="1700" dirty="0" smtClean="0"/>
              <a:t>pour le projet j’ai suivi l’exemple de découpage qui ma étais donne</a:t>
            </a:r>
          </a:p>
          <a:p>
            <a:r>
              <a:rPr lang="fr-FR" sz="1700" dirty="0" smtClean="0"/>
              <a:t>Je vous propose de voire ensemble comment j’ai résolue chaque étape de ce dernier.</a:t>
            </a:r>
            <a:endParaRPr lang="fr-FR" sz="17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du projet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Pour se faire j’ai enlever les </a:t>
            </a:r>
            <a:r>
              <a:rPr lang="fr-FR" sz="1600" dirty="0" smtClean="0"/>
              <a:t>partie de code </a:t>
            </a:r>
            <a:r>
              <a:rPr lang="fr-FR" sz="1600" dirty="0" smtClean="0"/>
              <a:t>commenter du </a:t>
            </a:r>
            <a:r>
              <a:rPr lang="fr-FR" sz="1600" dirty="0" smtClean="0"/>
              <a:t>site sur chacune des page ou ses dernière étais présente </a:t>
            </a:r>
            <a:r>
              <a:rPr lang="fr-FR" sz="1600" dirty="0" smtClean="0"/>
              <a:t>pour voire à quoi devais ressembler le site une fois finit.</a:t>
            </a:r>
            <a:endParaRPr lang="fr-FR" sz="16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1 : Prendre en main les maquettes HTML / CSS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Ensuite en ayant prise connaissance </a:t>
            </a:r>
            <a:r>
              <a:rPr lang="fr-FR" sz="1600" dirty="0" smtClean="0"/>
              <a:t>des spécification fonctionnelle j’ai décider la méthode </a:t>
            </a:r>
            <a:r>
              <a:rPr lang="fr-FR" sz="1600" dirty="0" err="1" smtClean="0"/>
              <a:t>fetch</a:t>
            </a:r>
            <a:r>
              <a:rPr lang="fr-FR" sz="1600" dirty="0" smtClean="0"/>
              <a:t> sur l’adresse suivante pour récupérais toute les information relative a mes canapé </a:t>
            </a:r>
            <a:endParaRPr lang="fr-FR" sz="1600" dirty="0" smtClean="0"/>
          </a:p>
          <a:p>
            <a:r>
              <a:rPr lang="fr-FR" sz="1600" dirty="0" smtClean="0"/>
              <a:t>: </a:t>
            </a:r>
            <a:r>
              <a:rPr lang="fr-FR" sz="1600" dirty="0" smtClean="0">
                <a:hlinkClick r:id="rId2"/>
              </a:rPr>
              <a:t>http://localhost:3000/api/products</a:t>
            </a:r>
            <a:r>
              <a:rPr lang="fr-FR" sz="1600" dirty="0" smtClean="0"/>
              <a:t>.</a:t>
            </a:r>
          </a:p>
          <a:p>
            <a:endParaRPr lang="fr-FR" sz="1600" dirty="0" smtClean="0"/>
          </a:p>
          <a:p>
            <a:r>
              <a:rPr lang="fr-FR" sz="1600" dirty="0" smtClean="0"/>
              <a:t>Nous pouvon</a:t>
            </a:r>
            <a:r>
              <a:rPr lang="fr-FR" sz="1600" dirty="0" smtClean="0"/>
              <a:t>s voire un exemple à la ligne 1 à 10 de mon script.js</a:t>
            </a:r>
            <a:endParaRPr lang="fr-FR" sz="16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Étape 2 : Manipuler l’API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Pour se faire je vais utiliser une boucle </a:t>
            </a:r>
            <a:r>
              <a:rPr lang="fr-FR" sz="1600" dirty="0" err="1" smtClean="0"/>
              <a:t>forEach</a:t>
            </a:r>
            <a:r>
              <a:rPr lang="fr-FR" sz="1600" dirty="0" smtClean="0"/>
              <a:t> à l’intérieur de mon </a:t>
            </a:r>
            <a:r>
              <a:rPr lang="fr-FR" sz="1600" dirty="0" err="1" smtClean="0"/>
              <a:t>fetch</a:t>
            </a:r>
            <a:r>
              <a:rPr lang="fr-FR" sz="1600" dirty="0" smtClean="0"/>
              <a:t> ligne 7 de mon script.js qui appelle ma fonction </a:t>
            </a:r>
            <a:r>
              <a:rPr lang="fr-FR" sz="1600" dirty="0" err="1" smtClean="0"/>
              <a:t>createProduct</a:t>
            </a:r>
            <a:r>
              <a:rPr lang="fr-FR" sz="1600" dirty="0" smtClean="0"/>
              <a:t> </a:t>
            </a:r>
            <a:endParaRPr lang="fr-FR" sz="1600" dirty="0" smtClean="0"/>
          </a:p>
          <a:p>
            <a:r>
              <a:rPr lang="fr-FR" sz="1600" dirty="0" smtClean="0"/>
              <a:t>Comme nous </a:t>
            </a:r>
            <a:r>
              <a:rPr lang="fr-FR" sz="1600" dirty="0" err="1" smtClean="0"/>
              <a:t>pouvon</a:t>
            </a:r>
            <a:r>
              <a:rPr lang="fr-FR" sz="1600" dirty="0" smtClean="0"/>
              <a:t> le voire</a:t>
            </a:r>
          </a:p>
          <a:p>
            <a:r>
              <a:rPr lang="fr-FR" sz="1600" dirty="0" smtClean="0"/>
              <a:t>Ma </a:t>
            </a:r>
            <a:r>
              <a:rPr lang="fr-FR" sz="1600" dirty="0" smtClean="0"/>
              <a:t>b</a:t>
            </a:r>
            <a:r>
              <a:rPr lang="fr-FR" sz="1600" dirty="0" smtClean="0"/>
              <a:t>oucle </a:t>
            </a:r>
            <a:r>
              <a:rPr lang="fr-FR" sz="1600" dirty="0" err="1" smtClean="0"/>
              <a:t>foreach</a:t>
            </a:r>
            <a:r>
              <a:rPr lang="fr-FR" sz="1600" dirty="0" smtClean="0"/>
              <a:t> va </a:t>
            </a:r>
            <a:r>
              <a:rPr lang="fr-FR" sz="1600" dirty="0" err="1" smtClean="0"/>
              <a:t>apeller</a:t>
            </a:r>
            <a:r>
              <a:rPr lang="fr-FR" sz="1600" dirty="0" smtClean="0"/>
              <a:t> </a:t>
            </a:r>
            <a:r>
              <a:rPr lang="fr-FR" sz="1600" dirty="0" err="1" smtClean="0"/>
              <a:t>autent</a:t>
            </a:r>
            <a:r>
              <a:rPr lang="fr-FR" sz="1600" dirty="0" smtClean="0"/>
              <a:t> de fois ma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createProduct</a:t>
            </a:r>
            <a:r>
              <a:rPr lang="fr-FR" sz="1600" dirty="0" smtClean="0"/>
              <a:t> qu’il y a d’objet dans mon api je lui passe en </a:t>
            </a:r>
            <a:r>
              <a:rPr lang="fr-FR" sz="1600" dirty="0" err="1" smtClean="0"/>
              <a:t>parametre</a:t>
            </a:r>
            <a:r>
              <a:rPr lang="fr-FR" sz="1600" dirty="0" smtClean="0"/>
              <a:t> chaque l’objet en question 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700" dirty="0" smtClean="0"/>
              <a:t>Cette dernier fonction me permet la manipulation de mon dom</a:t>
            </a:r>
            <a:endParaRPr lang="fr-FR" sz="17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3 : Insérer les produits dans la page d’accueil 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Pour faire le lien j’ai crée </a:t>
            </a:r>
            <a:r>
              <a:rPr lang="fr-FR" sz="1600" dirty="0" smtClean="0"/>
              <a:t>une </a:t>
            </a:r>
            <a:r>
              <a:rPr lang="fr-FR" sz="1600" dirty="0" err="1" smtClean="0"/>
              <a:t>anchor</a:t>
            </a:r>
            <a:r>
              <a:rPr lang="fr-FR" sz="1600" dirty="0" smtClean="0"/>
              <a:t> ligne 37, que j’attache a mon article grâce </a:t>
            </a:r>
            <a:r>
              <a:rPr lang="fr-FR" sz="1600" dirty="0" smtClean="0"/>
              <a:t>à un </a:t>
            </a:r>
            <a:r>
              <a:rPr lang="fr-FR" sz="1600" dirty="0" smtClean="0"/>
              <a:t> </a:t>
            </a:r>
            <a:r>
              <a:rPr lang="fr-FR" sz="1600" dirty="0" err="1" smtClean="0"/>
              <a:t>appendchild</a:t>
            </a:r>
            <a:r>
              <a:rPr lang="fr-FR" sz="1600" dirty="0" smtClean="0"/>
              <a:t> </a:t>
            </a:r>
            <a:r>
              <a:rPr lang="fr-FR" sz="1600" dirty="0" smtClean="0"/>
              <a:t>ligne </a:t>
            </a:r>
            <a:r>
              <a:rPr lang="fr-FR" sz="1600" dirty="0" smtClean="0"/>
              <a:t>39</a:t>
            </a:r>
          </a:p>
          <a:p>
            <a:endParaRPr lang="fr-FR" sz="1600" i="1" dirty="0" smtClean="0"/>
          </a:p>
          <a:p>
            <a:r>
              <a:rPr lang="fr-FR" sz="1600" dirty="0" smtClean="0"/>
              <a:t>Au quelle je lui est passer </a:t>
            </a:r>
            <a:r>
              <a:rPr lang="fr-FR" sz="1600" dirty="0" smtClean="0"/>
              <a:t>ligne 38 l’adresse de ma page produit avec l’id de mon item</a:t>
            </a:r>
            <a:endParaRPr lang="fr-FR" sz="1600" dirty="0" smtClean="0"/>
          </a:p>
          <a:p>
            <a:r>
              <a:rPr lang="fr-FR" sz="1600" dirty="0" err="1" smtClean="0"/>
              <a:t>link.href</a:t>
            </a:r>
            <a:r>
              <a:rPr lang="fr-FR" sz="1600" dirty="0" smtClean="0"/>
              <a:t> </a:t>
            </a:r>
            <a:r>
              <a:rPr lang="fr-FR" sz="1600" dirty="0" smtClean="0"/>
              <a:t>= "./product.html?id=" + </a:t>
            </a:r>
            <a:r>
              <a:rPr lang="fr-FR" sz="1600" i="1" dirty="0" err="1" smtClean="0"/>
              <a:t>item</a:t>
            </a:r>
            <a:r>
              <a:rPr lang="fr-FR" sz="1600" dirty="0" err="1" smtClean="0"/>
              <a:t>._id</a:t>
            </a:r>
            <a:r>
              <a:rPr lang="fr-FR" sz="1600" dirty="0" smtClean="0"/>
              <a:t>;</a:t>
            </a:r>
          </a:p>
          <a:p>
            <a:endParaRPr lang="fr-FR" sz="1400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Étape 4 : Faire le lien entre un produit de la page d’accueil et la page Produit </a:t>
            </a:r>
            <a:endParaRPr lang="fr-FR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1600" dirty="0" smtClean="0"/>
              <a:t>Pour récupérais se qu’il y a âpres le ? dans </a:t>
            </a:r>
            <a:r>
              <a:rPr lang="fr-FR" sz="1600" dirty="0" smtClean="0"/>
              <a:t>l'url ligne 2 j’utilise une</a:t>
            </a:r>
            <a:endParaRPr lang="fr-FR" sz="1600" dirty="0" smtClean="0"/>
          </a:p>
          <a:p>
            <a:r>
              <a:rPr lang="fr-FR" sz="1600" dirty="0" err="1" smtClean="0"/>
              <a:t>const</a:t>
            </a:r>
            <a:r>
              <a:rPr lang="fr-FR" sz="1600" dirty="0" smtClean="0"/>
              <a:t> </a:t>
            </a:r>
            <a:r>
              <a:rPr lang="fr-FR" sz="1600" dirty="0" err="1" smtClean="0"/>
              <a:t>queryString</a:t>
            </a:r>
            <a:r>
              <a:rPr lang="fr-FR" sz="1600" dirty="0" smtClean="0"/>
              <a:t> = </a:t>
            </a:r>
            <a:r>
              <a:rPr lang="fr-FR" sz="1600" dirty="0" err="1" smtClean="0"/>
              <a:t>window.location.search</a:t>
            </a:r>
            <a:r>
              <a:rPr lang="fr-FR" sz="1600" dirty="0" smtClean="0"/>
              <a:t>;</a:t>
            </a:r>
          </a:p>
          <a:p>
            <a:endParaRPr lang="fr-FR" sz="1600" dirty="0" smtClean="0"/>
          </a:p>
          <a:p>
            <a:r>
              <a:rPr lang="fr-FR" sz="1600" dirty="0" smtClean="0"/>
              <a:t>Ensuite ligne 3 je récupère </a:t>
            </a:r>
            <a:r>
              <a:rPr lang="fr-FR" sz="1600" dirty="0" smtClean="0"/>
              <a:t>les </a:t>
            </a:r>
            <a:r>
              <a:rPr lang="fr-FR" sz="1600" dirty="0" err="1" smtClean="0"/>
              <a:t>params</a:t>
            </a:r>
            <a:r>
              <a:rPr lang="fr-FR" sz="1600" dirty="0" smtClean="0"/>
              <a:t> </a:t>
            </a:r>
            <a:r>
              <a:rPr lang="fr-FR" sz="1600" dirty="0" smtClean="0"/>
              <a:t>de l'url </a:t>
            </a:r>
            <a:endParaRPr lang="fr-FR" sz="1600" dirty="0" smtClean="0"/>
          </a:p>
          <a:p>
            <a:r>
              <a:rPr lang="fr-FR" sz="1600" dirty="0" err="1" smtClean="0"/>
              <a:t>const</a:t>
            </a:r>
            <a:r>
              <a:rPr lang="fr-FR" sz="1600" dirty="0" smtClean="0"/>
              <a:t> </a:t>
            </a:r>
            <a:r>
              <a:rPr lang="fr-FR" sz="1600" dirty="0" err="1" smtClean="0"/>
              <a:t>urlParams</a:t>
            </a:r>
            <a:r>
              <a:rPr lang="fr-FR" sz="1600" dirty="0" smtClean="0"/>
              <a:t> = new </a:t>
            </a:r>
            <a:r>
              <a:rPr lang="fr-FR" sz="1600" dirty="0" err="1" smtClean="0"/>
              <a:t>URLSearchParams</a:t>
            </a:r>
            <a:r>
              <a:rPr lang="fr-FR" sz="1600" dirty="0" smtClean="0"/>
              <a:t>(</a:t>
            </a:r>
            <a:r>
              <a:rPr lang="fr-FR" sz="1600" dirty="0" err="1" smtClean="0"/>
              <a:t>queryString</a:t>
            </a:r>
            <a:r>
              <a:rPr lang="fr-FR" sz="1600" dirty="0" smtClean="0"/>
              <a:t>); </a:t>
            </a:r>
          </a:p>
          <a:p>
            <a:endParaRPr lang="fr-FR" sz="1600" dirty="0" smtClean="0"/>
          </a:p>
          <a:p>
            <a:r>
              <a:rPr lang="fr-FR" sz="1600" dirty="0" smtClean="0"/>
              <a:t>Et </a:t>
            </a:r>
            <a:r>
              <a:rPr lang="fr-FR" sz="1600" dirty="0" err="1" smtClean="0"/>
              <a:t>enfain</a:t>
            </a:r>
            <a:r>
              <a:rPr lang="fr-FR" sz="1600" dirty="0" smtClean="0"/>
              <a:t> pour </a:t>
            </a:r>
            <a:r>
              <a:rPr lang="fr-FR" sz="1600" dirty="0" smtClean="0"/>
              <a:t>récupérer </a:t>
            </a:r>
            <a:r>
              <a:rPr lang="fr-FR" sz="1600" dirty="0" smtClean="0"/>
              <a:t>l'id ligne 4</a:t>
            </a:r>
            <a:endParaRPr lang="fr-FR" sz="1600" dirty="0" smtClean="0"/>
          </a:p>
          <a:p>
            <a:r>
              <a:rPr lang="fr-FR" sz="1600" dirty="0" err="1" smtClean="0"/>
              <a:t>const</a:t>
            </a:r>
            <a:r>
              <a:rPr lang="fr-FR" sz="1600" dirty="0" smtClean="0"/>
              <a:t> id = urlParams.get("id"); </a:t>
            </a:r>
          </a:p>
          <a:p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et je fait un </a:t>
            </a:r>
            <a:r>
              <a:rPr lang="fr-FR" sz="1600" dirty="0" err="1" smtClean="0"/>
              <a:t>fetch</a:t>
            </a:r>
            <a:r>
              <a:rPr lang="fr-FR" sz="1600" dirty="0" smtClean="0"/>
              <a:t> avec l'id récupérais de l'url se qui me permet d’accéder uniquement au produit </a:t>
            </a:r>
            <a:r>
              <a:rPr lang="fr-FR" sz="1600" dirty="0" err="1" smtClean="0"/>
              <a:t>sélectionné.ligne</a:t>
            </a:r>
            <a:r>
              <a:rPr lang="fr-FR" sz="1600" dirty="0" smtClean="0"/>
              <a:t> 7</a:t>
            </a:r>
            <a:endParaRPr lang="fr-FR" sz="1600" dirty="0" smtClean="0"/>
          </a:p>
          <a:p>
            <a:r>
              <a:rPr lang="fr-FR" sz="1600" dirty="0" err="1" smtClean="0"/>
              <a:t>fetch</a:t>
            </a:r>
            <a:r>
              <a:rPr lang="fr-FR" sz="1600" dirty="0" smtClean="0"/>
              <a:t>(`http://localhost:3000/api/products/${id}`)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5 : Récupérer l’id du produit à afficher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J’insère les produits dans ma page grâce a la fonction </a:t>
            </a:r>
            <a:r>
              <a:rPr lang="fr-FR" sz="1600" dirty="0" err="1" smtClean="0"/>
              <a:t>displayProduct</a:t>
            </a:r>
            <a:r>
              <a:rPr lang="fr-FR" sz="1600" dirty="0" smtClean="0"/>
              <a:t> en lui passant le </a:t>
            </a:r>
            <a:r>
              <a:rPr lang="fr-FR" sz="1600" dirty="0" err="1" smtClean="0"/>
              <a:t>param</a:t>
            </a:r>
            <a:r>
              <a:rPr lang="fr-FR" sz="1600" dirty="0" smtClean="0"/>
              <a:t> item </a:t>
            </a:r>
          </a:p>
          <a:p>
            <a:r>
              <a:rPr lang="fr-FR" sz="1600" dirty="0" smtClean="0"/>
              <a:t>Ensuite pour crée les élément j’utilise des </a:t>
            </a:r>
          </a:p>
          <a:p>
            <a:r>
              <a:rPr lang="fr-FR" sz="1600" dirty="0" smtClean="0"/>
              <a:t>Document . </a:t>
            </a:r>
            <a:r>
              <a:rPr lang="fr-FR" sz="1600" dirty="0" err="1" smtClean="0"/>
              <a:t>createElement</a:t>
            </a:r>
            <a:endParaRPr lang="fr-FR" sz="1600" dirty="0" smtClean="0"/>
          </a:p>
          <a:p>
            <a:r>
              <a:rPr lang="fr-FR" sz="1600" dirty="0" smtClean="0"/>
              <a:t>Pour sélectionner des élément du dom j’utilise des </a:t>
            </a:r>
            <a:r>
              <a:rPr lang="fr-FR" sz="1600" dirty="0" err="1" smtClean="0"/>
              <a:t>getElementBy</a:t>
            </a:r>
            <a:r>
              <a:rPr lang="fr-FR" sz="1600" dirty="0" smtClean="0"/>
              <a:t>… </a:t>
            </a:r>
          </a:p>
          <a:p>
            <a:r>
              <a:rPr lang="fr-FR" sz="1600" dirty="0" smtClean="0"/>
              <a:t>et des </a:t>
            </a:r>
            <a:r>
              <a:rPr lang="fr-FR" sz="1600" dirty="0" err="1" smtClean="0"/>
              <a:t>querySelector</a:t>
            </a:r>
            <a:r>
              <a:rPr lang="fr-FR" sz="1600" dirty="0" smtClean="0"/>
              <a:t> </a:t>
            </a:r>
          </a:p>
          <a:p>
            <a:r>
              <a:rPr lang="fr-FR" sz="1600" dirty="0" smtClean="0"/>
              <a:t>Et enfin pour les placer dans mon dom je fait des </a:t>
            </a:r>
            <a:r>
              <a:rPr lang="fr-FR" sz="1600" dirty="0" err="1" smtClean="0"/>
              <a:t>appendChild</a:t>
            </a:r>
            <a:r>
              <a:rPr lang="fr-FR" sz="1600" dirty="0" smtClean="0"/>
              <a:t>.</a:t>
            </a:r>
          </a:p>
          <a:p>
            <a:r>
              <a:rPr lang="fr-FR" sz="1600" dirty="0" smtClean="0"/>
              <a:t>Ensuite pour récupérais les information qui m’</a:t>
            </a:r>
            <a:r>
              <a:rPr lang="fr-FR" sz="1600" dirty="0" err="1" smtClean="0"/>
              <a:t>interesse</a:t>
            </a:r>
            <a:r>
              <a:rPr lang="fr-FR" sz="1600" dirty="0" smtClean="0"/>
              <a:t> de mon produis je fait un item.(quel que chose) par exemple :</a:t>
            </a:r>
          </a:p>
          <a:p>
            <a:r>
              <a:rPr lang="en-US" sz="1600" dirty="0" smtClean="0"/>
              <a:t>fetch(`http://localhost:3000/api/products/${id}`)    .then((response) =&gt; </a:t>
            </a:r>
            <a:r>
              <a:rPr lang="en-US" sz="1600" dirty="0" err="1" smtClean="0"/>
              <a:t>response.json</a:t>
            </a:r>
            <a:r>
              <a:rPr lang="en-US" sz="1600" dirty="0" smtClean="0"/>
              <a:t>())    .then((item)     =&gt; console.log(item));</a:t>
            </a:r>
            <a:endParaRPr lang="fr-FR" sz="16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6 : Insérer un produit et ses détails dans la page Produit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600" dirty="0" smtClean="0"/>
              <a:t>Pour </a:t>
            </a:r>
            <a:r>
              <a:rPr lang="fr-FR" sz="1600" dirty="0" smtClean="0"/>
              <a:t>ajouter </a:t>
            </a:r>
            <a:r>
              <a:rPr lang="fr-FR" sz="1600" dirty="0" smtClean="0"/>
              <a:t>des produits dans mon panier j’appelle ma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addToCartClick</a:t>
            </a:r>
            <a:r>
              <a:rPr lang="fr-FR" sz="1600" dirty="0" smtClean="0"/>
              <a:t> de ma page </a:t>
            </a:r>
            <a:r>
              <a:rPr lang="fr-FR" sz="1600" dirty="0" smtClean="0"/>
              <a:t>product.js a la ligne 50 a 52</a:t>
            </a:r>
            <a:endParaRPr lang="fr-FR" sz="1600" dirty="0" smtClean="0"/>
          </a:p>
          <a:p>
            <a:r>
              <a:rPr lang="fr-FR" sz="1600" dirty="0" smtClean="0"/>
              <a:t>Je crée une </a:t>
            </a:r>
            <a:r>
              <a:rPr lang="fr-FR" sz="1600" dirty="0" err="1" smtClean="0"/>
              <a:t>const</a:t>
            </a:r>
            <a:r>
              <a:rPr lang="fr-FR" sz="1600" dirty="0" smtClean="0"/>
              <a:t> </a:t>
            </a:r>
            <a:r>
              <a:rPr lang="fr-FR" sz="1600" dirty="0" err="1" smtClean="0"/>
              <a:t>product</a:t>
            </a:r>
            <a:r>
              <a:rPr lang="fr-FR" sz="1600" dirty="0" smtClean="0"/>
              <a:t> </a:t>
            </a:r>
            <a:r>
              <a:rPr lang="fr-FR" sz="1600" dirty="0" smtClean="0"/>
              <a:t>à</a:t>
            </a:r>
            <a:r>
              <a:rPr lang="fr-FR" sz="1600" dirty="0" smtClean="0"/>
              <a:t> la </a:t>
            </a:r>
            <a:r>
              <a:rPr lang="fr-FR" sz="1600" dirty="0" smtClean="0"/>
              <a:t>quelle je rattache toute les info importante </a:t>
            </a:r>
          </a:p>
          <a:p>
            <a:r>
              <a:rPr lang="fr-FR" sz="1600" dirty="0" smtClean="0"/>
              <a:t> ensuite je teste si mon produit est déjà dans mon </a:t>
            </a:r>
            <a:r>
              <a:rPr lang="fr-FR" sz="1600" dirty="0" err="1" smtClean="0"/>
              <a:t>cart</a:t>
            </a:r>
            <a:r>
              <a:rPr lang="fr-FR" sz="1600" dirty="0" smtClean="0"/>
              <a:t> ou pas </a:t>
            </a:r>
          </a:p>
          <a:p>
            <a:r>
              <a:rPr lang="fr-FR" sz="1600" dirty="0" smtClean="0"/>
              <a:t>Si il et </a:t>
            </a:r>
            <a:r>
              <a:rPr lang="fr-FR" sz="1600" dirty="0" err="1" smtClean="0"/>
              <a:t>dedant</a:t>
            </a:r>
            <a:r>
              <a:rPr lang="fr-FR" sz="1600" dirty="0" smtClean="0"/>
              <a:t> je l’additionne </a:t>
            </a:r>
            <a:r>
              <a:rPr lang="fr-FR" sz="1600" dirty="0" smtClean="0"/>
              <a:t>à </a:t>
            </a:r>
            <a:r>
              <a:rPr lang="fr-FR" sz="1600" dirty="0" smtClean="0"/>
              <a:t>la valeur précédente sinon je le push dans le </a:t>
            </a:r>
            <a:r>
              <a:rPr lang="fr-FR" sz="1600" dirty="0" err="1" smtClean="0"/>
              <a:t>cart</a:t>
            </a:r>
            <a:r>
              <a:rPr lang="fr-FR" sz="1600" dirty="0" smtClean="0"/>
              <a:t> et je fait appelle a ma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saveCart</a:t>
            </a:r>
            <a:r>
              <a:rPr lang="fr-FR" sz="1600" dirty="0" smtClean="0"/>
              <a:t> si il ni est pas je push le produit ans mon </a:t>
            </a:r>
            <a:r>
              <a:rPr lang="fr-FR" sz="1600" dirty="0" err="1" smtClean="0"/>
              <a:t>cart</a:t>
            </a:r>
            <a:r>
              <a:rPr lang="fr-FR" sz="1600" dirty="0" smtClean="0"/>
              <a:t> et je </a:t>
            </a:r>
            <a:r>
              <a:rPr lang="fr-FR" sz="1600" dirty="0" smtClean="0"/>
              <a:t>f</a:t>
            </a:r>
            <a:r>
              <a:rPr lang="fr-FR" sz="1600" dirty="0" smtClean="0"/>
              <a:t>ait appelle a </a:t>
            </a:r>
            <a:r>
              <a:rPr lang="fr-FR" sz="1600" dirty="0" smtClean="0"/>
              <a:t>cette </a:t>
            </a:r>
            <a:r>
              <a:rPr lang="fr-FR" sz="1600" dirty="0" smtClean="0"/>
              <a:t>a </a:t>
            </a:r>
            <a:r>
              <a:rPr lang="fr-FR" sz="1600" dirty="0" err="1" smtClean="0"/>
              <a:t>saveCart</a:t>
            </a:r>
            <a:r>
              <a:rPr lang="fr-FR" sz="1600" dirty="0" smtClean="0"/>
              <a:t> </a:t>
            </a:r>
            <a:r>
              <a:rPr lang="fr-FR" sz="1600" dirty="0" smtClean="0"/>
              <a:t/>
            </a:r>
            <a:br>
              <a:rPr lang="fr-FR" sz="1600" dirty="0" smtClean="0"/>
            </a:br>
            <a:endParaRPr lang="fr-FR" sz="1600" dirty="0" smtClean="0"/>
          </a:p>
          <a:p>
            <a:r>
              <a:rPr lang="fr-FR" sz="1800" dirty="0" smtClean="0"/>
              <a:t>Qui sert à </a:t>
            </a:r>
            <a:r>
              <a:rPr lang="fr-FR" sz="1800" dirty="0" err="1" smtClean="0"/>
              <a:t>save</a:t>
            </a:r>
            <a:r>
              <a:rPr lang="fr-FR" sz="1800" dirty="0" smtClean="0"/>
              <a:t> mon </a:t>
            </a:r>
            <a:r>
              <a:rPr lang="fr-FR" sz="1800" dirty="0" err="1" smtClean="0"/>
              <a:t>cart</a:t>
            </a:r>
            <a:r>
              <a:rPr lang="fr-FR" sz="1800" dirty="0" smtClean="0"/>
              <a:t> en .</a:t>
            </a:r>
            <a:r>
              <a:rPr lang="fr-FR" sz="1800" dirty="0" err="1" smtClean="0"/>
              <a:t>json</a:t>
            </a:r>
            <a:r>
              <a:rPr lang="fr-FR" sz="1800" dirty="0" smtClean="0"/>
              <a:t> ligne 110</a:t>
            </a:r>
            <a:endParaRPr lang="fr-FR" sz="1800" dirty="0" smtClean="0"/>
          </a:p>
          <a:p>
            <a:r>
              <a:rPr lang="fr-FR" sz="1800" dirty="0" smtClean="0"/>
              <a:t>Demande si nous avons finit les achats si oui nous somme </a:t>
            </a:r>
            <a:r>
              <a:rPr lang="fr-FR" sz="1800" dirty="0" err="1" smtClean="0"/>
              <a:t>rdiriger</a:t>
            </a:r>
            <a:r>
              <a:rPr lang="fr-FR" sz="1800" dirty="0" smtClean="0"/>
              <a:t> vers le panier </a:t>
            </a:r>
            <a:r>
              <a:rPr lang="fr-FR" sz="1800" dirty="0" err="1" smtClean="0"/>
              <a:t>grace</a:t>
            </a:r>
            <a:r>
              <a:rPr lang="fr-FR" sz="1800" dirty="0" smtClean="0"/>
              <a:t> a la </a:t>
            </a:r>
            <a:r>
              <a:rPr lang="fr-FR" sz="1800" dirty="0" err="1" smtClean="0"/>
              <a:t>function</a:t>
            </a:r>
            <a:r>
              <a:rPr lang="fr-FR" sz="1800" dirty="0" smtClean="0"/>
              <a:t> </a:t>
            </a:r>
            <a:r>
              <a:rPr lang="fr-FR" sz="1800" dirty="0" err="1" smtClean="0"/>
              <a:t>redirect</a:t>
            </a:r>
            <a:r>
              <a:rPr lang="fr-FR" sz="1800" dirty="0" err="1" smtClean="0"/>
              <a:t>ToCart</a:t>
            </a:r>
            <a:r>
              <a:rPr lang="fr-FR" sz="1800" dirty="0" smtClean="0"/>
              <a:t> ligne 126</a:t>
            </a:r>
            <a:endParaRPr lang="fr-FR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7 : Ajouter des produits dans le panier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667</TotalTime>
  <Words>995</Words>
  <Application>Microsoft Office PowerPoint</Application>
  <PresentationFormat>Affichage à l'écran (4:3)</PresentationFormat>
  <Paragraphs>105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Rotonde</vt:lpstr>
      <vt:lpstr>Construisez un site  e-commerce en JavaScript</vt:lpstr>
      <vt:lpstr>Presentation du projet</vt:lpstr>
      <vt:lpstr>Étape 1 : Prendre en main les maquettes HTML / CSS</vt:lpstr>
      <vt:lpstr>Étape 2 : Manipuler l’API</vt:lpstr>
      <vt:lpstr>Étape 3 : Insérer les produits dans la page d’accueil </vt:lpstr>
      <vt:lpstr>Étape 4 : Faire le lien entre un produit de la page d’accueil et la page Produit </vt:lpstr>
      <vt:lpstr>Étape 5 : Récupérer l’id du produit à afficher</vt:lpstr>
      <vt:lpstr>Étape 6 : Insérer un produit et ses détails dans la page Produit</vt:lpstr>
      <vt:lpstr>Étape 7 : Ajouter des produits dans le panier</vt:lpstr>
      <vt:lpstr>Étape 8 : Afficher un tableau récapitulatif des achats dans la page Panier </vt:lpstr>
      <vt:lpstr>Étape 9 : Gérer la modification et la suppression de produits dans la page Panier</vt:lpstr>
      <vt:lpstr>Étape 10 : Passer la commande</vt:lpstr>
      <vt:lpstr>Étape 11 : Afficher le numéro de commande </vt:lpstr>
      <vt:lpstr>Étape 12 : Mettre en place le plan de test d’acceptation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Mcphilis Mcda</dc:creator>
  <cp:lastModifiedBy>Mcphilis Mcda</cp:lastModifiedBy>
  <cp:revision>65</cp:revision>
  <dcterms:created xsi:type="dcterms:W3CDTF">2022-04-28T16:16:24Z</dcterms:created>
  <dcterms:modified xsi:type="dcterms:W3CDTF">2022-05-25T11:31:25Z</dcterms:modified>
</cp:coreProperties>
</file>