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263" r:id="rId3"/>
    <p:sldId id="257" r:id="rId4"/>
    <p:sldId id="258" r:id="rId5"/>
    <p:sldId id="259" r:id="rId6"/>
    <p:sldId id="260"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9" r:id="rId23"/>
    <p:sldId id="278" r:id="rId24"/>
    <p:sldId id="290" r:id="rId25"/>
    <p:sldId id="291" r:id="rId26"/>
    <p:sldId id="292" r:id="rId27"/>
    <p:sldId id="293" r:id="rId28"/>
    <p:sldId id="294" r:id="rId29"/>
    <p:sldId id="279" r:id="rId30"/>
    <p:sldId id="295" r:id="rId31"/>
    <p:sldId id="280" r:id="rId32"/>
    <p:sldId id="296" r:id="rId33"/>
    <p:sldId id="297" r:id="rId34"/>
    <p:sldId id="298" r:id="rId35"/>
    <p:sldId id="299" r:id="rId36"/>
    <p:sldId id="300" r:id="rId37"/>
    <p:sldId id="281" r:id="rId38"/>
    <p:sldId id="282"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20" r:id="rId56"/>
    <p:sldId id="318" r:id="rId57"/>
    <p:sldId id="319" r:id="rId58"/>
    <p:sldId id="317" r:id="rId59"/>
    <p:sldId id="285" r:id="rId60"/>
    <p:sldId id="287" r:id="rId61"/>
    <p:sldId id="288" r:id="rId62"/>
    <p:sldId id="323" r:id="rId63"/>
    <p:sldId id="325" r:id="rId64"/>
    <p:sldId id="327" r:id="rId65"/>
    <p:sldId id="326" r:id="rId6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1205D8-09F3-4425-A3F2-1DC127FF7AA3}"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fr-FR"/>
        </a:p>
      </dgm:t>
    </dgm:pt>
    <dgm:pt modelId="{05ECACD9-428C-490E-A00F-157EBF032892}">
      <dgm:prSet phldrT="[Texte]"/>
      <dgm:spPr/>
      <dgm:t>
        <a:bodyPr/>
        <a:lstStyle/>
        <a:p>
          <a:r>
            <a:rPr lang="fr-FR" dirty="0" smtClean="0"/>
            <a:t>Config</a:t>
          </a:r>
        </a:p>
        <a:p>
          <a:r>
            <a:rPr lang="fr-FR" dirty="0" smtClean="0"/>
            <a:t>Ici sera stock tout les donner sensible et la connexion à ma base de donne</a:t>
          </a:r>
          <a:endParaRPr lang="fr-FR" dirty="0"/>
        </a:p>
      </dgm:t>
    </dgm:pt>
    <dgm:pt modelId="{82155874-1C0D-487E-BA28-AD160517C814}" type="parTrans" cxnId="{CF856F23-3725-4C6B-ACAE-905B90F18BC1}">
      <dgm:prSet/>
      <dgm:spPr/>
      <dgm:t>
        <a:bodyPr/>
        <a:lstStyle/>
        <a:p>
          <a:endParaRPr lang="fr-FR"/>
        </a:p>
      </dgm:t>
    </dgm:pt>
    <dgm:pt modelId="{79A75B0E-5531-4367-839D-960EA2407968}" type="sibTrans" cxnId="{CF856F23-3725-4C6B-ACAE-905B90F18BC1}">
      <dgm:prSet/>
      <dgm:spPr/>
      <dgm:t>
        <a:bodyPr/>
        <a:lstStyle/>
        <a:p>
          <a:endParaRPr lang="fr-FR"/>
        </a:p>
      </dgm:t>
    </dgm:pt>
    <dgm:pt modelId="{A7F835A9-AE1A-4065-8DEB-D22ED5E3FF2A}">
      <dgm:prSet phldrT="[Texte]"/>
      <dgm:spPr/>
      <dgm:t>
        <a:bodyPr/>
        <a:lstStyle/>
        <a:p>
          <a:r>
            <a:rPr lang="fr-FR" dirty="0" err="1" smtClean="0"/>
            <a:t>Models</a:t>
          </a:r>
          <a:endParaRPr lang="fr-FR" dirty="0" smtClean="0"/>
        </a:p>
        <a:p>
          <a:r>
            <a:rPr lang="fr-FR" dirty="0" smtClean="0"/>
            <a:t>Sert à définir mes schémas (interfaces) post et user </a:t>
          </a:r>
          <a:endParaRPr lang="fr-FR" dirty="0"/>
        </a:p>
      </dgm:t>
    </dgm:pt>
    <dgm:pt modelId="{759B05B7-D484-49C4-A688-2E5B4CFECA25}" type="parTrans" cxnId="{68CBD0A9-728E-47A2-A773-77A7B1B7F6F1}">
      <dgm:prSet/>
      <dgm:spPr/>
      <dgm:t>
        <a:bodyPr/>
        <a:lstStyle/>
        <a:p>
          <a:endParaRPr lang="fr-FR"/>
        </a:p>
      </dgm:t>
    </dgm:pt>
    <dgm:pt modelId="{352A5A1D-D8AC-4CCE-A2D8-073052A79D59}" type="sibTrans" cxnId="{68CBD0A9-728E-47A2-A773-77A7B1B7F6F1}">
      <dgm:prSet/>
      <dgm:spPr/>
      <dgm:t>
        <a:bodyPr/>
        <a:lstStyle/>
        <a:p>
          <a:endParaRPr lang="fr-FR"/>
        </a:p>
      </dgm:t>
    </dgm:pt>
    <dgm:pt modelId="{0A0FDCF3-11E9-45AA-A821-BA9AD707276B}">
      <dgm:prSet phldrT="[Texte]"/>
      <dgm:spPr/>
      <dgm:t>
        <a:bodyPr/>
        <a:lstStyle/>
        <a:p>
          <a:r>
            <a:rPr lang="fr-FR" dirty="0" smtClean="0"/>
            <a:t>Routes</a:t>
          </a:r>
        </a:p>
        <a:p>
          <a:r>
            <a:rPr lang="fr-FR" dirty="0" smtClean="0"/>
            <a:t>Définit les règles du CRUD</a:t>
          </a:r>
          <a:endParaRPr lang="fr-FR" dirty="0"/>
        </a:p>
      </dgm:t>
    </dgm:pt>
    <dgm:pt modelId="{495D200E-B17F-4AEF-9BEE-4AC1F8EF40C9}" type="parTrans" cxnId="{10F39D57-CAD3-4D66-A2F3-3DC679DC6A6A}">
      <dgm:prSet/>
      <dgm:spPr/>
      <dgm:t>
        <a:bodyPr/>
        <a:lstStyle/>
        <a:p>
          <a:endParaRPr lang="fr-FR"/>
        </a:p>
      </dgm:t>
    </dgm:pt>
    <dgm:pt modelId="{5F9E6009-6DCC-4B34-877A-3E58DAE02B45}" type="sibTrans" cxnId="{10F39D57-CAD3-4D66-A2F3-3DC679DC6A6A}">
      <dgm:prSet/>
      <dgm:spPr/>
      <dgm:t>
        <a:bodyPr/>
        <a:lstStyle/>
        <a:p>
          <a:endParaRPr lang="fr-FR"/>
        </a:p>
      </dgm:t>
    </dgm:pt>
    <dgm:pt modelId="{04842345-1896-4D01-8F40-8A0033E6186E}">
      <dgm:prSet phldrT="[Texte]"/>
      <dgm:spPr/>
      <dgm:t>
        <a:bodyPr/>
        <a:lstStyle/>
        <a:p>
          <a:r>
            <a:rPr lang="fr-FR" dirty="0" smtClean="0"/>
            <a:t>server.js</a:t>
          </a:r>
        </a:p>
        <a:p>
          <a:r>
            <a:rPr lang="fr-FR" dirty="0" smtClean="0"/>
            <a:t>Définit mes routes et mes headers(CORS)</a:t>
          </a:r>
          <a:endParaRPr lang="fr-FR" dirty="0"/>
        </a:p>
      </dgm:t>
    </dgm:pt>
    <dgm:pt modelId="{53F2B8B6-C5C4-4904-A5D4-C0CD5805D6C0}" type="parTrans" cxnId="{69D98A7A-0E5A-4B67-8A2B-97E404E923F0}">
      <dgm:prSet/>
      <dgm:spPr/>
      <dgm:t>
        <a:bodyPr/>
        <a:lstStyle/>
        <a:p>
          <a:endParaRPr lang="fr-FR"/>
        </a:p>
      </dgm:t>
    </dgm:pt>
    <dgm:pt modelId="{58266BDD-A3F5-425B-82CB-790887F7BBF1}" type="sibTrans" cxnId="{69D98A7A-0E5A-4B67-8A2B-97E404E923F0}">
      <dgm:prSet/>
      <dgm:spPr/>
      <dgm:t>
        <a:bodyPr/>
        <a:lstStyle/>
        <a:p>
          <a:endParaRPr lang="fr-FR"/>
        </a:p>
      </dgm:t>
    </dgm:pt>
    <dgm:pt modelId="{BE20E4DD-595F-4D36-AF2D-4E9238D1B4B6}">
      <dgm:prSet phldrT="[Texte]"/>
      <dgm:spPr/>
      <dgm:t>
        <a:bodyPr/>
        <a:lstStyle/>
        <a:p>
          <a:r>
            <a:rPr lang="fr-FR" dirty="0" smtClean="0"/>
            <a:t>Middleware</a:t>
          </a:r>
        </a:p>
        <a:p>
          <a:r>
            <a:rPr lang="fr-FR" dirty="0" smtClean="0"/>
            <a:t>Se sont mes autorisation</a:t>
          </a:r>
        </a:p>
      </dgm:t>
    </dgm:pt>
    <dgm:pt modelId="{FCE87669-FB51-4E13-82E8-0DFE4A882DE1}" type="parTrans" cxnId="{79CDC341-A969-4B2F-B9CF-83C65F957569}">
      <dgm:prSet/>
      <dgm:spPr/>
      <dgm:t>
        <a:bodyPr/>
        <a:lstStyle/>
        <a:p>
          <a:endParaRPr lang="fr-FR"/>
        </a:p>
      </dgm:t>
    </dgm:pt>
    <dgm:pt modelId="{2324E522-8876-4D1F-9BC8-979D82A36F16}" type="sibTrans" cxnId="{79CDC341-A969-4B2F-B9CF-83C65F957569}">
      <dgm:prSet/>
      <dgm:spPr/>
      <dgm:t>
        <a:bodyPr/>
        <a:lstStyle/>
        <a:p>
          <a:endParaRPr lang="fr-FR"/>
        </a:p>
      </dgm:t>
    </dgm:pt>
    <dgm:pt modelId="{5609C177-2F0E-45BA-AE01-2DB38918A5A9}">
      <dgm:prSet phldrT="[Texte]"/>
      <dgm:spPr/>
      <dgm:t>
        <a:bodyPr/>
        <a:lstStyle/>
        <a:p>
          <a:r>
            <a:rPr lang="fr-FR" dirty="0" err="1" smtClean="0"/>
            <a:t>Controlers</a:t>
          </a:r>
          <a:endParaRPr lang="fr-FR" dirty="0" smtClean="0"/>
        </a:p>
        <a:p>
          <a:r>
            <a:rPr lang="fr-FR" dirty="0" smtClean="0"/>
            <a:t>C’est mon code qui dit qui fait quoi </a:t>
          </a:r>
          <a:endParaRPr lang="fr-FR" dirty="0"/>
        </a:p>
      </dgm:t>
    </dgm:pt>
    <dgm:pt modelId="{366B5850-F940-4A2E-B9D2-03C0099A68A4}" type="parTrans" cxnId="{D01CE05C-134E-4530-8B79-F4078D431DCC}">
      <dgm:prSet/>
      <dgm:spPr/>
      <dgm:t>
        <a:bodyPr/>
        <a:lstStyle/>
        <a:p>
          <a:endParaRPr lang="fr-FR"/>
        </a:p>
      </dgm:t>
    </dgm:pt>
    <dgm:pt modelId="{26002B2E-6297-44D2-828B-36131D42FE8D}" type="sibTrans" cxnId="{D01CE05C-134E-4530-8B79-F4078D431DCC}">
      <dgm:prSet/>
      <dgm:spPr/>
      <dgm:t>
        <a:bodyPr/>
        <a:lstStyle/>
        <a:p>
          <a:endParaRPr lang="fr-FR"/>
        </a:p>
      </dgm:t>
    </dgm:pt>
    <dgm:pt modelId="{C8046C51-3A3E-486E-9B43-3A20253B4DF2}">
      <dgm:prSet phldrT="[Texte]"/>
      <dgm:spPr/>
      <dgm:t>
        <a:bodyPr/>
        <a:lstStyle/>
        <a:p>
          <a:r>
            <a:rPr lang="fr-FR" dirty="0" err="1" smtClean="0"/>
            <a:t>Utils</a:t>
          </a:r>
          <a:endParaRPr lang="fr-FR" dirty="0" smtClean="0"/>
        </a:p>
        <a:p>
          <a:r>
            <a:rPr lang="fr-FR" dirty="0" smtClean="0"/>
            <a:t>Va me servir à définir les messages d’erreur </a:t>
          </a:r>
        </a:p>
      </dgm:t>
    </dgm:pt>
    <dgm:pt modelId="{00549C39-815D-4162-A495-4D7549DE4E50}" type="parTrans" cxnId="{321916AF-9457-46B0-A658-B57A4F996BF3}">
      <dgm:prSet/>
      <dgm:spPr/>
      <dgm:t>
        <a:bodyPr/>
        <a:lstStyle/>
        <a:p>
          <a:endParaRPr lang="fr-FR"/>
        </a:p>
      </dgm:t>
    </dgm:pt>
    <dgm:pt modelId="{70FF1D14-09CE-4149-A30A-C85C759A5A8D}" type="sibTrans" cxnId="{321916AF-9457-46B0-A658-B57A4F996BF3}">
      <dgm:prSet/>
      <dgm:spPr/>
      <dgm:t>
        <a:bodyPr/>
        <a:lstStyle/>
        <a:p>
          <a:endParaRPr lang="fr-FR"/>
        </a:p>
      </dgm:t>
    </dgm:pt>
    <dgm:pt modelId="{1A081686-6110-4863-BA3A-9A22E378B73A}" type="pres">
      <dgm:prSet presAssocID="{0D1205D8-09F3-4425-A3F2-1DC127FF7AA3}" presName="Name0" presStyleCnt="0">
        <dgm:presLayoutVars>
          <dgm:chPref val="1"/>
          <dgm:dir/>
          <dgm:animOne val="branch"/>
          <dgm:animLvl val="lvl"/>
          <dgm:resizeHandles/>
        </dgm:presLayoutVars>
      </dgm:prSet>
      <dgm:spPr/>
      <dgm:t>
        <a:bodyPr/>
        <a:lstStyle/>
        <a:p>
          <a:endParaRPr lang="fr-FR"/>
        </a:p>
      </dgm:t>
    </dgm:pt>
    <dgm:pt modelId="{6AE91A33-2CC8-47B1-972D-C40ABFD1505C}" type="pres">
      <dgm:prSet presAssocID="{05ECACD9-428C-490E-A00F-157EBF032892}" presName="vertOne" presStyleCnt="0"/>
      <dgm:spPr/>
      <dgm:t>
        <a:bodyPr/>
        <a:lstStyle/>
        <a:p>
          <a:endParaRPr lang="fr-FR"/>
        </a:p>
      </dgm:t>
    </dgm:pt>
    <dgm:pt modelId="{8E6C03CF-8881-4243-822E-340A7CFAF668}" type="pres">
      <dgm:prSet presAssocID="{05ECACD9-428C-490E-A00F-157EBF032892}" presName="txOne" presStyleLbl="node0" presStyleIdx="0" presStyleCnt="1" custLinFactY="-4037" custLinFactNeighborX="1341" custLinFactNeighborY="-100000">
        <dgm:presLayoutVars>
          <dgm:chPref val="3"/>
        </dgm:presLayoutVars>
      </dgm:prSet>
      <dgm:spPr/>
      <dgm:t>
        <a:bodyPr/>
        <a:lstStyle/>
        <a:p>
          <a:endParaRPr lang="fr-FR"/>
        </a:p>
      </dgm:t>
    </dgm:pt>
    <dgm:pt modelId="{03E62F80-4845-4864-82D0-AED36E2A36A5}" type="pres">
      <dgm:prSet presAssocID="{05ECACD9-428C-490E-A00F-157EBF032892}" presName="parTransOne" presStyleCnt="0"/>
      <dgm:spPr/>
      <dgm:t>
        <a:bodyPr/>
        <a:lstStyle/>
        <a:p>
          <a:endParaRPr lang="fr-FR"/>
        </a:p>
      </dgm:t>
    </dgm:pt>
    <dgm:pt modelId="{A2600BDF-CD14-4085-A2ED-D812992D8B1D}" type="pres">
      <dgm:prSet presAssocID="{05ECACD9-428C-490E-A00F-157EBF032892}" presName="horzOne" presStyleCnt="0"/>
      <dgm:spPr/>
      <dgm:t>
        <a:bodyPr/>
        <a:lstStyle/>
        <a:p>
          <a:endParaRPr lang="fr-FR"/>
        </a:p>
      </dgm:t>
    </dgm:pt>
    <dgm:pt modelId="{0376D6EA-6BFD-45E8-8D74-4ADDDAA1405C}" type="pres">
      <dgm:prSet presAssocID="{5609C177-2F0E-45BA-AE01-2DB38918A5A9}" presName="vertTwo" presStyleCnt="0"/>
      <dgm:spPr/>
    </dgm:pt>
    <dgm:pt modelId="{D1EEE9FB-040B-477C-ADCE-584D5285EB9A}" type="pres">
      <dgm:prSet presAssocID="{5609C177-2F0E-45BA-AE01-2DB38918A5A9}" presName="txTwo" presStyleLbl="node2" presStyleIdx="0" presStyleCnt="1">
        <dgm:presLayoutVars>
          <dgm:chPref val="3"/>
        </dgm:presLayoutVars>
      </dgm:prSet>
      <dgm:spPr/>
      <dgm:t>
        <a:bodyPr/>
        <a:lstStyle/>
        <a:p>
          <a:endParaRPr lang="fr-FR"/>
        </a:p>
      </dgm:t>
    </dgm:pt>
    <dgm:pt modelId="{5C72EB60-812F-4A94-852D-D6D81C342F6B}" type="pres">
      <dgm:prSet presAssocID="{5609C177-2F0E-45BA-AE01-2DB38918A5A9}" presName="parTransTwo" presStyleCnt="0"/>
      <dgm:spPr/>
    </dgm:pt>
    <dgm:pt modelId="{0B041ABD-8904-49FE-A28B-E075D69F45EE}" type="pres">
      <dgm:prSet presAssocID="{5609C177-2F0E-45BA-AE01-2DB38918A5A9}" presName="horzTwo" presStyleCnt="0"/>
      <dgm:spPr/>
    </dgm:pt>
    <dgm:pt modelId="{F1FB40D2-F641-4A94-BF88-AC5B8332B89E}" type="pres">
      <dgm:prSet presAssocID="{BE20E4DD-595F-4D36-AF2D-4E9238D1B4B6}" presName="vertThree" presStyleCnt="0"/>
      <dgm:spPr/>
    </dgm:pt>
    <dgm:pt modelId="{D43BD276-30A0-4F15-83D7-9D2760FAE913}" type="pres">
      <dgm:prSet presAssocID="{BE20E4DD-595F-4D36-AF2D-4E9238D1B4B6}" presName="txThree" presStyleLbl="node3" presStyleIdx="0" presStyleCnt="1">
        <dgm:presLayoutVars>
          <dgm:chPref val="3"/>
        </dgm:presLayoutVars>
      </dgm:prSet>
      <dgm:spPr/>
      <dgm:t>
        <a:bodyPr/>
        <a:lstStyle/>
        <a:p>
          <a:endParaRPr lang="fr-FR"/>
        </a:p>
      </dgm:t>
    </dgm:pt>
    <dgm:pt modelId="{11771E7A-900B-4451-8682-A81FFAEC7F44}" type="pres">
      <dgm:prSet presAssocID="{BE20E4DD-595F-4D36-AF2D-4E9238D1B4B6}" presName="parTransThree" presStyleCnt="0"/>
      <dgm:spPr/>
    </dgm:pt>
    <dgm:pt modelId="{6DA0EB18-E4BA-4D2F-B7D6-4C5D7E4F316A}" type="pres">
      <dgm:prSet presAssocID="{BE20E4DD-595F-4D36-AF2D-4E9238D1B4B6}" presName="horzThree" presStyleCnt="0"/>
      <dgm:spPr/>
    </dgm:pt>
    <dgm:pt modelId="{EF603AC2-9F92-4B6E-8465-320F6E2A834A}" type="pres">
      <dgm:prSet presAssocID="{A7F835A9-AE1A-4065-8DEB-D22ED5E3FF2A}" presName="vertFour" presStyleCnt="0">
        <dgm:presLayoutVars>
          <dgm:chPref val="3"/>
        </dgm:presLayoutVars>
      </dgm:prSet>
      <dgm:spPr/>
    </dgm:pt>
    <dgm:pt modelId="{FBD54A04-77E6-49F0-B8DD-C300CAB1C4A7}" type="pres">
      <dgm:prSet presAssocID="{A7F835A9-AE1A-4065-8DEB-D22ED5E3FF2A}" presName="txFour" presStyleLbl="node4" presStyleIdx="0" presStyleCnt="4">
        <dgm:presLayoutVars>
          <dgm:chPref val="3"/>
        </dgm:presLayoutVars>
      </dgm:prSet>
      <dgm:spPr/>
      <dgm:t>
        <a:bodyPr/>
        <a:lstStyle/>
        <a:p>
          <a:endParaRPr lang="fr-FR"/>
        </a:p>
      </dgm:t>
    </dgm:pt>
    <dgm:pt modelId="{0021C395-17F3-4EA1-8D7C-8536F2344A69}" type="pres">
      <dgm:prSet presAssocID="{A7F835A9-AE1A-4065-8DEB-D22ED5E3FF2A}" presName="parTransFour" presStyleCnt="0"/>
      <dgm:spPr/>
    </dgm:pt>
    <dgm:pt modelId="{5C3F5A44-3C4D-4DD6-8BE7-A7DD2020E3E0}" type="pres">
      <dgm:prSet presAssocID="{A7F835A9-AE1A-4065-8DEB-D22ED5E3FF2A}" presName="horzFour" presStyleCnt="0"/>
      <dgm:spPr/>
    </dgm:pt>
    <dgm:pt modelId="{11D21A34-CB42-4EED-81D5-2F41B69B2C99}" type="pres">
      <dgm:prSet presAssocID="{0A0FDCF3-11E9-45AA-A821-BA9AD707276B}" presName="vertFour" presStyleCnt="0">
        <dgm:presLayoutVars>
          <dgm:chPref val="3"/>
        </dgm:presLayoutVars>
      </dgm:prSet>
      <dgm:spPr/>
    </dgm:pt>
    <dgm:pt modelId="{61667D7D-F4E6-424A-8CF5-7243F243286A}" type="pres">
      <dgm:prSet presAssocID="{0A0FDCF3-11E9-45AA-A821-BA9AD707276B}" presName="txFour" presStyleLbl="node4" presStyleIdx="1" presStyleCnt="4">
        <dgm:presLayoutVars>
          <dgm:chPref val="3"/>
        </dgm:presLayoutVars>
      </dgm:prSet>
      <dgm:spPr/>
      <dgm:t>
        <a:bodyPr/>
        <a:lstStyle/>
        <a:p>
          <a:endParaRPr lang="fr-FR"/>
        </a:p>
      </dgm:t>
    </dgm:pt>
    <dgm:pt modelId="{8B164A50-7897-4F2E-B273-7361D9873F0B}" type="pres">
      <dgm:prSet presAssocID="{0A0FDCF3-11E9-45AA-A821-BA9AD707276B}" presName="parTransFour" presStyleCnt="0"/>
      <dgm:spPr/>
    </dgm:pt>
    <dgm:pt modelId="{8E4FDC86-64D5-49CD-AE6C-81F25CAED205}" type="pres">
      <dgm:prSet presAssocID="{0A0FDCF3-11E9-45AA-A821-BA9AD707276B}" presName="horzFour" presStyleCnt="0"/>
      <dgm:spPr/>
    </dgm:pt>
    <dgm:pt modelId="{72E3B194-0ECF-493C-B9AE-E1E97AE0B878}" type="pres">
      <dgm:prSet presAssocID="{C8046C51-3A3E-486E-9B43-3A20253B4DF2}" presName="vertFour" presStyleCnt="0">
        <dgm:presLayoutVars>
          <dgm:chPref val="3"/>
        </dgm:presLayoutVars>
      </dgm:prSet>
      <dgm:spPr/>
    </dgm:pt>
    <dgm:pt modelId="{8630ABDD-DE73-44AE-8AE7-9CC04A7371A8}" type="pres">
      <dgm:prSet presAssocID="{C8046C51-3A3E-486E-9B43-3A20253B4DF2}" presName="txFour" presStyleLbl="node4" presStyleIdx="2" presStyleCnt="4">
        <dgm:presLayoutVars>
          <dgm:chPref val="3"/>
        </dgm:presLayoutVars>
      </dgm:prSet>
      <dgm:spPr/>
      <dgm:t>
        <a:bodyPr/>
        <a:lstStyle/>
        <a:p>
          <a:endParaRPr lang="fr-FR"/>
        </a:p>
      </dgm:t>
    </dgm:pt>
    <dgm:pt modelId="{186E0D3F-E169-4077-B34A-115BC842652E}" type="pres">
      <dgm:prSet presAssocID="{C8046C51-3A3E-486E-9B43-3A20253B4DF2}" presName="parTransFour" presStyleCnt="0"/>
      <dgm:spPr/>
    </dgm:pt>
    <dgm:pt modelId="{A36B597E-C365-4F50-8B1B-6E27A0CEA766}" type="pres">
      <dgm:prSet presAssocID="{C8046C51-3A3E-486E-9B43-3A20253B4DF2}" presName="horzFour" presStyleCnt="0"/>
      <dgm:spPr/>
    </dgm:pt>
    <dgm:pt modelId="{995B6204-0DD9-44BC-968A-50E9B3ACB2EE}" type="pres">
      <dgm:prSet presAssocID="{04842345-1896-4D01-8F40-8A0033E6186E}" presName="vertFour" presStyleCnt="0">
        <dgm:presLayoutVars>
          <dgm:chPref val="3"/>
        </dgm:presLayoutVars>
      </dgm:prSet>
      <dgm:spPr/>
      <dgm:t>
        <a:bodyPr/>
        <a:lstStyle/>
        <a:p>
          <a:endParaRPr lang="fr-FR"/>
        </a:p>
      </dgm:t>
    </dgm:pt>
    <dgm:pt modelId="{CEF5EBBA-2641-4003-9542-EAE031688A15}" type="pres">
      <dgm:prSet presAssocID="{04842345-1896-4D01-8F40-8A0033E6186E}" presName="txFour" presStyleLbl="node4" presStyleIdx="3" presStyleCnt="4">
        <dgm:presLayoutVars>
          <dgm:chPref val="3"/>
        </dgm:presLayoutVars>
      </dgm:prSet>
      <dgm:spPr/>
      <dgm:t>
        <a:bodyPr/>
        <a:lstStyle/>
        <a:p>
          <a:endParaRPr lang="fr-FR"/>
        </a:p>
      </dgm:t>
    </dgm:pt>
    <dgm:pt modelId="{D6F1E73B-4A8F-4F47-800B-5BD853EACF83}" type="pres">
      <dgm:prSet presAssocID="{04842345-1896-4D01-8F40-8A0033E6186E}" presName="horzFour" presStyleCnt="0"/>
      <dgm:spPr/>
      <dgm:t>
        <a:bodyPr/>
        <a:lstStyle/>
        <a:p>
          <a:endParaRPr lang="fr-FR"/>
        </a:p>
      </dgm:t>
    </dgm:pt>
  </dgm:ptLst>
  <dgm:cxnLst>
    <dgm:cxn modelId="{CF856F23-3725-4C6B-ACAE-905B90F18BC1}" srcId="{0D1205D8-09F3-4425-A3F2-1DC127FF7AA3}" destId="{05ECACD9-428C-490E-A00F-157EBF032892}" srcOrd="0" destOrd="0" parTransId="{82155874-1C0D-487E-BA28-AD160517C814}" sibTransId="{79A75B0E-5531-4367-839D-960EA2407968}"/>
    <dgm:cxn modelId="{321916AF-9457-46B0-A658-B57A4F996BF3}" srcId="{0A0FDCF3-11E9-45AA-A821-BA9AD707276B}" destId="{C8046C51-3A3E-486E-9B43-3A20253B4DF2}" srcOrd="0" destOrd="0" parTransId="{00549C39-815D-4162-A495-4D7549DE4E50}" sibTransId="{70FF1D14-09CE-4149-A30A-C85C759A5A8D}"/>
    <dgm:cxn modelId="{D01CE05C-134E-4530-8B79-F4078D431DCC}" srcId="{05ECACD9-428C-490E-A00F-157EBF032892}" destId="{5609C177-2F0E-45BA-AE01-2DB38918A5A9}" srcOrd="0" destOrd="0" parTransId="{366B5850-F940-4A2E-B9D2-03C0099A68A4}" sibTransId="{26002B2E-6297-44D2-828B-36131D42FE8D}"/>
    <dgm:cxn modelId="{10F39D57-CAD3-4D66-A2F3-3DC679DC6A6A}" srcId="{A7F835A9-AE1A-4065-8DEB-D22ED5E3FF2A}" destId="{0A0FDCF3-11E9-45AA-A821-BA9AD707276B}" srcOrd="0" destOrd="0" parTransId="{495D200E-B17F-4AEF-9BEE-4AC1F8EF40C9}" sibTransId="{5F9E6009-6DCC-4B34-877A-3E58DAE02B45}"/>
    <dgm:cxn modelId="{79CDC341-A969-4B2F-B9CF-83C65F957569}" srcId="{5609C177-2F0E-45BA-AE01-2DB38918A5A9}" destId="{BE20E4DD-595F-4D36-AF2D-4E9238D1B4B6}" srcOrd="0" destOrd="0" parTransId="{FCE87669-FB51-4E13-82E8-0DFE4A882DE1}" sibTransId="{2324E522-8876-4D1F-9BC8-979D82A36F16}"/>
    <dgm:cxn modelId="{E72DA067-DB9A-4D33-8854-6C94FAB4D72E}" type="presOf" srcId="{C8046C51-3A3E-486E-9B43-3A20253B4DF2}" destId="{8630ABDD-DE73-44AE-8AE7-9CC04A7371A8}" srcOrd="0" destOrd="0" presId="urn:microsoft.com/office/officeart/2005/8/layout/hierarchy4"/>
    <dgm:cxn modelId="{7040447E-2025-40A8-8BA7-9B18196070D1}" type="presOf" srcId="{05ECACD9-428C-490E-A00F-157EBF032892}" destId="{8E6C03CF-8881-4243-822E-340A7CFAF668}" srcOrd="0" destOrd="0" presId="urn:microsoft.com/office/officeart/2005/8/layout/hierarchy4"/>
    <dgm:cxn modelId="{68CBD0A9-728E-47A2-A773-77A7B1B7F6F1}" srcId="{BE20E4DD-595F-4D36-AF2D-4E9238D1B4B6}" destId="{A7F835A9-AE1A-4065-8DEB-D22ED5E3FF2A}" srcOrd="0" destOrd="0" parTransId="{759B05B7-D484-49C4-A688-2E5B4CFECA25}" sibTransId="{352A5A1D-D8AC-4CCE-A2D8-073052A79D59}"/>
    <dgm:cxn modelId="{9BA4772C-68B7-48A4-AAC2-213E2E36DA1E}" type="presOf" srcId="{5609C177-2F0E-45BA-AE01-2DB38918A5A9}" destId="{D1EEE9FB-040B-477C-ADCE-584D5285EB9A}" srcOrd="0" destOrd="0" presId="urn:microsoft.com/office/officeart/2005/8/layout/hierarchy4"/>
    <dgm:cxn modelId="{BAB09847-AB49-4B5B-899F-C3ACDBDF7B08}" type="presOf" srcId="{A7F835A9-AE1A-4065-8DEB-D22ED5E3FF2A}" destId="{FBD54A04-77E6-49F0-B8DD-C300CAB1C4A7}" srcOrd="0" destOrd="0" presId="urn:microsoft.com/office/officeart/2005/8/layout/hierarchy4"/>
    <dgm:cxn modelId="{D30D6E73-8001-4007-95DB-5B612454F73C}" type="presOf" srcId="{0A0FDCF3-11E9-45AA-A821-BA9AD707276B}" destId="{61667D7D-F4E6-424A-8CF5-7243F243286A}" srcOrd="0" destOrd="0" presId="urn:microsoft.com/office/officeart/2005/8/layout/hierarchy4"/>
    <dgm:cxn modelId="{FAD4EA7A-BC78-4B5D-9BC0-09DC7558E5DE}" type="presOf" srcId="{0D1205D8-09F3-4425-A3F2-1DC127FF7AA3}" destId="{1A081686-6110-4863-BA3A-9A22E378B73A}" srcOrd="0" destOrd="0" presId="urn:microsoft.com/office/officeart/2005/8/layout/hierarchy4"/>
    <dgm:cxn modelId="{69D98A7A-0E5A-4B67-8A2B-97E404E923F0}" srcId="{C8046C51-3A3E-486E-9B43-3A20253B4DF2}" destId="{04842345-1896-4D01-8F40-8A0033E6186E}" srcOrd="0" destOrd="0" parTransId="{53F2B8B6-C5C4-4904-A5D4-C0CD5805D6C0}" sibTransId="{58266BDD-A3F5-425B-82CB-790887F7BBF1}"/>
    <dgm:cxn modelId="{3496120F-9730-4019-A86F-C981E2BDD8CE}" type="presOf" srcId="{04842345-1896-4D01-8F40-8A0033E6186E}" destId="{CEF5EBBA-2641-4003-9542-EAE031688A15}" srcOrd="0" destOrd="0" presId="urn:microsoft.com/office/officeart/2005/8/layout/hierarchy4"/>
    <dgm:cxn modelId="{1F114AB3-B7F5-4B7B-9B45-54424967A4E7}" type="presOf" srcId="{BE20E4DD-595F-4D36-AF2D-4E9238D1B4B6}" destId="{D43BD276-30A0-4F15-83D7-9D2760FAE913}" srcOrd="0" destOrd="0" presId="urn:microsoft.com/office/officeart/2005/8/layout/hierarchy4"/>
    <dgm:cxn modelId="{60670625-48B7-40FA-A555-3FAC23C83115}" type="presParOf" srcId="{1A081686-6110-4863-BA3A-9A22E378B73A}" destId="{6AE91A33-2CC8-47B1-972D-C40ABFD1505C}" srcOrd="0" destOrd="0" presId="urn:microsoft.com/office/officeart/2005/8/layout/hierarchy4"/>
    <dgm:cxn modelId="{1E7B3A8B-1ADE-498A-B88D-4703E49B3EC1}" type="presParOf" srcId="{6AE91A33-2CC8-47B1-972D-C40ABFD1505C}" destId="{8E6C03CF-8881-4243-822E-340A7CFAF668}" srcOrd="0" destOrd="0" presId="urn:microsoft.com/office/officeart/2005/8/layout/hierarchy4"/>
    <dgm:cxn modelId="{A0F2AF28-CDA1-4F4E-9B00-D72E51832721}" type="presParOf" srcId="{6AE91A33-2CC8-47B1-972D-C40ABFD1505C}" destId="{03E62F80-4845-4864-82D0-AED36E2A36A5}" srcOrd="1" destOrd="0" presId="urn:microsoft.com/office/officeart/2005/8/layout/hierarchy4"/>
    <dgm:cxn modelId="{B120B222-C333-4216-86D9-DE072F4131FB}" type="presParOf" srcId="{6AE91A33-2CC8-47B1-972D-C40ABFD1505C}" destId="{A2600BDF-CD14-4085-A2ED-D812992D8B1D}" srcOrd="2" destOrd="0" presId="urn:microsoft.com/office/officeart/2005/8/layout/hierarchy4"/>
    <dgm:cxn modelId="{9047954E-73F9-48E9-B2F0-FD60A5887551}" type="presParOf" srcId="{A2600BDF-CD14-4085-A2ED-D812992D8B1D}" destId="{0376D6EA-6BFD-45E8-8D74-4ADDDAA1405C}" srcOrd="0" destOrd="0" presId="urn:microsoft.com/office/officeart/2005/8/layout/hierarchy4"/>
    <dgm:cxn modelId="{135DD86C-2425-480E-B29E-7484B7CBC741}" type="presParOf" srcId="{0376D6EA-6BFD-45E8-8D74-4ADDDAA1405C}" destId="{D1EEE9FB-040B-477C-ADCE-584D5285EB9A}" srcOrd="0" destOrd="0" presId="urn:microsoft.com/office/officeart/2005/8/layout/hierarchy4"/>
    <dgm:cxn modelId="{334A25D7-B453-4293-96F4-62C8636C2993}" type="presParOf" srcId="{0376D6EA-6BFD-45E8-8D74-4ADDDAA1405C}" destId="{5C72EB60-812F-4A94-852D-D6D81C342F6B}" srcOrd="1" destOrd="0" presId="urn:microsoft.com/office/officeart/2005/8/layout/hierarchy4"/>
    <dgm:cxn modelId="{DC6A8F32-64BF-4633-8C73-48F43C2FFC5E}" type="presParOf" srcId="{0376D6EA-6BFD-45E8-8D74-4ADDDAA1405C}" destId="{0B041ABD-8904-49FE-A28B-E075D69F45EE}" srcOrd="2" destOrd="0" presId="urn:microsoft.com/office/officeart/2005/8/layout/hierarchy4"/>
    <dgm:cxn modelId="{792B995F-02AE-4BE9-82D8-26B563212984}" type="presParOf" srcId="{0B041ABD-8904-49FE-A28B-E075D69F45EE}" destId="{F1FB40D2-F641-4A94-BF88-AC5B8332B89E}" srcOrd="0" destOrd="0" presId="urn:microsoft.com/office/officeart/2005/8/layout/hierarchy4"/>
    <dgm:cxn modelId="{6D5744F9-05E8-4472-9E2D-4DD3A3324D64}" type="presParOf" srcId="{F1FB40D2-F641-4A94-BF88-AC5B8332B89E}" destId="{D43BD276-30A0-4F15-83D7-9D2760FAE913}" srcOrd="0" destOrd="0" presId="urn:microsoft.com/office/officeart/2005/8/layout/hierarchy4"/>
    <dgm:cxn modelId="{A620118C-EB63-4943-8F44-F2545BD45B6A}" type="presParOf" srcId="{F1FB40D2-F641-4A94-BF88-AC5B8332B89E}" destId="{11771E7A-900B-4451-8682-A81FFAEC7F44}" srcOrd="1" destOrd="0" presId="urn:microsoft.com/office/officeart/2005/8/layout/hierarchy4"/>
    <dgm:cxn modelId="{6BA485F4-D57C-4962-8E67-DCF4E8EB736C}" type="presParOf" srcId="{F1FB40D2-F641-4A94-BF88-AC5B8332B89E}" destId="{6DA0EB18-E4BA-4D2F-B7D6-4C5D7E4F316A}" srcOrd="2" destOrd="0" presId="urn:microsoft.com/office/officeart/2005/8/layout/hierarchy4"/>
    <dgm:cxn modelId="{875D9CA6-CC4C-4AA8-AEC5-8E5E0CFD49F8}" type="presParOf" srcId="{6DA0EB18-E4BA-4D2F-B7D6-4C5D7E4F316A}" destId="{EF603AC2-9F92-4B6E-8465-320F6E2A834A}" srcOrd="0" destOrd="0" presId="urn:microsoft.com/office/officeart/2005/8/layout/hierarchy4"/>
    <dgm:cxn modelId="{86DFB9E1-18F8-41F4-AE76-F039EFA93B8D}" type="presParOf" srcId="{EF603AC2-9F92-4B6E-8465-320F6E2A834A}" destId="{FBD54A04-77E6-49F0-B8DD-C300CAB1C4A7}" srcOrd="0" destOrd="0" presId="urn:microsoft.com/office/officeart/2005/8/layout/hierarchy4"/>
    <dgm:cxn modelId="{602F060C-D57A-4C6A-B5E3-DAEC4AD77BB4}" type="presParOf" srcId="{EF603AC2-9F92-4B6E-8465-320F6E2A834A}" destId="{0021C395-17F3-4EA1-8D7C-8536F2344A69}" srcOrd="1" destOrd="0" presId="urn:microsoft.com/office/officeart/2005/8/layout/hierarchy4"/>
    <dgm:cxn modelId="{3BBE48BD-6859-431B-A1BD-0A50E7939469}" type="presParOf" srcId="{EF603AC2-9F92-4B6E-8465-320F6E2A834A}" destId="{5C3F5A44-3C4D-4DD6-8BE7-A7DD2020E3E0}" srcOrd="2" destOrd="0" presId="urn:microsoft.com/office/officeart/2005/8/layout/hierarchy4"/>
    <dgm:cxn modelId="{722DC83A-0531-4068-9FCB-49142A41CB94}" type="presParOf" srcId="{5C3F5A44-3C4D-4DD6-8BE7-A7DD2020E3E0}" destId="{11D21A34-CB42-4EED-81D5-2F41B69B2C99}" srcOrd="0" destOrd="0" presId="urn:microsoft.com/office/officeart/2005/8/layout/hierarchy4"/>
    <dgm:cxn modelId="{B9682309-E5B0-4DB5-B25B-BF76AA69BD28}" type="presParOf" srcId="{11D21A34-CB42-4EED-81D5-2F41B69B2C99}" destId="{61667D7D-F4E6-424A-8CF5-7243F243286A}" srcOrd="0" destOrd="0" presId="urn:microsoft.com/office/officeart/2005/8/layout/hierarchy4"/>
    <dgm:cxn modelId="{A406DAC8-0EB9-42D5-9529-78B906AF7658}" type="presParOf" srcId="{11D21A34-CB42-4EED-81D5-2F41B69B2C99}" destId="{8B164A50-7897-4F2E-B273-7361D9873F0B}" srcOrd="1" destOrd="0" presId="urn:microsoft.com/office/officeart/2005/8/layout/hierarchy4"/>
    <dgm:cxn modelId="{208E8323-8498-48B0-8C31-C8CA38BEFC79}" type="presParOf" srcId="{11D21A34-CB42-4EED-81D5-2F41B69B2C99}" destId="{8E4FDC86-64D5-49CD-AE6C-81F25CAED205}" srcOrd="2" destOrd="0" presId="urn:microsoft.com/office/officeart/2005/8/layout/hierarchy4"/>
    <dgm:cxn modelId="{077E2AAE-A0E3-4FE8-8498-4CDDBFA5C05F}" type="presParOf" srcId="{8E4FDC86-64D5-49CD-AE6C-81F25CAED205}" destId="{72E3B194-0ECF-493C-B9AE-E1E97AE0B878}" srcOrd="0" destOrd="0" presId="urn:microsoft.com/office/officeart/2005/8/layout/hierarchy4"/>
    <dgm:cxn modelId="{69F5323A-2263-4C57-9F86-14A97D8F202B}" type="presParOf" srcId="{72E3B194-0ECF-493C-B9AE-E1E97AE0B878}" destId="{8630ABDD-DE73-44AE-8AE7-9CC04A7371A8}" srcOrd="0" destOrd="0" presId="urn:microsoft.com/office/officeart/2005/8/layout/hierarchy4"/>
    <dgm:cxn modelId="{EED90A89-23BD-4042-838A-404D6E5CC37D}" type="presParOf" srcId="{72E3B194-0ECF-493C-B9AE-E1E97AE0B878}" destId="{186E0D3F-E169-4077-B34A-115BC842652E}" srcOrd="1" destOrd="0" presId="urn:microsoft.com/office/officeart/2005/8/layout/hierarchy4"/>
    <dgm:cxn modelId="{2CC85269-92FA-4505-AC43-6F30700F13BD}" type="presParOf" srcId="{72E3B194-0ECF-493C-B9AE-E1E97AE0B878}" destId="{A36B597E-C365-4F50-8B1B-6E27A0CEA766}" srcOrd="2" destOrd="0" presId="urn:microsoft.com/office/officeart/2005/8/layout/hierarchy4"/>
    <dgm:cxn modelId="{6E7D776A-99CF-4338-BD7C-6AC659804050}" type="presParOf" srcId="{A36B597E-C365-4F50-8B1B-6E27A0CEA766}" destId="{995B6204-0DD9-44BC-968A-50E9B3ACB2EE}" srcOrd="0" destOrd="0" presId="urn:microsoft.com/office/officeart/2005/8/layout/hierarchy4"/>
    <dgm:cxn modelId="{9CCF922C-304A-4081-A434-C9A784CEB65E}" type="presParOf" srcId="{995B6204-0DD9-44BC-968A-50E9B3ACB2EE}" destId="{CEF5EBBA-2641-4003-9542-EAE031688A15}" srcOrd="0" destOrd="0" presId="urn:microsoft.com/office/officeart/2005/8/layout/hierarchy4"/>
    <dgm:cxn modelId="{C068EFB0-84C9-452B-B590-28545611EC37}" type="presParOf" srcId="{995B6204-0DD9-44BC-968A-50E9B3ACB2EE}" destId="{D6F1E73B-4A8F-4F47-800B-5BD853EACF83}" srcOrd="1" destOrd="0" presId="urn:microsoft.com/office/officeart/2005/8/layout/hierarchy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1205D8-09F3-4425-A3F2-1DC127FF7AA3}"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fr-FR"/>
        </a:p>
      </dgm:t>
    </dgm:pt>
    <dgm:pt modelId="{05ECACD9-428C-490E-A00F-157EBF032892}">
      <dgm:prSet phldrT="[Texte]"/>
      <dgm:spPr/>
      <dgm:t>
        <a:bodyPr/>
        <a:lstStyle/>
        <a:p>
          <a:r>
            <a:rPr lang="fr-FR" dirty="0" smtClean="0"/>
            <a:t>public</a:t>
          </a:r>
        </a:p>
        <a:p>
          <a:r>
            <a:rPr lang="fr-FR" dirty="0" smtClean="0"/>
            <a:t>Ici sera stocké tout les images de mon site et les </a:t>
          </a:r>
          <a:r>
            <a:rPr lang="fr-FR" dirty="0" err="1" smtClean="0"/>
            <a:t>uploads</a:t>
          </a:r>
          <a:r>
            <a:rPr lang="fr-FR" dirty="0" smtClean="0"/>
            <a:t> des utilisateurs</a:t>
          </a:r>
        </a:p>
        <a:p>
          <a:r>
            <a:rPr lang="fr-FR" dirty="0" smtClean="0"/>
            <a:t>Il y a aussi la page index qui est ma page de référence pour tout mon site  </a:t>
          </a:r>
          <a:endParaRPr lang="fr-FR" dirty="0"/>
        </a:p>
      </dgm:t>
    </dgm:pt>
    <dgm:pt modelId="{82155874-1C0D-487E-BA28-AD160517C814}" type="parTrans" cxnId="{CF856F23-3725-4C6B-ACAE-905B90F18BC1}">
      <dgm:prSet/>
      <dgm:spPr/>
      <dgm:t>
        <a:bodyPr/>
        <a:lstStyle/>
        <a:p>
          <a:endParaRPr lang="fr-FR"/>
        </a:p>
      </dgm:t>
    </dgm:pt>
    <dgm:pt modelId="{79A75B0E-5531-4367-839D-960EA2407968}" type="sibTrans" cxnId="{CF856F23-3725-4C6B-ACAE-905B90F18BC1}">
      <dgm:prSet/>
      <dgm:spPr/>
      <dgm:t>
        <a:bodyPr/>
        <a:lstStyle/>
        <a:p>
          <a:endParaRPr lang="fr-FR"/>
        </a:p>
      </dgm:t>
    </dgm:pt>
    <dgm:pt modelId="{A7F835A9-AE1A-4065-8DEB-D22ED5E3FF2A}">
      <dgm:prSet phldrT="[Texte]"/>
      <dgm:spPr/>
      <dgm:t>
        <a:bodyPr/>
        <a:lstStyle/>
        <a:p>
          <a:r>
            <a:rPr lang="fr-FR" dirty="0" smtClean="0"/>
            <a:t>components</a:t>
          </a:r>
        </a:p>
        <a:p>
          <a:r>
            <a:rPr lang="fr-FR" dirty="0" smtClean="0"/>
            <a:t>Ses ici que son coder les composant qui vont formée ma page</a:t>
          </a:r>
          <a:endParaRPr lang="fr-FR" dirty="0"/>
        </a:p>
      </dgm:t>
    </dgm:pt>
    <dgm:pt modelId="{759B05B7-D484-49C4-A688-2E5B4CFECA25}" type="parTrans" cxnId="{68CBD0A9-728E-47A2-A773-77A7B1B7F6F1}">
      <dgm:prSet/>
      <dgm:spPr/>
      <dgm:t>
        <a:bodyPr/>
        <a:lstStyle/>
        <a:p>
          <a:endParaRPr lang="fr-FR"/>
        </a:p>
      </dgm:t>
    </dgm:pt>
    <dgm:pt modelId="{352A5A1D-D8AC-4CCE-A2D8-073052A79D59}" type="sibTrans" cxnId="{68CBD0A9-728E-47A2-A773-77A7B1B7F6F1}">
      <dgm:prSet/>
      <dgm:spPr/>
      <dgm:t>
        <a:bodyPr/>
        <a:lstStyle/>
        <a:p>
          <a:endParaRPr lang="fr-FR"/>
        </a:p>
      </dgm:t>
    </dgm:pt>
    <dgm:pt modelId="{0A0FDCF3-11E9-45AA-A821-BA9AD707276B}">
      <dgm:prSet phldrT="[Texte]"/>
      <dgm:spPr/>
      <dgm:t>
        <a:bodyPr/>
        <a:lstStyle/>
        <a:p>
          <a:r>
            <a:rPr lang="fr-FR" dirty="0" smtClean="0"/>
            <a:t>page</a:t>
          </a:r>
        </a:p>
        <a:p>
          <a:r>
            <a:rPr lang="fr-FR" dirty="0" err="1" smtClean="0"/>
            <a:t>Definit</a:t>
          </a:r>
          <a:r>
            <a:rPr lang="fr-FR" dirty="0" smtClean="0"/>
            <a:t> l’ensemble des page de mon site ses ici que nous fessons l’assemblage de nos composant </a:t>
          </a:r>
          <a:endParaRPr lang="fr-FR" dirty="0"/>
        </a:p>
      </dgm:t>
    </dgm:pt>
    <dgm:pt modelId="{495D200E-B17F-4AEF-9BEE-4AC1F8EF40C9}" type="parTrans" cxnId="{10F39D57-CAD3-4D66-A2F3-3DC679DC6A6A}">
      <dgm:prSet/>
      <dgm:spPr/>
      <dgm:t>
        <a:bodyPr/>
        <a:lstStyle/>
        <a:p>
          <a:endParaRPr lang="fr-FR"/>
        </a:p>
      </dgm:t>
    </dgm:pt>
    <dgm:pt modelId="{5F9E6009-6DCC-4B34-877A-3E58DAE02B45}" type="sibTrans" cxnId="{10F39D57-CAD3-4D66-A2F3-3DC679DC6A6A}">
      <dgm:prSet/>
      <dgm:spPr/>
      <dgm:t>
        <a:bodyPr/>
        <a:lstStyle/>
        <a:p>
          <a:endParaRPr lang="fr-FR"/>
        </a:p>
      </dgm:t>
    </dgm:pt>
    <dgm:pt modelId="{04842345-1896-4D01-8F40-8A0033E6186E}">
      <dgm:prSet phldrT="[Texte]"/>
      <dgm:spPr/>
      <dgm:t>
        <a:bodyPr/>
        <a:lstStyle/>
        <a:p>
          <a:r>
            <a:rPr lang="fr-FR" dirty="0" smtClean="0"/>
            <a:t>Styles </a:t>
          </a:r>
        </a:p>
        <a:p>
          <a:r>
            <a:rPr lang="fr-FR" dirty="0" smtClean="0"/>
            <a:t>Ses ici que sera définit toute la mise en page du site </a:t>
          </a:r>
          <a:endParaRPr lang="fr-FR" dirty="0"/>
        </a:p>
      </dgm:t>
    </dgm:pt>
    <dgm:pt modelId="{53F2B8B6-C5C4-4904-A5D4-C0CD5805D6C0}" type="parTrans" cxnId="{69D98A7A-0E5A-4B67-8A2B-97E404E923F0}">
      <dgm:prSet/>
      <dgm:spPr/>
      <dgm:t>
        <a:bodyPr/>
        <a:lstStyle/>
        <a:p>
          <a:endParaRPr lang="fr-FR"/>
        </a:p>
      </dgm:t>
    </dgm:pt>
    <dgm:pt modelId="{58266BDD-A3F5-425B-82CB-790887F7BBF1}" type="sibTrans" cxnId="{69D98A7A-0E5A-4B67-8A2B-97E404E923F0}">
      <dgm:prSet/>
      <dgm:spPr/>
      <dgm:t>
        <a:bodyPr/>
        <a:lstStyle/>
        <a:p>
          <a:endParaRPr lang="fr-FR"/>
        </a:p>
      </dgm:t>
    </dgm:pt>
    <dgm:pt modelId="{BE20E4DD-595F-4D36-AF2D-4E9238D1B4B6}">
      <dgm:prSet phldrT="[Texte]"/>
      <dgm:spPr/>
      <dgm:t>
        <a:bodyPr/>
        <a:lstStyle/>
        <a:p>
          <a:r>
            <a:rPr lang="fr-FR" dirty="0" smtClean="0"/>
            <a:t>actions</a:t>
          </a:r>
        </a:p>
        <a:p>
          <a:r>
            <a:rPr lang="fr-FR" dirty="0" smtClean="0"/>
            <a:t>Se sont mes action qui vont déclencher mes </a:t>
          </a:r>
          <a:r>
            <a:rPr lang="fr-FR" dirty="0" err="1" smtClean="0"/>
            <a:t>reducers</a:t>
          </a:r>
          <a:endParaRPr lang="fr-FR" dirty="0" smtClean="0"/>
        </a:p>
      </dgm:t>
    </dgm:pt>
    <dgm:pt modelId="{FCE87669-FB51-4E13-82E8-0DFE4A882DE1}" type="parTrans" cxnId="{79CDC341-A969-4B2F-B9CF-83C65F957569}">
      <dgm:prSet/>
      <dgm:spPr/>
      <dgm:t>
        <a:bodyPr/>
        <a:lstStyle/>
        <a:p>
          <a:endParaRPr lang="fr-FR"/>
        </a:p>
      </dgm:t>
    </dgm:pt>
    <dgm:pt modelId="{2324E522-8876-4D1F-9BC8-979D82A36F16}" type="sibTrans" cxnId="{79CDC341-A969-4B2F-B9CF-83C65F957569}">
      <dgm:prSet/>
      <dgm:spPr/>
      <dgm:t>
        <a:bodyPr/>
        <a:lstStyle/>
        <a:p>
          <a:endParaRPr lang="fr-FR"/>
        </a:p>
      </dgm:t>
    </dgm:pt>
    <dgm:pt modelId="{5609C177-2F0E-45BA-AE01-2DB38918A5A9}">
      <dgm:prSet phldrT="[Texte]"/>
      <dgm:spPr/>
      <dgm:t>
        <a:bodyPr/>
        <a:lstStyle/>
        <a:p>
          <a:r>
            <a:rPr lang="fr-FR" dirty="0" err="1" smtClean="0"/>
            <a:t>src</a:t>
          </a:r>
          <a:endParaRPr lang="fr-FR" dirty="0" smtClean="0"/>
        </a:p>
        <a:p>
          <a:r>
            <a:rPr lang="fr-FR" dirty="0" smtClean="0"/>
            <a:t>C’est le dossier ou il va y avoir tout mon code </a:t>
          </a:r>
          <a:endParaRPr lang="fr-FR" dirty="0"/>
        </a:p>
      </dgm:t>
    </dgm:pt>
    <dgm:pt modelId="{366B5850-F940-4A2E-B9D2-03C0099A68A4}" type="parTrans" cxnId="{D01CE05C-134E-4530-8B79-F4078D431DCC}">
      <dgm:prSet/>
      <dgm:spPr/>
      <dgm:t>
        <a:bodyPr/>
        <a:lstStyle/>
        <a:p>
          <a:endParaRPr lang="fr-FR"/>
        </a:p>
      </dgm:t>
    </dgm:pt>
    <dgm:pt modelId="{26002B2E-6297-44D2-828B-36131D42FE8D}" type="sibTrans" cxnId="{D01CE05C-134E-4530-8B79-F4078D431DCC}">
      <dgm:prSet/>
      <dgm:spPr/>
      <dgm:t>
        <a:bodyPr/>
        <a:lstStyle/>
        <a:p>
          <a:endParaRPr lang="fr-FR"/>
        </a:p>
      </dgm:t>
    </dgm:pt>
    <dgm:pt modelId="{C8046C51-3A3E-486E-9B43-3A20253B4DF2}">
      <dgm:prSet phldrT="[Texte]"/>
      <dgm:spPr/>
      <dgm:t>
        <a:bodyPr/>
        <a:lstStyle/>
        <a:p>
          <a:r>
            <a:rPr lang="fr-FR" dirty="0" err="1" smtClean="0"/>
            <a:t>reducers</a:t>
          </a:r>
          <a:endParaRPr lang="fr-FR" dirty="0" smtClean="0"/>
        </a:p>
        <a:p>
          <a:r>
            <a:rPr lang="fr-FR" dirty="0" smtClean="0"/>
            <a:t>Gestion de mes </a:t>
          </a:r>
          <a:r>
            <a:rPr lang="fr-FR" dirty="0" err="1" smtClean="0"/>
            <a:t>reducers</a:t>
          </a:r>
          <a:endParaRPr lang="fr-FR" dirty="0" smtClean="0"/>
        </a:p>
      </dgm:t>
    </dgm:pt>
    <dgm:pt modelId="{00549C39-815D-4162-A495-4D7549DE4E50}" type="parTrans" cxnId="{321916AF-9457-46B0-A658-B57A4F996BF3}">
      <dgm:prSet/>
      <dgm:spPr/>
      <dgm:t>
        <a:bodyPr/>
        <a:lstStyle/>
        <a:p>
          <a:endParaRPr lang="fr-FR"/>
        </a:p>
      </dgm:t>
    </dgm:pt>
    <dgm:pt modelId="{70FF1D14-09CE-4149-A30A-C85C759A5A8D}" type="sibTrans" cxnId="{321916AF-9457-46B0-A658-B57A4F996BF3}">
      <dgm:prSet/>
      <dgm:spPr/>
      <dgm:t>
        <a:bodyPr/>
        <a:lstStyle/>
        <a:p>
          <a:endParaRPr lang="fr-FR"/>
        </a:p>
      </dgm:t>
    </dgm:pt>
    <dgm:pt modelId="{1A081686-6110-4863-BA3A-9A22E378B73A}" type="pres">
      <dgm:prSet presAssocID="{0D1205D8-09F3-4425-A3F2-1DC127FF7AA3}" presName="Name0" presStyleCnt="0">
        <dgm:presLayoutVars>
          <dgm:chPref val="1"/>
          <dgm:dir/>
          <dgm:animOne val="branch"/>
          <dgm:animLvl val="lvl"/>
          <dgm:resizeHandles/>
        </dgm:presLayoutVars>
      </dgm:prSet>
      <dgm:spPr/>
      <dgm:t>
        <a:bodyPr/>
        <a:lstStyle/>
        <a:p>
          <a:endParaRPr lang="fr-FR"/>
        </a:p>
      </dgm:t>
    </dgm:pt>
    <dgm:pt modelId="{6AE91A33-2CC8-47B1-972D-C40ABFD1505C}" type="pres">
      <dgm:prSet presAssocID="{05ECACD9-428C-490E-A00F-157EBF032892}" presName="vertOne" presStyleCnt="0"/>
      <dgm:spPr/>
      <dgm:t>
        <a:bodyPr/>
        <a:lstStyle/>
        <a:p>
          <a:endParaRPr lang="fr-FR"/>
        </a:p>
      </dgm:t>
    </dgm:pt>
    <dgm:pt modelId="{8E6C03CF-8881-4243-822E-340A7CFAF668}" type="pres">
      <dgm:prSet presAssocID="{05ECACD9-428C-490E-A00F-157EBF032892}" presName="txOne" presStyleLbl="node0" presStyleIdx="0" presStyleCnt="1" custLinFactY="-4037" custLinFactNeighborX="1341" custLinFactNeighborY="-100000">
        <dgm:presLayoutVars>
          <dgm:chPref val="3"/>
        </dgm:presLayoutVars>
      </dgm:prSet>
      <dgm:spPr/>
      <dgm:t>
        <a:bodyPr/>
        <a:lstStyle/>
        <a:p>
          <a:endParaRPr lang="fr-FR"/>
        </a:p>
      </dgm:t>
    </dgm:pt>
    <dgm:pt modelId="{03E62F80-4845-4864-82D0-AED36E2A36A5}" type="pres">
      <dgm:prSet presAssocID="{05ECACD9-428C-490E-A00F-157EBF032892}" presName="parTransOne" presStyleCnt="0"/>
      <dgm:spPr/>
      <dgm:t>
        <a:bodyPr/>
        <a:lstStyle/>
        <a:p>
          <a:endParaRPr lang="fr-FR"/>
        </a:p>
      </dgm:t>
    </dgm:pt>
    <dgm:pt modelId="{A2600BDF-CD14-4085-A2ED-D812992D8B1D}" type="pres">
      <dgm:prSet presAssocID="{05ECACD9-428C-490E-A00F-157EBF032892}" presName="horzOne" presStyleCnt="0"/>
      <dgm:spPr/>
      <dgm:t>
        <a:bodyPr/>
        <a:lstStyle/>
        <a:p>
          <a:endParaRPr lang="fr-FR"/>
        </a:p>
      </dgm:t>
    </dgm:pt>
    <dgm:pt modelId="{0376D6EA-6BFD-45E8-8D74-4ADDDAA1405C}" type="pres">
      <dgm:prSet presAssocID="{5609C177-2F0E-45BA-AE01-2DB38918A5A9}" presName="vertTwo" presStyleCnt="0"/>
      <dgm:spPr/>
    </dgm:pt>
    <dgm:pt modelId="{D1EEE9FB-040B-477C-ADCE-584D5285EB9A}" type="pres">
      <dgm:prSet presAssocID="{5609C177-2F0E-45BA-AE01-2DB38918A5A9}" presName="txTwo" presStyleLbl="node2" presStyleIdx="0" presStyleCnt="1" custLinFactNeighborX="-2950" custLinFactNeighborY="-73952">
        <dgm:presLayoutVars>
          <dgm:chPref val="3"/>
        </dgm:presLayoutVars>
      </dgm:prSet>
      <dgm:spPr/>
      <dgm:t>
        <a:bodyPr/>
        <a:lstStyle/>
        <a:p>
          <a:endParaRPr lang="fr-FR"/>
        </a:p>
      </dgm:t>
    </dgm:pt>
    <dgm:pt modelId="{5C72EB60-812F-4A94-852D-D6D81C342F6B}" type="pres">
      <dgm:prSet presAssocID="{5609C177-2F0E-45BA-AE01-2DB38918A5A9}" presName="parTransTwo" presStyleCnt="0"/>
      <dgm:spPr/>
    </dgm:pt>
    <dgm:pt modelId="{0B041ABD-8904-49FE-A28B-E075D69F45EE}" type="pres">
      <dgm:prSet presAssocID="{5609C177-2F0E-45BA-AE01-2DB38918A5A9}" presName="horzTwo" presStyleCnt="0"/>
      <dgm:spPr/>
    </dgm:pt>
    <dgm:pt modelId="{F1FB40D2-F641-4A94-BF88-AC5B8332B89E}" type="pres">
      <dgm:prSet presAssocID="{BE20E4DD-595F-4D36-AF2D-4E9238D1B4B6}" presName="vertThree" presStyleCnt="0"/>
      <dgm:spPr/>
    </dgm:pt>
    <dgm:pt modelId="{D43BD276-30A0-4F15-83D7-9D2760FAE913}" type="pres">
      <dgm:prSet presAssocID="{BE20E4DD-595F-4D36-AF2D-4E9238D1B4B6}" presName="txThree" presStyleLbl="node3" presStyleIdx="0" presStyleCnt="1">
        <dgm:presLayoutVars>
          <dgm:chPref val="3"/>
        </dgm:presLayoutVars>
      </dgm:prSet>
      <dgm:spPr/>
      <dgm:t>
        <a:bodyPr/>
        <a:lstStyle/>
        <a:p>
          <a:endParaRPr lang="fr-FR"/>
        </a:p>
      </dgm:t>
    </dgm:pt>
    <dgm:pt modelId="{11771E7A-900B-4451-8682-A81FFAEC7F44}" type="pres">
      <dgm:prSet presAssocID="{BE20E4DD-595F-4D36-AF2D-4E9238D1B4B6}" presName="parTransThree" presStyleCnt="0"/>
      <dgm:spPr/>
    </dgm:pt>
    <dgm:pt modelId="{6DA0EB18-E4BA-4D2F-B7D6-4C5D7E4F316A}" type="pres">
      <dgm:prSet presAssocID="{BE20E4DD-595F-4D36-AF2D-4E9238D1B4B6}" presName="horzThree" presStyleCnt="0"/>
      <dgm:spPr/>
    </dgm:pt>
    <dgm:pt modelId="{EF603AC2-9F92-4B6E-8465-320F6E2A834A}" type="pres">
      <dgm:prSet presAssocID="{A7F835A9-AE1A-4065-8DEB-D22ED5E3FF2A}" presName="vertFour" presStyleCnt="0">
        <dgm:presLayoutVars>
          <dgm:chPref val="3"/>
        </dgm:presLayoutVars>
      </dgm:prSet>
      <dgm:spPr/>
    </dgm:pt>
    <dgm:pt modelId="{FBD54A04-77E6-49F0-B8DD-C300CAB1C4A7}" type="pres">
      <dgm:prSet presAssocID="{A7F835A9-AE1A-4065-8DEB-D22ED5E3FF2A}" presName="txFour" presStyleLbl="node4" presStyleIdx="0" presStyleCnt="4">
        <dgm:presLayoutVars>
          <dgm:chPref val="3"/>
        </dgm:presLayoutVars>
      </dgm:prSet>
      <dgm:spPr/>
      <dgm:t>
        <a:bodyPr/>
        <a:lstStyle/>
        <a:p>
          <a:endParaRPr lang="fr-FR"/>
        </a:p>
      </dgm:t>
    </dgm:pt>
    <dgm:pt modelId="{0021C395-17F3-4EA1-8D7C-8536F2344A69}" type="pres">
      <dgm:prSet presAssocID="{A7F835A9-AE1A-4065-8DEB-D22ED5E3FF2A}" presName="parTransFour" presStyleCnt="0"/>
      <dgm:spPr/>
    </dgm:pt>
    <dgm:pt modelId="{5C3F5A44-3C4D-4DD6-8BE7-A7DD2020E3E0}" type="pres">
      <dgm:prSet presAssocID="{A7F835A9-AE1A-4065-8DEB-D22ED5E3FF2A}" presName="horzFour" presStyleCnt="0"/>
      <dgm:spPr/>
    </dgm:pt>
    <dgm:pt modelId="{11D21A34-CB42-4EED-81D5-2F41B69B2C99}" type="pres">
      <dgm:prSet presAssocID="{0A0FDCF3-11E9-45AA-A821-BA9AD707276B}" presName="vertFour" presStyleCnt="0">
        <dgm:presLayoutVars>
          <dgm:chPref val="3"/>
        </dgm:presLayoutVars>
      </dgm:prSet>
      <dgm:spPr/>
    </dgm:pt>
    <dgm:pt modelId="{61667D7D-F4E6-424A-8CF5-7243F243286A}" type="pres">
      <dgm:prSet presAssocID="{0A0FDCF3-11E9-45AA-A821-BA9AD707276B}" presName="txFour" presStyleLbl="node4" presStyleIdx="1" presStyleCnt="4">
        <dgm:presLayoutVars>
          <dgm:chPref val="3"/>
        </dgm:presLayoutVars>
      </dgm:prSet>
      <dgm:spPr/>
      <dgm:t>
        <a:bodyPr/>
        <a:lstStyle/>
        <a:p>
          <a:endParaRPr lang="fr-FR"/>
        </a:p>
      </dgm:t>
    </dgm:pt>
    <dgm:pt modelId="{8B164A50-7897-4F2E-B273-7361D9873F0B}" type="pres">
      <dgm:prSet presAssocID="{0A0FDCF3-11E9-45AA-A821-BA9AD707276B}" presName="parTransFour" presStyleCnt="0"/>
      <dgm:spPr/>
    </dgm:pt>
    <dgm:pt modelId="{8E4FDC86-64D5-49CD-AE6C-81F25CAED205}" type="pres">
      <dgm:prSet presAssocID="{0A0FDCF3-11E9-45AA-A821-BA9AD707276B}" presName="horzFour" presStyleCnt="0"/>
      <dgm:spPr/>
    </dgm:pt>
    <dgm:pt modelId="{72E3B194-0ECF-493C-B9AE-E1E97AE0B878}" type="pres">
      <dgm:prSet presAssocID="{C8046C51-3A3E-486E-9B43-3A20253B4DF2}" presName="vertFour" presStyleCnt="0">
        <dgm:presLayoutVars>
          <dgm:chPref val="3"/>
        </dgm:presLayoutVars>
      </dgm:prSet>
      <dgm:spPr/>
    </dgm:pt>
    <dgm:pt modelId="{8630ABDD-DE73-44AE-8AE7-9CC04A7371A8}" type="pres">
      <dgm:prSet presAssocID="{C8046C51-3A3E-486E-9B43-3A20253B4DF2}" presName="txFour" presStyleLbl="node4" presStyleIdx="2" presStyleCnt="4">
        <dgm:presLayoutVars>
          <dgm:chPref val="3"/>
        </dgm:presLayoutVars>
      </dgm:prSet>
      <dgm:spPr/>
      <dgm:t>
        <a:bodyPr/>
        <a:lstStyle/>
        <a:p>
          <a:endParaRPr lang="fr-FR"/>
        </a:p>
      </dgm:t>
    </dgm:pt>
    <dgm:pt modelId="{186E0D3F-E169-4077-B34A-115BC842652E}" type="pres">
      <dgm:prSet presAssocID="{C8046C51-3A3E-486E-9B43-3A20253B4DF2}" presName="parTransFour" presStyleCnt="0"/>
      <dgm:spPr/>
    </dgm:pt>
    <dgm:pt modelId="{A36B597E-C365-4F50-8B1B-6E27A0CEA766}" type="pres">
      <dgm:prSet presAssocID="{C8046C51-3A3E-486E-9B43-3A20253B4DF2}" presName="horzFour" presStyleCnt="0"/>
      <dgm:spPr/>
    </dgm:pt>
    <dgm:pt modelId="{995B6204-0DD9-44BC-968A-50E9B3ACB2EE}" type="pres">
      <dgm:prSet presAssocID="{04842345-1896-4D01-8F40-8A0033E6186E}" presName="vertFour" presStyleCnt="0">
        <dgm:presLayoutVars>
          <dgm:chPref val="3"/>
        </dgm:presLayoutVars>
      </dgm:prSet>
      <dgm:spPr/>
      <dgm:t>
        <a:bodyPr/>
        <a:lstStyle/>
        <a:p>
          <a:endParaRPr lang="fr-FR"/>
        </a:p>
      </dgm:t>
    </dgm:pt>
    <dgm:pt modelId="{CEF5EBBA-2641-4003-9542-EAE031688A15}" type="pres">
      <dgm:prSet presAssocID="{04842345-1896-4D01-8F40-8A0033E6186E}" presName="txFour" presStyleLbl="node4" presStyleIdx="3" presStyleCnt="4">
        <dgm:presLayoutVars>
          <dgm:chPref val="3"/>
        </dgm:presLayoutVars>
      </dgm:prSet>
      <dgm:spPr/>
      <dgm:t>
        <a:bodyPr/>
        <a:lstStyle/>
        <a:p>
          <a:endParaRPr lang="fr-FR"/>
        </a:p>
      </dgm:t>
    </dgm:pt>
    <dgm:pt modelId="{D6F1E73B-4A8F-4F47-800B-5BD853EACF83}" type="pres">
      <dgm:prSet presAssocID="{04842345-1896-4D01-8F40-8A0033E6186E}" presName="horzFour" presStyleCnt="0"/>
      <dgm:spPr/>
      <dgm:t>
        <a:bodyPr/>
        <a:lstStyle/>
        <a:p>
          <a:endParaRPr lang="fr-FR"/>
        </a:p>
      </dgm:t>
    </dgm:pt>
  </dgm:ptLst>
  <dgm:cxnLst>
    <dgm:cxn modelId="{4DBA50C5-6A96-4EA3-829E-F4716256E30F}" type="presOf" srcId="{0A0FDCF3-11E9-45AA-A821-BA9AD707276B}" destId="{61667D7D-F4E6-424A-8CF5-7243F243286A}" srcOrd="0" destOrd="0" presId="urn:microsoft.com/office/officeart/2005/8/layout/hierarchy4"/>
    <dgm:cxn modelId="{840BF3DF-3C4A-4894-A85B-1BEAB5DE5703}" type="presOf" srcId="{A7F835A9-AE1A-4065-8DEB-D22ED5E3FF2A}" destId="{FBD54A04-77E6-49F0-B8DD-C300CAB1C4A7}" srcOrd="0" destOrd="0" presId="urn:microsoft.com/office/officeart/2005/8/layout/hierarchy4"/>
    <dgm:cxn modelId="{CF856F23-3725-4C6B-ACAE-905B90F18BC1}" srcId="{0D1205D8-09F3-4425-A3F2-1DC127FF7AA3}" destId="{05ECACD9-428C-490E-A00F-157EBF032892}" srcOrd="0" destOrd="0" parTransId="{82155874-1C0D-487E-BA28-AD160517C814}" sibTransId="{79A75B0E-5531-4367-839D-960EA2407968}"/>
    <dgm:cxn modelId="{321916AF-9457-46B0-A658-B57A4F996BF3}" srcId="{0A0FDCF3-11E9-45AA-A821-BA9AD707276B}" destId="{C8046C51-3A3E-486E-9B43-3A20253B4DF2}" srcOrd="0" destOrd="0" parTransId="{00549C39-815D-4162-A495-4D7549DE4E50}" sibTransId="{70FF1D14-09CE-4149-A30A-C85C759A5A8D}"/>
    <dgm:cxn modelId="{73D6E0E9-19CF-4CE7-95B1-69595F2667E2}" type="presOf" srcId="{05ECACD9-428C-490E-A00F-157EBF032892}" destId="{8E6C03CF-8881-4243-822E-340A7CFAF668}" srcOrd="0" destOrd="0" presId="urn:microsoft.com/office/officeart/2005/8/layout/hierarchy4"/>
    <dgm:cxn modelId="{6E0451F0-CE8D-4399-A3AB-6F1DD92A8B7C}" type="presOf" srcId="{0D1205D8-09F3-4425-A3F2-1DC127FF7AA3}" destId="{1A081686-6110-4863-BA3A-9A22E378B73A}" srcOrd="0" destOrd="0" presId="urn:microsoft.com/office/officeart/2005/8/layout/hierarchy4"/>
    <dgm:cxn modelId="{10F39D57-CAD3-4D66-A2F3-3DC679DC6A6A}" srcId="{A7F835A9-AE1A-4065-8DEB-D22ED5E3FF2A}" destId="{0A0FDCF3-11E9-45AA-A821-BA9AD707276B}" srcOrd="0" destOrd="0" parTransId="{495D200E-B17F-4AEF-9BEE-4AC1F8EF40C9}" sibTransId="{5F9E6009-6DCC-4B34-877A-3E58DAE02B45}"/>
    <dgm:cxn modelId="{D01CE05C-134E-4530-8B79-F4078D431DCC}" srcId="{05ECACD9-428C-490E-A00F-157EBF032892}" destId="{5609C177-2F0E-45BA-AE01-2DB38918A5A9}" srcOrd="0" destOrd="0" parTransId="{366B5850-F940-4A2E-B9D2-03C0099A68A4}" sibTransId="{26002B2E-6297-44D2-828B-36131D42FE8D}"/>
    <dgm:cxn modelId="{79CDC341-A969-4B2F-B9CF-83C65F957569}" srcId="{5609C177-2F0E-45BA-AE01-2DB38918A5A9}" destId="{BE20E4DD-595F-4D36-AF2D-4E9238D1B4B6}" srcOrd="0" destOrd="0" parTransId="{FCE87669-FB51-4E13-82E8-0DFE4A882DE1}" sibTransId="{2324E522-8876-4D1F-9BC8-979D82A36F16}"/>
    <dgm:cxn modelId="{668CF81E-932F-4D72-BE49-052DC9C9BD97}" type="presOf" srcId="{04842345-1896-4D01-8F40-8A0033E6186E}" destId="{CEF5EBBA-2641-4003-9542-EAE031688A15}" srcOrd="0" destOrd="0" presId="urn:microsoft.com/office/officeart/2005/8/layout/hierarchy4"/>
    <dgm:cxn modelId="{68CBD0A9-728E-47A2-A773-77A7B1B7F6F1}" srcId="{BE20E4DD-595F-4D36-AF2D-4E9238D1B4B6}" destId="{A7F835A9-AE1A-4065-8DEB-D22ED5E3FF2A}" srcOrd="0" destOrd="0" parTransId="{759B05B7-D484-49C4-A688-2E5B4CFECA25}" sibTransId="{352A5A1D-D8AC-4CCE-A2D8-073052A79D59}"/>
    <dgm:cxn modelId="{F2662A57-9ED5-4ADE-AE1D-6E500D5155BF}" type="presOf" srcId="{C8046C51-3A3E-486E-9B43-3A20253B4DF2}" destId="{8630ABDD-DE73-44AE-8AE7-9CC04A7371A8}" srcOrd="0" destOrd="0" presId="urn:microsoft.com/office/officeart/2005/8/layout/hierarchy4"/>
    <dgm:cxn modelId="{BB889639-882C-4A6D-B6FC-8F7FDADA05B6}" type="presOf" srcId="{5609C177-2F0E-45BA-AE01-2DB38918A5A9}" destId="{D1EEE9FB-040B-477C-ADCE-584D5285EB9A}" srcOrd="0" destOrd="0" presId="urn:microsoft.com/office/officeart/2005/8/layout/hierarchy4"/>
    <dgm:cxn modelId="{E0F2240D-A418-441C-89F2-6F24B853E1A7}" type="presOf" srcId="{BE20E4DD-595F-4D36-AF2D-4E9238D1B4B6}" destId="{D43BD276-30A0-4F15-83D7-9D2760FAE913}" srcOrd="0" destOrd="0" presId="urn:microsoft.com/office/officeart/2005/8/layout/hierarchy4"/>
    <dgm:cxn modelId="{69D98A7A-0E5A-4B67-8A2B-97E404E923F0}" srcId="{C8046C51-3A3E-486E-9B43-3A20253B4DF2}" destId="{04842345-1896-4D01-8F40-8A0033E6186E}" srcOrd="0" destOrd="0" parTransId="{53F2B8B6-C5C4-4904-A5D4-C0CD5805D6C0}" sibTransId="{58266BDD-A3F5-425B-82CB-790887F7BBF1}"/>
    <dgm:cxn modelId="{E3B79EE2-AC79-4F87-AF2F-18FB1AC2063B}" type="presParOf" srcId="{1A081686-6110-4863-BA3A-9A22E378B73A}" destId="{6AE91A33-2CC8-47B1-972D-C40ABFD1505C}" srcOrd="0" destOrd="0" presId="urn:microsoft.com/office/officeart/2005/8/layout/hierarchy4"/>
    <dgm:cxn modelId="{C6E1C38D-2976-4AB6-8164-A15DC22382F7}" type="presParOf" srcId="{6AE91A33-2CC8-47B1-972D-C40ABFD1505C}" destId="{8E6C03CF-8881-4243-822E-340A7CFAF668}" srcOrd="0" destOrd="0" presId="urn:microsoft.com/office/officeart/2005/8/layout/hierarchy4"/>
    <dgm:cxn modelId="{4B6F07D1-E529-4439-BDB7-E6314227AB3E}" type="presParOf" srcId="{6AE91A33-2CC8-47B1-972D-C40ABFD1505C}" destId="{03E62F80-4845-4864-82D0-AED36E2A36A5}" srcOrd="1" destOrd="0" presId="urn:microsoft.com/office/officeart/2005/8/layout/hierarchy4"/>
    <dgm:cxn modelId="{AC8B21E7-8CAD-4BE0-801B-ABA4C3C2E1FE}" type="presParOf" srcId="{6AE91A33-2CC8-47B1-972D-C40ABFD1505C}" destId="{A2600BDF-CD14-4085-A2ED-D812992D8B1D}" srcOrd="2" destOrd="0" presId="urn:microsoft.com/office/officeart/2005/8/layout/hierarchy4"/>
    <dgm:cxn modelId="{2CB7B608-1003-45B2-B80A-1CE0AB829F86}" type="presParOf" srcId="{A2600BDF-CD14-4085-A2ED-D812992D8B1D}" destId="{0376D6EA-6BFD-45E8-8D74-4ADDDAA1405C}" srcOrd="0" destOrd="0" presId="urn:microsoft.com/office/officeart/2005/8/layout/hierarchy4"/>
    <dgm:cxn modelId="{1AFA5365-438D-4F16-87C7-C427238DC33A}" type="presParOf" srcId="{0376D6EA-6BFD-45E8-8D74-4ADDDAA1405C}" destId="{D1EEE9FB-040B-477C-ADCE-584D5285EB9A}" srcOrd="0" destOrd="0" presId="urn:microsoft.com/office/officeart/2005/8/layout/hierarchy4"/>
    <dgm:cxn modelId="{63CEDAC5-0582-4CDC-A43A-72B9E9891348}" type="presParOf" srcId="{0376D6EA-6BFD-45E8-8D74-4ADDDAA1405C}" destId="{5C72EB60-812F-4A94-852D-D6D81C342F6B}" srcOrd="1" destOrd="0" presId="urn:microsoft.com/office/officeart/2005/8/layout/hierarchy4"/>
    <dgm:cxn modelId="{61F45464-08DC-4374-8D4E-71DFF1D39B41}" type="presParOf" srcId="{0376D6EA-6BFD-45E8-8D74-4ADDDAA1405C}" destId="{0B041ABD-8904-49FE-A28B-E075D69F45EE}" srcOrd="2" destOrd="0" presId="urn:microsoft.com/office/officeart/2005/8/layout/hierarchy4"/>
    <dgm:cxn modelId="{41ED25D4-F0EC-4065-84CB-09BFCDB724D4}" type="presParOf" srcId="{0B041ABD-8904-49FE-A28B-E075D69F45EE}" destId="{F1FB40D2-F641-4A94-BF88-AC5B8332B89E}" srcOrd="0" destOrd="0" presId="urn:microsoft.com/office/officeart/2005/8/layout/hierarchy4"/>
    <dgm:cxn modelId="{F5BB4A9E-A332-4198-B07A-12523A50AFDB}" type="presParOf" srcId="{F1FB40D2-F641-4A94-BF88-AC5B8332B89E}" destId="{D43BD276-30A0-4F15-83D7-9D2760FAE913}" srcOrd="0" destOrd="0" presId="urn:microsoft.com/office/officeart/2005/8/layout/hierarchy4"/>
    <dgm:cxn modelId="{00D3A033-A75B-458D-A356-173E218E3CFC}" type="presParOf" srcId="{F1FB40D2-F641-4A94-BF88-AC5B8332B89E}" destId="{11771E7A-900B-4451-8682-A81FFAEC7F44}" srcOrd="1" destOrd="0" presId="urn:microsoft.com/office/officeart/2005/8/layout/hierarchy4"/>
    <dgm:cxn modelId="{B2A6ADBF-7820-4577-928F-AF83F7E3033D}" type="presParOf" srcId="{F1FB40D2-F641-4A94-BF88-AC5B8332B89E}" destId="{6DA0EB18-E4BA-4D2F-B7D6-4C5D7E4F316A}" srcOrd="2" destOrd="0" presId="urn:microsoft.com/office/officeart/2005/8/layout/hierarchy4"/>
    <dgm:cxn modelId="{E8BC23BB-01F6-4CAA-B6E0-ADAF116CFD05}" type="presParOf" srcId="{6DA0EB18-E4BA-4D2F-B7D6-4C5D7E4F316A}" destId="{EF603AC2-9F92-4B6E-8465-320F6E2A834A}" srcOrd="0" destOrd="0" presId="urn:microsoft.com/office/officeart/2005/8/layout/hierarchy4"/>
    <dgm:cxn modelId="{AD1309C9-5413-43D8-9F72-DFAE5B07DCAA}" type="presParOf" srcId="{EF603AC2-9F92-4B6E-8465-320F6E2A834A}" destId="{FBD54A04-77E6-49F0-B8DD-C300CAB1C4A7}" srcOrd="0" destOrd="0" presId="urn:microsoft.com/office/officeart/2005/8/layout/hierarchy4"/>
    <dgm:cxn modelId="{E87E055D-14B1-4507-B079-8447D0B4F442}" type="presParOf" srcId="{EF603AC2-9F92-4B6E-8465-320F6E2A834A}" destId="{0021C395-17F3-4EA1-8D7C-8536F2344A69}" srcOrd="1" destOrd="0" presId="urn:microsoft.com/office/officeart/2005/8/layout/hierarchy4"/>
    <dgm:cxn modelId="{03CFB7D1-E853-4AFE-9E0B-1C54715F7382}" type="presParOf" srcId="{EF603AC2-9F92-4B6E-8465-320F6E2A834A}" destId="{5C3F5A44-3C4D-4DD6-8BE7-A7DD2020E3E0}" srcOrd="2" destOrd="0" presId="urn:microsoft.com/office/officeart/2005/8/layout/hierarchy4"/>
    <dgm:cxn modelId="{BD4E088B-6750-4199-9D49-191C65364602}" type="presParOf" srcId="{5C3F5A44-3C4D-4DD6-8BE7-A7DD2020E3E0}" destId="{11D21A34-CB42-4EED-81D5-2F41B69B2C99}" srcOrd="0" destOrd="0" presId="urn:microsoft.com/office/officeart/2005/8/layout/hierarchy4"/>
    <dgm:cxn modelId="{33EF0DE8-6ECA-40D4-85EE-E892789611DB}" type="presParOf" srcId="{11D21A34-CB42-4EED-81D5-2F41B69B2C99}" destId="{61667D7D-F4E6-424A-8CF5-7243F243286A}" srcOrd="0" destOrd="0" presId="urn:microsoft.com/office/officeart/2005/8/layout/hierarchy4"/>
    <dgm:cxn modelId="{99EE4CE7-BFF8-4EA4-8909-642314FE609B}" type="presParOf" srcId="{11D21A34-CB42-4EED-81D5-2F41B69B2C99}" destId="{8B164A50-7897-4F2E-B273-7361D9873F0B}" srcOrd="1" destOrd="0" presId="urn:microsoft.com/office/officeart/2005/8/layout/hierarchy4"/>
    <dgm:cxn modelId="{AE8CF7DA-DE35-4952-B043-D76A68527D71}" type="presParOf" srcId="{11D21A34-CB42-4EED-81D5-2F41B69B2C99}" destId="{8E4FDC86-64D5-49CD-AE6C-81F25CAED205}" srcOrd="2" destOrd="0" presId="urn:microsoft.com/office/officeart/2005/8/layout/hierarchy4"/>
    <dgm:cxn modelId="{50F28843-A78F-4579-9415-CA4A305A6112}" type="presParOf" srcId="{8E4FDC86-64D5-49CD-AE6C-81F25CAED205}" destId="{72E3B194-0ECF-493C-B9AE-E1E97AE0B878}" srcOrd="0" destOrd="0" presId="urn:microsoft.com/office/officeart/2005/8/layout/hierarchy4"/>
    <dgm:cxn modelId="{64A90EFC-4C68-4D32-AAED-F5EC51595614}" type="presParOf" srcId="{72E3B194-0ECF-493C-B9AE-E1E97AE0B878}" destId="{8630ABDD-DE73-44AE-8AE7-9CC04A7371A8}" srcOrd="0" destOrd="0" presId="urn:microsoft.com/office/officeart/2005/8/layout/hierarchy4"/>
    <dgm:cxn modelId="{928C144A-32D5-4FC7-8BAE-BFF5FC6CFDD3}" type="presParOf" srcId="{72E3B194-0ECF-493C-B9AE-E1E97AE0B878}" destId="{186E0D3F-E169-4077-B34A-115BC842652E}" srcOrd="1" destOrd="0" presId="urn:microsoft.com/office/officeart/2005/8/layout/hierarchy4"/>
    <dgm:cxn modelId="{07EDCED8-5D52-4CE0-801C-8E10CC1C71F1}" type="presParOf" srcId="{72E3B194-0ECF-493C-B9AE-E1E97AE0B878}" destId="{A36B597E-C365-4F50-8B1B-6E27A0CEA766}" srcOrd="2" destOrd="0" presId="urn:microsoft.com/office/officeart/2005/8/layout/hierarchy4"/>
    <dgm:cxn modelId="{E2193B91-1914-433C-A085-1ADC4015E18B}" type="presParOf" srcId="{A36B597E-C365-4F50-8B1B-6E27A0CEA766}" destId="{995B6204-0DD9-44BC-968A-50E9B3ACB2EE}" srcOrd="0" destOrd="0" presId="urn:microsoft.com/office/officeart/2005/8/layout/hierarchy4"/>
    <dgm:cxn modelId="{80EB27CC-038B-49EE-BAA8-B6CBD1A9B09C}" type="presParOf" srcId="{995B6204-0DD9-44BC-968A-50E9B3ACB2EE}" destId="{CEF5EBBA-2641-4003-9542-EAE031688A15}" srcOrd="0" destOrd="0" presId="urn:microsoft.com/office/officeart/2005/8/layout/hierarchy4"/>
    <dgm:cxn modelId="{6244F005-EDF4-4283-BA9D-710EA528EE1C}" type="presParOf" srcId="{995B6204-0DD9-44BC-968A-50E9B3ACB2EE}" destId="{D6F1E73B-4A8F-4F47-800B-5BD853EACF83}" srcOrd="1" destOrd="0" presId="urn:microsoft.com/office/officeart/2005/8/layout/hierarchy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E6C03CF-8881-4243-822E-340A7CFAF668}">
      <dsp:nvSpPr>
        <dsp:cNvPr id="0" name=""/>
        <dsp:cNvSpPr/>
      </dsp:nvSpPr>
      <dsp:spPr>
        <a:xfrm>
          <a:off x="5022" y="0"/>
          <a:ext cx="5138513" cy="89355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Config</a:t>
          </a:r>
        </a:p>
        <a:p>
          <a:pPr lvl="0" algn="ctr" defTabSz="533400">
            <a:lnSpc>
              <a:spcPct val="90000"/>
            </a:lnSpc>
            <a:spcBef>
              <a:spcPct val="0"/>
            </a:spcBef>
            <a:spcAft>
              <a:spcPct val="35000"/>
            </a:spcAft>
          </a:pPr>
          <a:r>
            <a:rPr lang="fr-FR" sz="1200" kern="1200" dirty="0" smtClean="0"/>
            <a:t>Ici sera stock tout les donner sensible et la connexion à ma base de donne</a:t>
          </a:r>
          <a:endParaRPr lang="fr-FR" sz="1200" kern="1200" dirty="0"/>
        </a:p>
      </dsp:txBody>
      <dsp:txXfrm>
        <a:off x="5022" y="0"/>
        <a:ext cx="5138513" cy="893550"/>
      </dsp:txXfrm>
    </dsp:sp>
    <dsp:sp modelId="{D1EEE9FB-040B-477C-ADCE-584D5285EB9A}">
      <dsp:nvSpPr>
        <dsp:cNvPr id="0" name=""/>
        <dsp:cNvSpPr/>
      </dsp:nvSpPr>
      <dsp:spPr>
        <a:xfrm>
          <a:off x="2511" y="937370"/>
          <a:ext cx="5138513" cy="89355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err="1" smtClean="0"/>
            <a:t>Controlers</a:t>
          </a:r>
          <a:endParaRPr lang="fr-FR" sz="1200" kern="1200" dirty="0" smtClean="0"/>
        </a:p>
        <a:p>
          <a:pPr lvl="0" algn="ctr" defTabSz="533400">
            <a:lnSpc>
              <a:spcPct val="90000"/>
            </a:lnSpc>
            <a:spcBef>
              <a:spcPct val="0"/>
            </a:spcBef>
            <a:spcAft>
              <a:spcPct val="35000"/>
            </a:spcAft>
          </a:pPr>
          <a:r>
            <a:rPr lang="fr-FR" sz="1200" kern="1200" dirty="0" smtClean="0"/>
            <a:t>C’est mon code qui dit qui fait quoi </a:t>
          </a:r>
          <a:endParaRPr lang="fr-FR" sz="1200" kern="1200" dirty="0"/>
        </a:p>
      </dsp:txBody>
      <dsp:txXfrm>
        <a:off x="2511" y="937370"/>
        <a:ext cx="5138513" cy="893550"/>
      </dsp:txXfrm>
    </dsp:sp>
    <dsp:sp modelId="{D43BD276-30A0-4F15-83D7-9D2760FAE913}">
      <dsp:nvSpPr>
        <dsp:cNvPr id="0" name=""/>
        <dsp:cNvSpPr/>
      </dsp:nvSpPr>
      <dsp:spPr>
        <a:xfrm>
          <a:off x="2511" y="1870512"/>
          <a:ext cx="5138513" cy="89355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Middleware</a:t>
          </a:r>
        </a:p>
        <a:p>
          <a:pPr lvl="0" algn="ctr" defTabSz="533400">
            <a:lnSpc>
              <a:spcPct val="90000"/>
            </a:lnSpc>
            <a:spcBef>
              <a:spcPct val="0"/>
            </a:spcBef>
            <a:spcAft>
              <a:spcPct val="35000"/>
            </a:spcAft>
          </a:pPr>
          <a:r>
            <a:rPr lang="fr-FR" sz="1200" kern="1200" dirty="0" smtClean="0"/>
            <a:t>Se sont mes autorisation</a:t>
          </a:r>
        </a:p>
      </dsp:txBody>
      <dsp:txXfrm>
        <a:off x="2511" y="1870512"/>
        <a:ext cx="5138513" cy="893550"/>
      </dsp:txXfrm>
    </dsp:sp>
    <dsp:sp modelId="{FBD54A04-77E6-49F0-B8DD-C300CAB1C4A7}">
      <dsp:nvSpPr>
        <dsp:cNvPr id="0" name=""/>
        <dsp:cNvSpPr/>
      </dsp:nvSpPr>
      <dsp:spPr>
        <a:xfrm>
          <a:off x="2511" y="2803653"/>
          <a:ext cx="5138513" cy="89355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err="1" smtClean="0"/>
            <a:t>Models</a:t>
          </a:r>
          <a:endParaRPr lang="fr-FR" sz="1200" kern="1200" dirty="0" smtClean="0"/>
        </a:p>
        <a:p>
          <a:pPr lvl="0" algn="ctr" defTabSz="533400">
            <a:lnSpc>
              <a:spcPct val="90000"/>
            </a:lnSpc>
            <a:spcBef>
              <a:spcPct val="0"/>
            </a:spcBef>
            <a:spcAft>
              <a:spcPct val="35000"/>
            </a:spcAft>
          </a:pPr>
          <a:r>
            <a:rPr lang="fr-FR" sz="1200" kern="1200" dirty="0" smtClean="0"/>
            <a:t>Sert à définir mes schémas (interfaces) post et user </a:t>
          </a:r>
          <a:endParaRPr lang="fr-FR" sz="1200" kern="1200" dirty="0"/>
        </a:p>
      </dsp:txBody>
      <dsp:txXfrm>
        <a:off x="2511" y="2803653"/>
        <a:ext cx="5138513" cy="893550"/>
      </dsp:txXfrm>
    </dsp:sp>
    <dsp:sp modelId="{61667D7D-F4E6-424A-8CF5-7243F243286A}">
      <dsp:nvSpPr>
        <dsp:cNvPr id="0" name=""/>
        <dsp:cNvSpPr/>
      </dsp:nvSpPr>
      <dsp:spPr>
        <a:xfrm>
          <a:off x="2511" y="3736795"/>
          <a:ext cx="5138513" cy="89355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Routes</a:t>
          </a:r>
        </a:p>
        <a:p>
          <a:pPr lvl="0" algn="ctr" defTabSz="533400">
            <a:lnSpc>
              <a:spcPct val="90000"/>
            </a:lnSpc>
            <a:spcBef>
              <a:spcPct val="0"/>
            </a:spcBef>
            <a:spcAft>
              <a:spcPct val="35000"/>
            </a:spcAft>
          </a:pPr>
          <a:r>
            <a:rPr lang="fr-FR" sz="1200" kern="1200" dirty="0" smtClean="0"/>
            <a:t>Définit les règles du CRUD</a:t>
          </a:r>
          <a:endParaRPr lang="fr-FR" sz="1200" kern="1200" dirty="0"/>
        </a:p>
      </dsp:txBody>
      <dsp:txXfrm>
        <a:off x="2511" y="3736795"/>
        <a:ext cx="5138513" cy="893550"/>
      </dsp:txXfrm>
    </dsp:sp>
    <dsp:sp modelId="{8630ABDD-DE73-44AE-8AE7-9CC04A7371A8}">
      <dsp:nvSpPr>
        <dsp:cNvPr id="0" name=""/>
        <dsp:cNvSpPr/>
      </dsp:nvSpPr>
      <dsp:spPr>
        <a:xfrm>
          <a:off x="2511" y="4669937"/>
          <a:ext cx="5138513" cy="89355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err="1" smtClean="0"/>
            <a:t>Utils</a:t>
          </a:r>
          <a:endParaRPr lang="fr-FR" sz="1200" kern="1200" dirty="0" smtClean="0"/>
        </a:p>
        <a:p>
          <a:pPr lvl="0" algn="ctr" defTabSz="533400">
            <a:lnSpc>
              <a:spcPct val="90000"/>
            </a:lnSpc>
            <a:spcBef>
              <a:spcPct val="0"/>
            </a:spcBef>
            <a:spcAft>
              <a:spcPct val="35000"/>
            </a:spcAft>
          </a:pPr>
          <a:r>
            <a:rPr lang="fr-FR" sz="1200" kern="1200" dirty="0" smtClean="0"/>
            <a:t>Va me servir à définir les messages d’erreur </a:t>
          </a:r>
        </a:p>
      </dsp:txBody>
      <dsp:txXfrm>
        <a:off x="2511" y="4669937"/>
        <a:ext cx="5138513" cy="893550"/>
      </dsp:txXfrm>
    </dsp:sp>
    <dsp:sp modelId="{CEF5EBBA-2641-4003-9542-EAE031688A15}">
      <dsp:nvSpPr>
        <dsp:cNvPr id="0" name=""/>
        <dsp:cNvSpPr/>
      </dsp:nvSpPr>
      <dsp:spPr>
        <a:xfrm>
          <a:off x="2511" y="5603078"/>
          <a:ext cx="5138513" cy="89355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server.js</a:t>
          </a:r>
        </a:p>
        <a:p>
          <a:pPr lvl="0" algn="ctr" defTabSz="533400">
            <a:lnSpc>
              <a:spcPct val="90000"/>
            </a:lnSpc>
            <a:spcBef>
              <a:spcPct val="0"/>
            </a:spcBef>
            <a:spcAft>
              <a:spcPct val="35000"/>
            </a:spcAft>
          </a:pPr>
          <a:r>
            <a:rPr lang="fr-FR" sz="1200" kern="1200" dirty="0" smtClean="0"/>
            <a:t>Définit mes routes et mes headers(CORS)</a:t>
          </a:r>
          <a:endParaRPr lang="fr-FR" sz="1200" kern="1200" dirty="0"/>
        </a:p>
      </dsp:txBody>
      <dsp:txXfrm>
        <a:off x="2511" y="5603078"/>
        <a:ext cx="5138513" cy="89355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E6C03CF-8881-4243-822E-340A7CFAF668}">
      <dsp:nvSpPr>
        <dsp:cNvPr id="0" name=""/>
        <dsp:cNvSpPr/>
      </dsp:nvSpPr>
      <dsp:spPr>
        <a:xfrm>
          <a:off x="5790" y="0"/>
          <a:ext cx="5923531" cy="70534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fr-FR" sz="800" kern="1200" dirty="0" smtClean="0"/>
            <a:t>public</a:t>
          </a:r>
        </a:p>
        <a:p>
          <a:pPr lvl="0" algn="ctr" defTabSz="355600">
            <a:lnSpc>
              <a:spcPct val="90000"/>
            </a:lnSpc>
            <a:spcBef>
              <a:spcPct val="0"/>
            </a:spcBef>
            <a:spcAft>
              <a:spcPct val="35000"/>
            </a:spcAft>
          </a:pPr>
          <a:r>
            <a:rPr lang="fr-FR" sz="800" kern="1200" dirty="0" smtClean="0"/>
            <a:t>Ici sera stocké tout les images de mon site et les </a:t>
          </a:r>
          <a:r>
            <a:rPr lang="fr-FR" sz="800" kern="1200" dirty="0" err="1" smtClean="0"/>
            <a:t>uploads</a:t>
          </a:r>
          <a:r>
            <a:rPr lang="fr-FR" sz="800" kern="1200" dirty="0" smtClean="0"/>
            <a:t> des utilisateurs</a:t>
          </a:r>
        </a:p>
        <a:p>
          <a:pPr lvl="0" algn="ctr" defTabSz="355600">
            <a:lnSpc>
              <a:spcPct val="90000"/>
            </a:lnSpc>
            <a:spcBef>
              <a:spcPct val="0"/>
            </a:spcBef>
            <a:spcAft>
              <a:spcPct val="35000"/>
            </a:spcAft>
          </a:pPr>
          <a:r>
            <a:rPr lang="fr-FR" sz="800" kern="1200" dirty="0" smtClean="0"/>
            <a:t>Il y a aussi la page index qui est ma page de référence pour tout mon site  </a:t>
          </a:r>
          <a:endParaRPr lang="fr-FR" sz="800" kern="1200" dirty="0"/>
        </a:p>
      </dsp:txBody>
      <dsp:txXfrm>
        <a:off x="5790" y="0"/>
        <a:ext cx="5923531" cy="705345"/>
      </dsp:txXfrm>
    </dsp:sp>
    <dsp:sp modelId="{D1EEE9FB-040B-477C-ADCE-584D5285EB9A}">
      <dsp:nvSpPr>
        <dsp:cNvPr id="0" name=""/>
        <dsp:cNvSpPr/>
      </dsp:nvSpPr>
      <dsp:spPr>
        <a:xfrm>
          <a:off x="0" y="721091"/>
          <a:ext cx="5923531" cy="70534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fr-FR" sz="800" kern="1200" dirty="0" err="1" smtClean="0"/>
            <a:t>src</a:t>
          </a:r>
          <a:endParaRPr lang="fr-FR" sz="800" kern="1200" dirty="0" smtClean="0"/>
        </a:p>
        <a:p>
          <a:pPr lvl="0" algn="ctr" defTabSz="355600">
            <a:lnSpc>
              <a:spcPct val="90000"/>
            </a:lnSpc>
            <a:spcBef>
              <a:spcPct val="0"/>
            </a:spcBef>
            <a:spcAft>
              <a:spcPct val="35000"/>
            </a:spcAft>
          </a:pPr>
          <a:r>
            <a:rPr lang="fr-FR" sz="800" kern="1200" dirty="0" smtClean="0"/>
            <a:t>C’est le dossier ou il va y avoir tout mon code </a:t>
          </a:r>
          <a:endParaRPr lang="fr-FR" sz="800" kern="1200" dirty="0"/>
        </a:p>
      </dsp:txBody>
      <dsp:txXfrm>
        <a:off x="0" y="721091"/>
        <a:ext cx="5923531" cy="705345"/>
      </dsp:txXfrm>
    </dsp:sp>
    <dsp:sp modelId="{D43BD276-30A0-4F15-83D7-9D2760FAE913}">
      <dsp:nvSpPr>
        <dsp:cNvPr id="0" name=""/>
        <dsp:cNvSpPr/>
      </dsp:nvSpPr>
      <dsp:spPr>
        <a:xfrm>
          <a:off x="2895" y="1504558"/>
          <a:ext cx="5923531" cy="70534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fr-FR" sz="800" kern="1200" dirty="0" smtClean="0"/>
            <a:t>actions</a:t>
          </a:r>
        </a:p>
        <a:p>
          <a:pPr lvl="0" algn="ctr" defTabSz="355600">
            <a:lnSpc>
              <a:spcPct val="90000"/>
            </a:lnSpc>
            <a:spcBef>
              <a:spcPct val="0"/>
            </a:spcBef>
            <a:spcAft>
              <a:spcPct val="35000"/>
            </a:spcAft>
          </a:pPr>
          <a:r>
            <a:rPr lang="fr-FR" sz="800" kern="1200" dirty="0" smtClean="0"/>
            <a:t>Se sont mes action qui vont déclencher mes </a:t>
          </a:r>
          <a:r>
            <a:rPr lang="fr-FR" sz="800" kern="1200" dirty="0" err="1" smtClean="0"/>
            <a:t>reducers</a:t>
          </a:r>
          <a:endParaRPr lang="fr-FR" sz="800" kern="1200" dirty="0" smtClean="0"/>
        </a:p>
      </dsp:txBody>
      <dsp:txXfrm>
        <a:off x="2895" y="1504558"/>
        <a:ext cx="5923531" cy="705345"/>
      </dsp:txXfrm>
    </dsp:sp>
    <dsp:sp modelId="{FBD54A04-77E6-49F0-B8DD-C300CAB1C4A7}">
      <dsp:nvSpPr>
        <dsp:cNvPr id="0" name=""/>
        <dsp:cNvSpPr/>
      </dsp:nvSpPr>
      <dsp:spPr>
        <a:xfrm>
          <a:off x="2895" y="2254814"/>
          <a:ext cx="5923531" cy="70534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fr-FR" sz="800" kern="1200" dirty="0" smtClean="0"/>
            <a:t>components</a:t>
          </a:r>
        </a:p>
        <a:p>
          <a:pPr lvl="0" algn="ctr" defTabSz="355600">
            <a:lnSpc>
              <a:spcPct val="90000"/>
            </a:lnSpc>
            <a:spcBef>
              <a:spcPct val="0"/>
            </a:spcBef>
            <a:spcAft>
              <a:spcPct val="35000"/>
            </a:spcAft>
          </a:pPr>
          <a:r>
            <a:rPr lang="fr-FR" sz="800" kern="1200" dirty="0" smtClean="0"/>
            <a:t>Ses ici que son coder les composant qui vont formée ma page</a:t>
          </a:r>
          <a:endParaRPr lang="fr-FR" sz="800" kern="1200" dirty="0"/>
        </a:p>
      </dsp:txBody>
      <dsp:txXfrm>
        <a:off x="2895" y="2254814"/>
        <a:ext cx="5923531" cy="705345"/>
      </dsp:txXfrm>
    </dsp:sp>
    <dsp:sp modelId="{61667D7D-F4E6-424A-8CF5-7243F243286A}">
      <dsp:nvSpPr>
        <dsp:cNvPr id="0" name=""/>
        <dsp:cNvSpPr/>
      </dsp:nvSpPr>
      <dsp:spPr>
        <a:xfrm>
          <a:off x="2895" y="3005069"/>
          <a:ext cx="5923531" cy="70534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fr-FR" sz="800" kern="1200" dirty="0" smtClean="0"/>
            <a:t>page</a:t>
          </a:r>
        </a:p>
        <a:p>
          <a:pPr lvl="0" algn="ctr" defTabSz="355600">
            <a:lnSpc>
              <a:spcPct val="90000"/>
            </a:lnSpc>
            <a:spcBef>
              <a:spcPct val="0"/>
            </a:spcBef>
            <a:spcAft>
              <a:spcPct val="35000"/>
            </a:spcAft>
          </a:pPr>
          <a:r>
            <a:rPr lang="fr-FR" sz="800" kern="1200" dirty="0" err="1" smtClean="0"/>
            <a:t>Definit</a:t>
          </a:r>
          <a:r>
            <a:rPr lang="fr-FR" sz="800" kern="1200" dirty="0" smtClean="0"/>
            <a:t> l’ensemble des page de mon site ses ici que nous fessons l’assemblage de nos composant </a:t>
          </a:r>
          <a:endParaRPr lang="fr-FR" sz="800" kern="1200" dirty="0"/>
        </a:p>
      </dsp:txBody>
      <dsp:txXfrm>
        <a:off x="2895" y="3005069"/>
        <a:ext cx="5923531" cy="705345"/>
      </dsp:txXfrm>
    </dsp:sp>
    <dsp:sp modelId="{8630ABDD-DE73-44AE-8AE7-9CC04A7371A8}">
      <dsp:nvSpPr>
        <dsp:cNvPr id="0" name=""/>
        <dsp:cNvSpPr/>
      </dsp:nvSpPr>
      <dsp:spPr>
        <a:xfrm>
          <a:off x="2895" y="3755325"/>
          <a:ext cx="5923531" cy="70534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fr-FR" sz="800" kern="1200" dirty="0" err="1" smtClean="0"/>
            <a:t>reducers</a:t>
          </a:r>
          <a:endParaRPr lang="fr-FR" sz="800" kern="1200" dirty="0" smtClean="0"/>
        </a:p>
        <a:p>
          <a:pPr lvl="0" algn="ctr" defTabSz="355600">
            <a:lnSpc>
              <a:spcPct val="90000"/>
            </a:lnSpc>
            <a:spcBef>
              <a:spcPct val="0"/>
            </a:spcBef>
            <a:spcAft>
              <a:spcPct val="35000"/>
            </a:spcAft>
          </a:pPr>
          <a:r>
            <a:rPr lang="fr-FR" sz="800" kern="1200" dirty="0" smtClean="0"/>
            <a:t>Gestion de mes </a:t>
          </a:r>
          <a:r>
            <a:rPr lang="fr-FR" sz="800" kern="1200" dirty="0" err="1" smtClean="0"/>
            <a:t>reducers</a:t>
          </a:r>
          <a:endParaRPr lang="fr-FR" sz="800" kern="1200" dirty="0" smtClean="0"/>
        </a:p>
      </dsp:txBody>
      <dsp:txXfrm>
        <a:off x="2895" y="3755325"/>
        <a:ext cx="5923531" cy="705345"/>
      </dsp:txXfrm>
    </dsp:sp>
    <dsp:sp modelId="{CEF5EBBA-2641-4003-9542-EAE031688A15}">
      <dsp:nvSpPr>
        <dsp:cNvPr id="0" name=""/>
        <dsp:cNvSpPr/>
      </dsp:nvSpPr>
      <dsp:spPr>
        <a:xfrm>
          <a:off x="2895" y="4505580"/>
          <a:ext cx="5923531" cy="70534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fr-FR" sz="800" kern="1200" dirty="0" smtClean="0"/>
            <a:t>Styles </a:t>
          </a:r>
        </a:p>
        <a:p>
          <a:pPr lvl="0" algn="ctr" defTabSz="355600">
            <a:lnSpc>
              <a:spcPct val="90000"/>
            </a:lnSpc>
            <a:spcBef>
              <a:spcPct val="0"/>
            </a:spcBef>
            <a:spcAft>
              <a:spcPct val="35000"/>
            </a:spcAft>
          </a:pPr>
          <a:r>
            <a:rPr lang="fr-FR" sz="800" kern="1200" dirty="0" smtClean="0"/>
            <a:t>Ses ici que sera définit toute la mise en page du site </a:t>
          </a:r>
          <a:endParaRPr lang="fr-FR" sz="800" kern="1200" dirty="0"/>
        </a:p>
      </dsp:txBody>
      <dsp:txXfrm>
        <a:off x="2895" y="4505580"/>
        <a:ext cx="5923531" cy="705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ED655A-31B7-481E-90CB-E468D65B71B3}" type="datetimeFigureOut">
              <a:rPr lang="fr-FR" smtClean="0"/>
              <a:pPr/>
              <a:t>12/07/2022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167D8E-E337-49D9-9B86-FBE56B9C163A}"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690D224E-297F-412A-A36D-E9CFF743A8CE}" type="datetimeFigureOut">
              <a:rPr lang="fr-FR" smtClean="0"/>
              <a:pPr/>
              <a:t>12/07/2022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EC2D0B20-BF81-40A2-8525-1794928B21B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690D224E-297F-412A-A36D-E9CFF743A8CE}" type="datetimeFigureOut">
              <a:rPr lang="fr-FR" smtClean="0"/>
              <a:pPr/>
              <a:t>12/07/2022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EC2D0B20-BF81-40A2-8525-1794928B21B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690D224E-297F-412A-A36D-E9CFF743A8CE}" type="datetimeFigureOut">
              <a:rPr lang="fr-FR" smtClean="0"/>
              <a:pPr/>
              <a:t>12/07/2022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EC2D0B20-BF81-40A2-8525-1794928B21B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690D224E-297F-412A-A36D-E9CFF743A8CE}" type="datetimeFigureOut">
              <a:rPr lang="fr-FR" smtClean="0"/>
              <a:pPr/>
              <a:t>12/07/2022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EC2D0B20-BF81-40A2-8525-1794928B21B4}"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690D224E-297F-412A-A36D-E9CFF743A8CE}" type="datetimeFigureOut">
              <a:rPr lang="fr-FR" smtClean="0"/>
              <a:pPr/>
              <a:t>12/07/2022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EC2D0B20-BF81-40A2-8525-1794928B21B4}"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690D224E-297F-412A-A36D-E9CFF743A8CE}" type="datetimeFigureOut">
              <a:rPr lang="fr-FR" smtClean="0"/>
              <a:pPr/>
              <a:t>12/07/2022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EC2D0B20-BF81-40A2-8525-1794928B21B4}"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690D224E-297F-412A-A36D-E9CFF743A8CE}" type="datetimeFigureOut">
              <a:rPr lang="fr-FR" smtClean="0"/>
              <a:pPr/>
              <a:t>12/07/2022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EC2D0B20-BF81-40A2-8525-1794928B21B4}"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690D224E-297F-412A-A36D-E9CFF743A8CE}" type="datetimeFigureOut">
              <a:rPr lang="fr-FR" smtClean="0"/>
              <a:pPr/>
              <a:t>12/07/2022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EC2D0B20-BF81-40A2-8525-1794928B21B4}"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690D224E-297F-412A-A36D-E9CFF743A8CE}" type="datetimeFigureOut">
              <a:rPr lang="fr-FR" smtClean="0"/>
              <a:pPr/>
              <a:t>12/07/2022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EC2D0B20-BF81-40A2-8525-1794928B21B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690D224E-297F-412A-A36D-E9CFF743A8CE}" type="datetimeFigureOut">
              <a:rPr lang="fr-FR" smtClean="0"/>
              <a:pPr/>
              <a:t>12/07/2022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EC2D0B20-BF81-40A2-8525-1794928B21B4}"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690D224E-297F-412A-A36D-E9CFF743A8CE}" type="datetimeFigureOut">
              <a:rPr lang="fr-FR" smtClean="0"/>
              <a:pPr/>
              <a:t>12/07/2022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EC2D0B20-BF81-40A2-8525-1794928B21B4}"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90D224E-297F-412A-A36D-E9CFF743A8CE}" type="datetimeFigureOut">
              <a:rPr lang="fr-FR" smtClean="0"/>
              <a:pPr/>
              <a:t>12/07/2022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2D0B20-BF81-40A2-8525-1794928B21B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bocasay.com/fr/developpement-logiciel-offshore-agile/" TargetMode="External"/><Relationship Id="rId2" Type="http://schemas.openxmlformats.org/officeDocument/2006/relationships/hyperlink" Target="https://www.bocasay.com/fr/developpement-mobile-offshore-agile/"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omment réussir sa formation OpenClassrooms ? | by Clément Lionne | Medium"/>
          <p:cNvPicPr>
            <a:picLocks noChangeAspect="1" noChangeArrowheads="1"/>
          </p:cNvPicPr>
          <p:nvPr/>
        </p:nvPicPr>
        <p:blipFill>
          <a:blip r:embed="rId2" cstate="print"/>
          <a:srcRect t="31835" b="33147"/>
          <a:stretch>
            <a:fillRect/>
          </a:stretch>
        </p:blipFill>
        <p:spPr bwMode="auto">
          <a:xfrm>
            <a:off x="142845" y="142852"/>
            <a:ext cx="3286148" cy="647300"/>
          </a:xfrm>
          <a:prstGeom prst="rect">
            <a:avLst/>
          </a:prstGeom>
          <a:noFill/>
        </p:spPr>
      </p:pic>
      <p:sp>
        <p:nvSpPr>
          <p:cNvPr id="7" name="Sous-titre 2"/>
          <p:cNvSpPr txBox="1">
            <a:spLocks/>
          </p:cNvSpPr>
          <p:nvPr/>
        </p:nvSpPr>
        <p:spPr>
          <a:xfrm>
            <a:off x="4929190" y="4500570"/>
            <a:ext cx="4100514" cy="382179"/>
          </a:xfrm>
          <a:prstGeom prst="rect">
            <a:avLst/>
          </a:prstGeom>
        </p:spPr>
        <p:txBody>
          <a:bodyPr vert="horz" lIns="45720" rIns="45720">
            <a:normAutofit fontScale="85000" lnSpcReduction="20000"/>
          </a:bodyPr>
          <a:lstStyle/>
          <a:p>
            <a:pPr marL="0" marR="64008" lvl="0" indent="0" algn="r"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fr-FR" sz="2700" b="0" i="0" u="none" strike="noStrike" kern="1200" cap="none" spc="0" normalizeH="0" baseline="0" noProof="0" dirty="0" smtClean="0">
                <a:ln>
                  <a:noFill/>
                </a:ln>
                <a:solidFill>
                  <a:schemeClr val="tx2"/>
                </a:solidFill>
                <a:effectLst/>
                <a:uLnTx/>
                <a:uFillTx/>
                <a:latin typeface="+mn-lt"/>
                <a:ea typeface="+mn-ea"/>
                <a:cs typeface="+mn-cs"/>
              </a:rPr>
              <a:t>Gwenaël GRESSIER</a:t>
            </a:r>
          </a:p>
          <a:p>
            <a:pPr marL="0" marR="64008" lvl="0" indent="0" algn="r"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fr-FR" sz="2700" b="0" i="0" u="none" strike="noStrike" kern="1200" cap="none" spc="0" normalizeH="0" baseline="0" noProof="0" dirty="0">
              <a:ln>
                <a:noFill/>
              </a:ln>
              <a:solidFill>
                <a:schemeClr val="tx2"/>
              </a:solidFill>
              <a:effectLst/>
              <a:uLnTx/>
              <a:uFillTx/>
              <a:latin typeface="+mn-lt"/>
              <a:ea typeface="+mn-ea"/>
              <a:cs typeface="+mn-cs"/>
            </a:endParaRPr>
          </a:p>
        </p:txBody>
      </p:sp>
      <p:sp>
        <p:nvSpPr>
          <p:cNvPr id="8" name="Titre 1"/>
          <p:cNvSpPr>
            <a:spLocks noGrp="1"/>
          </p:cNvSpPr>
          <p:nvPr>
            <p:ph type="ctrTitle"/>
          </p:nvPr>
        </p:nvSpPr>
        <p:spPr>
          <a:xfrm>
            <a:off x="357158" y="1357298"/>
            <a:ext cx="8786842" cy="2357454"/>
          </a:xfrm>
        </p:spPr>
        <p:txBody>
          <a:bodyPr>
            <a:normAutofit/>
          </a:bodyPr>
          <a:lstStyle/>
          <a:p>
            <a:r>
              <a:rPr lang="fr-FR" dirty="0" smtClean="0"/>
              <a:t>Créez un réseau social d’entreprise</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457200" y="1481138"/>
          <a:ext cx="8229600" cy="5019040"/>
        </p:xfrm>
        <a:graphic>
          <a:graphicData uri="http://schemas.openxmlformats.org/drawingml/2006/table">
            <a:tbl>
              <a:tblPr firstRow="1" bandRow="1">
                <a:tableStyleId>{5C22544A-7EE6-4342-B048-85BDC9FD1C3A}</a:tableStyleId>
              </a:tblPr>
              <a:tblGrid>
                <a:gridCol w="757214"/>
                <a:gridCol w="2643206"/>
                <a:gridCol w="1537340"/>
                <a:gridCol w="1645920"/>
                <a:gridCol w="1645920"/>
              </a:tblGrid>
              <a:tr h="370840">
                <a:tc>
                  <a:txBody>
                    <a:bodyPr/>
                    <a:lstStyle/>
                    <a:p>
                      <a:endParaRPr lang="fr-FR" sz="1400" dirty="0"/>
                    </a:p>
                  </a:txBody>
                  <a:tcPr/>
                </a:tc>
                <a:tc>
                  <a:txBody>
                    <a:bodyPr/>
                    <a:lstStyle/>
                    <a:p>
                      <a:pPr algn="ctr"/>
                      <a:r>
                        <a:rPr lang="fr-FR" sz="1400" dirty="0" smtClean="0"/>
                        <a:t>Point</a:t>
                      </a:r>
                      <a:r>
                        <a:rPr lang="fr-FR" sz="1400" baseline="0" dirty="0" smtClean="0"/>
                        <a:t> d‘accès</a:t>
                      </a:r>
                      <a:endParaRPr lang="fr-FR" sz="1400" dirty="0"/>
                    </a:p>
                  </a:txBody>
                  <a:tcPr anchor="ctr"/>
                </a:tc>
                <a:tc>
                  <a:txBody>
                    <a:bodyPr/>
                    <a:lstStyle/>
                    <a:p>
                      <a:pPr algn="ctr"/>
                      <a:r>
                        <a:rPr lang="fr-FR" sz="1400" dirty="0" err="1" smtClean="0"/>
                        <a:t>Request</a:t>
                      </a:r>
                      <a:r>
                        <a:rPr lang="fr-FR" sz="1400" dirty="0" smtClean="0"/>
                        <a:t> body (le cas échéant)</a:t>
                      </a:r>
                      <a:endParaRPr lang="fr-FR" sz="1400" dirty="0"/>
                    </a:p>
                  </a:txBody>
                  <a:tcPr anchor="ctr"/>
                </a:tc>
                <a:tc>
                  <a:txBody>
                    <a:bodyPr/>
                    <a:lstStyle/>
                    <a:p>
                      <a:pPr algn="ctr"/>
                      <a:r>
                        <a:rPr lang="fr-FR" sz="1400" dirty="0" smtClean="0"/>
                        <a:t>Type de réponse attendue </a:t>
                      </a:r>
                      <a:endParaRPr lang="fr-FR" sz="1400" dirty="0"/>
                    </a:p>
                  </a:txBody>
                  <a:tcPr anchor="ctr"/>
                </a:tc>
                <a:tc>
                  <a:txBody>
                    <a:bodyPr/>
                    <a:lstStyle/>
                    <a:p>
                      <a:pPr algn="ctr"/>
                      <a:r>
                        <a:rPr lang="fr-FR" sz="1400" dirty="0" smtClean="0"/>
                        <a:t>Fonction </a:t>
                      </a:r>
                      <a:endParaRPr lang="fr-FR" sz="1400" dirty="0"/>
                    </a:p>
                  </a:txBody>
                  <a:tcPr anchor="ctr"/>
                </a:tc>
              </a:tr>
              <a:tr h="370840">
                <a:tc>
                  <a:txBody>
                    <a:bodyPr/>
                    <a:lstStyle/>
                    <a:p>
                      <a:r>
                        <a:rPr lang="fr-FR" sz="1400" dirty="0" smtClean="0"/>
                        <a:t>post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/api/post</a:t>
                      </a:r>
                    </a:p>
                  </a:txBody>
                  <a:tcPr/>
                </a:tc>
                <a:tc>
                  <a:txBody>
                    <a:bodyPr/>
                    <a:lstStyle/>
                    <a:p>
                      <a:endParaRPr lang="fr-FR" sz="1400"/>
                    </a:p>
                  </a:txBody>
                  <a:tcPr/>
                </a:tc>
                <a:tc>
                  <a:txBody>
                    <a:bodyPr/>
                    <a:lstStyle/>
                    <a:p>
                      <a:endParaRPr lang="fr-FR" sz="1400"/>
                    </a:p>
                  </a:txBody>
                  <a:tcPr/>
                </a:tc>
                <a:tc>
                  <a:txBody>
                    <a:bodyPr/>
                    <a:lstStyle/>
                    <a:p>
                      <a:endParaRPr lang="fr-FR" sz="1400"/>
                    </a:p>
                  </a:txBody>
                  <a:tcPr/>
                </a:tc>
              </a:tr>
              <a:tr h="370840">
                <a:tc>
                  <a:txBody>
                    <a:bodyPr/>
                    <a:lstStyle/>
                    <a:p>
                      <a:r>
                        <a:rPr lang="fr-FR" sz="1400" dirty="0" err="1" smtClean="0"/>
                        <a:t>get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/api/post</a:t>
                      </a:r>
                    </a:p>
                  </a:txBody>
                  <a:tcPr/>
                </a:tc>
                <a:tc>
                  <a:txBody>
                    <a:bodyPr/>
                    <a:lstStyle/>
                    <a:p>
                      <a:endParaRPr lang="fr-FR" sz="1400"/>
                    </a:p>
                  </a:txBody>
                  <a:tcPr/>
                </a:tc>
                <a:tc>
                  <a:txBody>
                    <a:bodyPr/>
                    <a:lstStyle/>
                    <a:p>
                      <a:endParaRPr lang="fr-FR" sz="1400"/>
                    </a:p>
                  </a:txBody>
                  <a:tcPr/>
                </a:tc>
                <a:tc>
                  <a:txBody>
                    <a:bodyPr/>
                    <a:lstStyle/>
                    <a:p>
                      <a:endParaRPr lang="fr-FR" sz="1400"/>
                    </a:p>
                  </a:txBody>
                  <a:tcPr/>
                </a:tc>
              </a:tr>
              <a:tr h="370840">
                <a:tc>
                  <a:txBody>
                    <a:bodyPr/>
                    <a:lstStyle/>
                    <a:p>
                      <a:r>
                        <a:rPr lang="fr-FR" sz="1400" dirty="0" smtClean="0"/>
                        <a:t>put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/api/post/:id</a:t>
                      </a:r>
                    </a:p>
                  </a:txBody>
                  <a:tcPr/>
                </a:tc>
                <a:tc>
                  <a:txBody>
                    <a:bodyPr/>
                    <a:lstStyle/>
                    <a:p>
                      <a:endParaRPr lang="fr-FR" sz="1400"/>
                    </a:p>
                  </a:txBody>
                  <a:tcPr/>
                </a:tc>
                <a:tc>
                  <a:txBody>
                    <a:bodyPr/>
                    <a:lstStyle/>
                    <a:p>
                      <a:endParaRPr lang="fr-FR" sz="1400"/>
                    </a:p>
                  </a:txBody>
                  <a:tcPr/>
                </a:tc>
                <a:tc>
                  <a:txBody>
                    <a:bodyPr/>
                    <a:lstStyle/>
                    <a:p>
                      <a:endParaRPr lang="fr-FR" sz="1400"/>
                    </a:p>
                  </a:txBody>
                  <a:tcPr/>
                </a:tc>
              </a:tr>
              <a:tr h="370840">
                <a:tc>
                  <a:txBody>
                    <a:bodyPr/>
                    <a:lstStyle/>
                    <a:p>
                      <a:r>
                        <a:rPr lang="fr-FR" sz="1400" dirty="0" err="1" smtClean="0"/>
                        <a:t>delete</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/api/post/:id</a:t>
                      </a:r>
                    </a:p>
                  </a:txBody>
                  <a:tcPr/>
                </a:tc>
                <a:tc>
                  <a:txBody>
                    <a:bodyPr/>
                    <a:lstStyle/>
                    <a:p>
                      <a:endParaRPr lang="fr-FR" sz="1400"/>
                    </a:p>
                  </a:txBody>
                  <a:tcPr/>
                </a:tc>
                <a:tc>
                  <a:txBody>
                    <a:bodyPr/>
                    <a:lstStyle/>
                    <a:p>
                      <a:endParaRPr lang="fr-FR" sz="1400"/>
                    </a:p>
                  </a:txBody>
                  <a:tcPr/>
                </a:tc>
                <a:tc>
                  <a:txBody>
                    <a:bodyPr/>
                    <a:lstStyle/>
                    <a:p>
                      <a:endParaRPr lang="fr-FR" sz="1400"/>
                    </a:p>
                  </a:txBody>
                  <a:tcPr/>
                </a:tc>
              </a:tr>
              <a:tr h="370840">
                <a:tc>
                  <a:txBody>
                    <a:bodyPr/>
                    <a:lstStyle/>
                    <a:p>
                      <a:r>
                        <a:rPr lang="fr-FR" sz="1400" dirty="0" smtClean="0"/>
                        <a:t>patch</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/api/post/</a:t>
                      </a:r>
                      <a:r>
                        <a:rPr kumimoji="0" lang="fr-FR" sz="1400" b="0" kern="1200" dirty="0" err="1" smtClean="0">
                          <a:solidFill>
                            <a:schemeClr val="dk1"/>
                          </a:solidFill>
                          <a:latin typeface="+mn-lt"/>
                          <a:ea typeface="+mn-ea"/>
                          <a:cs typeface="+mn-cs"/>
                        </a:rPr>
                        <a:t>like</a:t>
                      </a:r>
                      <a:r>
                        <a:rPr kumimoji="0" lang="fr-FR" sz="1400" b="0" kern="1200" dirty="0" smtClean="0">
                          <a:solidFill>
                            <a:schemeClr val="dk1"/>
                          </a:solidFill>
                          <a:latin typeface="+mn-lt"/>
                          <a:ea typeface="+mn-ea"/>
                          <a:cs typeface="+mn-cs"/>
                        </a:rPr>
                        <a:t>-post/:id</a:t>
                      </a:r>
                    </a:p>
                    <a:p>
                      <a:endParaRPr lang="fr-FR" sz="1400" dirty="0"/>
                    </a:p>
                  </a:txBody>
                  <a:tcPr/>
                </a:tc>
                <a:tc>
                  <a:txBody>
                    <a:bodyPr/>
                    <a:lstStyle/>
                    <a:p>
                      <a:endParaRPr lang="fr-FR" sz="1400" dirty="0"/>
                    </a:p>
                  </a:txBody>
                  <a:tcPr/>
                </a:tc>
                <a:tc>
                  <a:txBody>
                    <a:bodyPr/>
                    <a:lstStyle/>
                    <a:p>
                      <a:endParaRPr lang="fr-FR" sz="1400"/>
                    </a:p>
                  </a:txBody>
                  <a:tcPr/>
                </a:tc>
                <a:tc>
                  <a:txBody>
                    <a:bodyPr/>
                    <a:lstStyle/>
                    <a:p>
                      <a:endParaRPr lang="fr-FR" sz="1400"/>
                    </a:p>
                  </a:txBody>
                  <a:tcPr/>
                </a:tc>
              </a:tr>
              <a:tr h="370840">
                <a:tc>
                  <a:txBody>
                    <a:bodyPr/>
                    <a:lstStyle/>
                    <a:p>
                      <a:r>
                        <a:rPr lang="fr-FR" sz="1400" dirty="0" smtClean="0"/>
                        <a:t>patch</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/api/post/</a:t>
                      </a:r>
                      <a:r>
                        <a:rPr kumimoji="0" lang="fr-FR" sz="1400" b="0" kern="1200" dirty="0" err="1" smtClean="0">
                          <a:solidFill>
                            <a:schemeClr val="dk1"/>
                          </a:solidFill>
                          <a:latin typeface="+mn-lt"/>
                          <a:ea typeface="+mn-ea"/>
                          <a:cs typeface="+mn-cs"/>
                        </a:rPr>
                        <a:t>unlike</a:t>
                      </a:r>
                      <a:r>
                        <a:rPr kumimoji="0" lang="fr-FR" sz="1400" b="0" kern="1200" dirty="0" smtClean="0">
                          <a:solidFill>
                            <a:schemeClr val="dk1"/>
                          </a:solidFill>
                          <a:latin typeface="+mn-lt"/>
                          <a:ea typeface="+mn-ea"/>
                          <a:cs typeface="+mn-cs"/>
                        </a:rPr>
                        <a:t>-post/:id</a:t>
                      </a:r>
                    </a:p>
                    <a:p>
                      <a:endParaRPr lang="fr-FR" sz="1400" dirty="0"/>
                    </a:p>
                  </a:txBody>
                  <a:tcPr/>
                </a:tc>
                <a:tc>
                  <a:txBody>
                    <a:bodyPr/>
                    <a:lstStyle/>
                    <a:p>
                      <a:endParaRPr lang="fr-FR" sz="1400"/>
                    </a:p>
                  </a:txBody>
                  <a:tcPr/>
                </a:tc>
                <a:tc>
                  <a:txBody>
                    <a:bodyPr/>
                    <a:lstStyle/>
                    <a:p>
                      <a:endParaRPr lang="fr-FR" sz="1400"/>
                    </a:p>
                  </a:txBody>
                  <a:tcPr/>
                </a:tc>
                <a:tc>
                  <a:txBody>
                    <a:bodyPr/>
                    <a:lstStyle/>
                    <a:p>
                      <a:endParaRPr lang="fr-FR" sz="1400"/>
                    </a:p>
                  </a:txBody>
                  <a:tcPr/>
                </a:tc>
              </a:tr>
              <a:tr h="370840">
                <a:tc>
                  <a:txBody>
                    <a:bodyPr/>
                    <a:lstStyle/>
                    <a:p>
                      <a:r>
                        <a:rPr lang="fr-FR" sz="1400" dirty="0" smtClean="0"/>
                        <a:t>patch</a:t>
                      </a:r>
                      <a:endParaRPr lang="fr-FR" sz="1400" dirty="0"/>
                    </a:p>
                  </a:txBody>
                  <a:tcPr/>
                </a:tc>
                <a:tc>
                  <a:txBody>
                    <a:bodyPr/>
                    <a:lstStyle/>
                    <a:p>
                      <a:r>
                        <a:rPr kumimoji="0" lang="fr-FR" sz="1400" b="0" kern="1200" dirty="0" smtClean="0">
                          <a:solidFill>
                            <a:schemeClr val="dk1"/>
                          </a:solidFill>
                          <a:latin typeface="+mn-lt"/>
                          <a:ea typeface="+mn-ea"/>
                          <a:cs typeface="+mn-cs"/>
                        </a:rPr>
                        <a:t>/api/post/comment-post/:id</a:t>
                      </a:r>
                      <a:endParaRPr kumimoji="0" lang="fr-FR" sz="1400" b="0" kern="1200" dirty="0">
                        <a:solidFill>
                          <a:schemeClr val="dk1"/>
                        </a:solidFill>
                        <a:latin typeface="+mn-lt"/>
                        <a:ea typeface="+mn-ea"/>
                        <a:cs typeface="+mn-cs"/>
                      </a:endParaRPr>
                    </a:p>
                  </a:txBody>
                  <a:tcPr/>
                </a:tc>
                <a:tc>
                  <a:txBody>
                    <a:bodyPr/>
                    <a:lstStyle/>
                    <a:p>
                      <a:endParaRPr lang="fr-FR" sz="1400" dirty="0"/>
                    </a:p>
                  </a:txBody>
                  <a:tcPr/>
                </a:tc>
                <a:tc>
                  <a:txBody>
                    <a:bodyPr/>
                    <a:lstStyle/>
                    <a:p>
                      <a:endParaRPr lang="fr-FR" sz="1400"/>
                    </a:p>
                  </a:txBody>
                  <a:tcPr/>
                </a:tc>
                <a:tc>
                  <a:txBody>
                    <a:bodyPr/>
                    <a:lstStyle/>
                    <a:p>
                      <a:endParaRPr lang="fr-FR" sz="1400"/>
                    </a:p>
                  </a:txBody>
                  <a:tcPr/>
                </a:tc>
              </a:tr>
              <a:tr h="370840">
                <a:tc>
                  <a:txBody>
                    <a:bodyPr/>
                    <a:lstStyle/>
                    <a:p>
                      <a:r>
                        <a:rPr lang="fr-FR" sz="1400" dirty="0" smtClean="0"/>
                        <a:t>patch</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/api/post/</a:t>
                      </a:r>
                      <a:r>
                        <a:rPr kumimoji="0" lang="fr-FR" sz="1400" b="0" kern="1200" dirty="0" err="1" smtClean="0">
                          <a:solidFill>
                            <a:schemeClr val="dk1"/>
                          </a:solidFill>
                          <a:latin typeface="+mn-lt"/>
                          <a:ea typeface="+mn-ea"/>
                          <a:cs typeface="+mn-cs"/>
                        </a:rPr>
                        <a:t>edit</a:t>
                      </a:r>
                      <a:r>
                        <a:rPr kumimoji="0" lang="fr-FR" sz="1400" b="0" kern="1200" dirty="0" smtClean="0">
                          <a:solidFill>
                            <a:schemeClr val="dk1"/>
                          </a:solidFill>
                          <a:latin typeface="+mn-lt"/>
                          <a:ea typeface="+mn-ea"/>
                          <a:cs typeface="+mn-cs"/>
                        </a:rPr>
                        <a:t>-comment-post/:id</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c>
                  <a:txBody>
                    <a:bodyPr/>
                    <a:lstStyle/>
                    <a:p>
                      <a:endParaRPr lang="fr-FR" sz="1400" dirty="0"/>
                    </a:p>
                  </a:txBody>
                  <a:tcPr/>
                </a:tc>
                <a:tc>
                  <a:txBody>
                    <a:bodyPr/>
                    <a:lstStyle/>
                    <a:p>
                      <a:endParaRPr lang="fr-FR" sz="1400"/>
                    </a:p>
                  </a:txBody>
                  <a:tcPr/>
                </a:tc>
                <a:tc>
                  <a:txBody>
                    <a:bodyPr/>
                    <a:lstStyle/>
                    <a:p>
                      <a:endParaRPr lang="fr-FR" sz="1400" dirty="0"/>
                    </a:p>
                  </a:txBody>
                  <a:tcPr/>
                </a:tc>
              </a:tr>
              <a:tr h="370840">
                <a:tc>
                  <a:txBody>
                    <a:bodyPr/>
                    <a:lstStyle/>
                    <a:p>
                      <a:r>
                        <a:rPr lang="fr-FR" sz="1400" dirty="0" smtClean="0"/>
                        <a:t>patch</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/api/post/</a:t>
                      </a:r>
                      <a:r>
                        <a:rPr kumimoji="0" lang="fr-FR" sz="1400" b="0" kern="1200" dirty="0" err="1" smtClean="0">
                          <a:solidFill>
                            <a:schemeClr val="dk1"/>
                          </a:solidFill>
                          <a:latin typeface="+mn-lt"/>
                          <a:ea typeface="+mn-ea"/>
                          <a:cs typeface="+mn-cs"/>
                        </a:rPr>
                        <a:t>delete</a:t>
                      </a:r>
                      <a:r>
                        <a:rPr kumimoji="0" lang="fr-FR" sz="1400" b="0" kern="1200" dirty="0" smtClean="0">
                          <a:solidFill>
                            <a:schemeClr val="dk1"/>
                          </a:solidFill>
                          <a:latin typeface="+mn-lt"/>
                          <a:ea typeface="+mn-ea"/>
                          <a:cs typeface="+mn-cs"/>
                        </a:rPr>
                        <a:t>-comment-post/:id</a:t>
                      </a:r>
                    </a:p>
                    <a:p>
                      <a:endParaRPr lang="fr-FR" sz="1400" dirty="0"/>
                    </a:p>
                  </a:txBody>
                  <a:tcPr/>
                </a:tc>
                <a:tc>
                  <a:txBody>
                    <a:bodyPr/>
                    <a:lstStyle/>
                    <a:p>
                      <a:endParaRPr lang="fr-FR" sz="1400" dirty="0"/>
                    </a:p>
                  </a:txBody>
                  <a:tcPr/>
                </a:tc>
                <a:tc>
                  <a:txBody>
                    <a:bodyPr/>
                    <a:lstStyle/>
                    <a:p>
                      <a:endParaRPr lang="fr-FR" sz="1400" dirty="0"/>
                    </a:p>
                  </a:txBody>
                  <a:tcPr/>
                </a:tc>
                <a:tc>
                  <a:txBody>
                    <a:bodyPr/>
                    <a:lstStyle/>
                    <a:p>
                      <a:endParaRPr lang="fr-FR" sz="1400" dirty="0"/>
                    </a:p>
                  </a:txBody>
                  <a:tcPr/>
                </a:tc>
              </a:tr>
            </a:tbl>
          </a:graphicData>
        </a:graphic>
      </p:graphicFrame>
      <p:sp>
        <p:nvSpPr>
          <p:cNvPr id="3" name="Titre 2"/>
          <p:cNvSpPr>
            <a:spLocks noGrp="1"/>
          </p:cNvSpPr>
          <p:nvPr>
            <p:ph type="title"/>
          </p:nvPr>
        </p:nvSpPr>
        <p:spPr/>
        <p:txBody>
          <a:bodyPr/>
          <a:lstStyle/>
          <a:p>
            <a:r>
              <a:rPr lang="fr-FR" dirty="0" smtClean="0"/>
              <a:t>Les spécifications de l'API </a:t>
            </a:r>
            <a:r>
              <a:rPr lang="fr-FR" dirty="0" err="1" smtClean="0"/>
              <a:t>users</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 code</a:t>
            </a:r>
            <a:endParaRPr lang="fr-FR"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1000100" y="1214422"/>
            <a:ext cx="2105743" cy="5143536"/>
          </a:xfrm>
          <a:prstGeom prst="rect">
            <a:avLst/>
          </a:prstGeom>
          <a:noFill/>
          <a:ln w="9525">
            <a:noFill/>
            <a:miter lim="800000"/>
            <a:headEnd/>
            <a:tailEnd/>
          </a:ln>
          <a:effectLst/>
        </p:spPr>
      </p:pic>
      <p:graphicFrame>
        <p:nvGraphicFramePr>
          <p:cNvPr id="8" name="Espace réservé du contenu 4"/>
          <p:cNvGraphicFramePr>
            <a:graphicFrameLocks/>
          </p:cNvGraphicFramePr>
          <p:nvPr/>
        </p:nvGraphicFramePr>
        <p:xfrm>
          <a:off x="3786182" y="214290"/>
          <a:ext cx="5143536" cy="65008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929190" y="1481328"/>
            <a:ext cx="3757610" cy="4525963"/>
          </a:xfrm>
        </p:spPr>
        <p:txBody>
          <a:bodyPr>
            <a:normAutofit fontScale="92500" lnSpcReduction="10000"/>
          </a:bodyPr>
          <a:lstStyle/>
          <a:p>
            <a:r>
              <a:rPr lang="fr-FR" dirty="0" smtClean="0"/>
              <a:t>Importation des package de node.js</a:t>
            </a:r>
          </a:p>
          <a:p>
            <a:endParaRPr lang="fr-FR" dirty="0" smtClean="0"/>
          </a:p>
          <a:p>
            <a:r>
              <a:rPr lang="fr-FR" dirty="0" smtClean="0"/>
              <a:t>Définition des CORS</a:t>
            </a:r>
          </a:p>
          <a:p>
            <a:endParaRPr lang="fr-FR" dirty="0" smtClean="0"/>
          </a:p>
          <a:p>
            <a:r>
              <a:rPr lang="fr-FR" dirty="0" smtClean="0"/>
              <a:t>Gestion de la vérification et de la gestion des </a:t>
            </a:r>
            <a:r>
              <a:rPr lang="fr-FR" dirty="0" err="1" smtClean="0"/>
              <a:t>tokens</a:t>
            </a:r>
            <a:endParaRPr lang="fr-FR" dirty="0" smtClean="0"/>
          </a:p>
          <a:p>
            <a:endParaRPr lang="fr-FR" dirty="0" smtClean="0"/>
          </a:p>
          <a:p>
            <a:r>
              <a:rPr lang="fr-FR" dirty="0" smtClean="0"/>
              <a:t>principaux chemin de l’API: user et post</a:t>
            </a:r>
          </a:p>
        </p:txBody>
      </p:sp>
      <p:sp>
        <p:nvSpPr>
          <p:cNvPr id="3" name="Titre 2"/>
          <p:cNvSpPr>
            <a:spLocks noGrp="1"/>
          </p:cNvSpPr>
          <p:nvPr>
            <p:ph type="title"/>
          </p:nvPr>
        </p:nvSpPr>
        <p:spPr/>
        <p:txBody>
          <a:bodyPr/>
          <a:lstStyle/>
          <a:p>
            <a:r>
              <a:rPr lang="fr-FR" dirty="0" smtClean="0"/>
              <a:t>Back-end/server.js</a:t>
            </a:r>
            <a:endParaRPr lang="fr-FR" dirty="0"/>
          </a:p>
        </p:txBody>
      </p:sp>
      <p:pic>
        <p:nvPicPr>
          <p:cNvPr id="2051" name="Picture 3"/>
          <p:cNvPicPr>
            <a:picLocks noChangeAspect="1" noChangeArrowheads="1"/>
          </p:cNvPicPr>
          <p:nvPr/>
        </p:nvPicPr>
        <p:blipFill>
          <a:blip r:embed="rId2" cstate="print"/>
          <a:srcRect/>
          <a:stretch>
            <a:fillRect/>
          </a:stretch>
        </p:blipFill>
        <p:spPr bwMode="auto">
          <a:xfrm>
            <a:off x="714348" y="2500306"/>
            <a:ext cx="3600450" cy="12382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714348" y="1571612"/>
            <a:ext cx="3514725" cy="4667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cstate="print"/>
          <a:srcRect/>
          <a:stretch>
            <a:fillRect/>
          </a:stretch>
        </p:blipFill>
        <p:spPr bwMode="auto">
          <a:xfrm>
            <a:off x="714348" y="4143380"/>
            <a:ext cx="3571900" cy="1419225"/>
          </a:xfrm>
          <a:prstGeom prst="rect">
            <a:avLst/>
          </a:prstGeom>
          <a:noFill/>
          <a:ln w="9525">
            <a:noFill/>
            <a:miter lim="800000"/>
            <a:headEnd/>
            <a:tailEnd/>
          </a:ln>
          <a:effectLst/>
        </p:spPr>
      </p:pic>
      <p:cxnSp>
        <p:nvCxnSpPr>
          <p:cNvPr id="9" name="Connecteur droit 8"/>
          <p:cNvCxnSpPr/>
          <p:nvPr/>
        </p:nvCxnSpPr>
        <p:spPr>
          <a:xfrm rot="10800000" flipV="1">
            <a:off x="4000496" y="1643050"/>
            <a:ext cx="1143008"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0800000" flipV="1">
            <a:off x="4357686" y="2857496"/>
            <a:ext cx="857256"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5400000" flipH="1" flipV="1">
            <a:off x="4214810" y="3643314"/>
            <a:ext cx="1000132" cy="857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10800000" flipV="1">
            <a:off x="3357554" y="5072074"/>
            <a:ext cx="1785950" cy="28575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Back-end/routes.js</a:t>
            </a:r>
            <a:endParaRPr lang="fr-FR" dirty="0"/>
          </a:p>
        </p:txBody>
      </p:sp>
      <p:sp>
        <p:nvSpPr>
          <p:cNvPr id="5" name="Rectangle 4"/>
          <p:cNvSpPr/>
          <p:nvPr/>
        </p:nvSpPr>
        <p:spPr>
          <a:xfrm>
            <a:off x="5929322" y="1357298"/>
            <a:ext cx="200026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357290" y="1357298"/>
            <a:ext cx="200026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928794" y="1357298"/>
            <a:ext cx="714380" cy="369332"/>
          </a:xfrm>
          <a:prstGeom prst="rect">
            <a:avLst/>
          </a:prstGeom>
        </p:spPr>
        <p:txBody>
          <a:bodyPr wrap="square">
            <a:spAutoFit/>
          </a:bodyPr>
          <a:lstStyle/>
          <a:p>
            <a:r>
              <a:rPr lang="fr-FR" dirty="0" smtClean="0"/>
              <a:t>user</a:t>
            </a:r>
          </a:p>
        </p:txBody>
      </p:sp>
      <p:sp>
        <p:nvSpPr>
          <p:cNvPr id="8" name="Rectangle 7"/>
          <p:cNvSpPr/>
          <p:nvPr/>
        </p:nvSpPr>
        <p:spPr>
          <a:xfrm>
            <a:off x="6572264" y="1428736"/>
            <a:ext cx="714380" cy="369332"/>
          </a:xfrm>
          <a:prstGeom prst="rect">
            <a:avLst/>
          </a:prstGeom>
        </p:spPr>
        <p:txBody>
          <a:bodyPr wrap="square">
            <a:spAutoFit/>
          </a:bodyPr>
          <a:lstStyle/>
          <a:p>
            <a:r>
              <a:rPr lang="fr-FR" dirty="0" smtClean="0"/>
              <a:t>post</a:t>
            </a:r>
          </a:p>
        </p:txBody>
      </p:sp>
      <p:sp>
        <p:nvSpPr>
          <p:cNvPr id="9" name="Rectangle 8"/>
          <p:cNvSpPr/>
          <p:nvPr/>
        </p:nvSpPr>
        <p:spPr>
          <a:xfrm>
            <a:off x="428596" y="2285992"/>
            <a:ext cx="821537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500034" y="2428868"/>
            <a:ext cx="8072494" cy="307777"/>
          </a:xfrm>
          <a:prstGeom prst="rect">
            <a:avLst/>
          </a:prstGeom>
        </p:spPr>
        <p:txBody>
          <a:bodyPr wrap="square">
            <a:spAutoFit/>
          </a:bodyPr>
          <a:lstStyle/>
          <a:p>
            <a:r>
              <a:rPr lang="fr-FR" sz="1400" dirty="0" smtClean="0"/>
              <a:t>Importation des Package et des </a:t>
            </a:r>
            <a:r>
              <a:rPr lang="fr-FR" sz="1400" dirty="0" err="1" smtClean="0"/>
              <a:t>routes.définition</a:t>
            </a:r>
            <a:r>
              <a:rPr lang="fr-FR" sz="1400" dirty="0" smtClean="0"/>
              <a:t> des chemins avec ou sans autorisation.</a:t>
            </a:r>
          </a:p>
        </p:txBody>
      </p:sp>
      <p:pic>
        <p:nvPicPr>
          <p:cNvPr id="3074" name="Picture 2"/>
          <p:cNvPicPr>
            <a:picLocks noChangeAspect="1" noChangeArrowheads="1"/>
          </p:cNvPicPr>
          <p:nvPr/>
        </p:nvPicPr>
        <p:blipFill>
          <a:blip r:embed="rId2" cstate="print"/>
          <a:srcRect/>
          <a:stretch>
            <a:fillRect/>
          </a:stretch>
        </p:blipFill>
        <p:spPr bwMode="auto">
          <a:xfrm>
            <a:off x="285720" y="3357563"/>
            <a:ext cx="4179511" cy="221457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4654686" y="3357562"/>
            <a:ext cx="4241678" cy="3071834"/>
          </a:xfrm>
          <a:prstGeom prst="rect">
            <a:avLst/>
          </a:prstGeom>
          <a:noFill/>
          <a:ln w="9525">
            <a:noFill/>
            <a:miter lim="800000"/>
            <a:headEnd/>
            <a:tailEnd/>
          </a:ln>
          <a:effectLst/>
        </p:spPr>
      </p:pic>
      <p:cxnSp>
        <p:nvCxnSpPr>
          <p:cNvPr id="14" name="Connecteur droit 13"/>
          <p:cNvCxnSpPr>
            <a:stCxn id="6" idx="2"/>
          </p:cNvCxnSpPr>
          <p:nvPr/>
        </p:nvCxnSpPr>
        <p:spPr>
          <a:xfrm rot="16200000" flipH="1">
            <a:off x="2357422" y="1785926"/>
            <a:ext cx="500066"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5400000">
            <a:off x="6393669" y="1893083"/>
            <a:ext cx="428628"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V="1">
            <a:off x="2000232" y="2857496"/>
            <a:ext cx="642942"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rot="16200000" flipH="1">
            <a:off x="5572132" y="2928934"/>
            <a:ext cx="500066" cy="35719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Back-end/</a:t>
            </a:r>
            <a:r>
              <a:rPr lang="fr-FR" dirty="0" err="1" smtClean="0"/>
              <a:t>utils</a:t>
            </a:r>
            <a:r>
              <a:rPr lang="fr-FR" dirty="0" smtClean="0"/>
              <a:t>/errors-utils.js</a:t>
            </a:r>
            <a:endParaRPr lang="fr-FR"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285720" y="1357298"/>
            <a:ext cx="3539534" cy="4525962"/>
          </a:xfrm>
          <a:prstGeom prst="rect">
            <a:avLst/>
          </a:prstGeom>
          <a:noFill/>
          <a:ln w="9525">
            <a:noFill/>
            <a:miter lim="800000"/>
            <a:headEnd/>
            <a:tailEnd/>
          </a:ln>
          <a:effectLst/>
        </p:spPr>
      </p:pic>
      <p:sp>
        <p:nvSpPr>
          <p:cNvPr id="4" name="Espace réservé du contenu 1"/>
          <p:cNvSpPr txBox="1">
            <a:spLocks/>
          </p:cNvSpPr>
          <p:nvPr/>
        </p:nvSpPr>
        <p:spPr>
          <a:xfrm>
            <a:off x="4929190" y="1481328"/>
            <a:ext cx="3757610" cy="4525963"/>
          </a:xfrm>
          <a:prstGeom prst="rect">
            <a:avLst/>
          </a:prstGeom>
        </p:spPr>
        <p:txBody>
          <a:bodyPr vert="horz">
            <a:normAutofit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dirty="0" smtClean="0"/>
              <a:t>Gestion des erreurs dans la partie </a:t>
            </a:r>
            <a:r>
              <a:rPr lang="fr-FR" sz="2700" dirty="0" err="1" smtClean="0"/>
              <a:t>incription</a:t>
            </a:r>
            <a:endParaRPr lang="fr-FR" sz="2700" dirty="0" smtClean="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indent="-256032">
              <a:spcBef>
                <a:spcPts val="400"/>
              </a:spcBef>
              <a:buClr>
                <a:schemeClr val="accent1"/>
              </a:buClr>
              <a:buSzPct val="68000"/>
              <a:buFont typeface="Wingdings 3"/>
              <a:buChar char=""/>
            </a:pPr>
            <a:r>
              <a:rPr lang="fr-FR" sz="2700" dirty="0" smtClean="0"/>
              <a:t>Gestion des erreurs dans la partie connexion</a:t>
            </a:r>
          </a:p>
          <a:p>
            <a:pPr marL="365760" indent="-256032">
              <a:spcBef>
                <a:spcPts val="400"/>
              </a:spcBef>
              <a:buClr>
                <a:schemeClr val="accent1"/>
              </a:buClr>
              <a:buSzPct val="68000"/>
              <a:buFont typeface="Wingdings 3"/>
              <a:buChar char=""/>
            </a:pPr>
            <a:endParaRPr lang="fr-FR" sz="2700" dirty="0" smtClean="0"/>
          </a:p>
          <a:p>
            <a:pPr marL="365760" indent="-256032">
              <a:spcBef>
                <a:spcPts val="400"/>
              </a:spcBef>
              <a:buClr>
                <a:schemeClr val="accent1"/>
              </a:buClr>
              <a:buSzPct val="68000"/>
              <a:buFont typeface="Wingdings 3"/>
              <a:buChar char=""/>
            </a:pPr>
            <a:r>
              <a:rPr lang="fr-FR" sz="2700" dirty="0" smtClean="0"/>
              <a:t>Gestion des erreurs d’</a:t>
            </a:r>
            <a:r>
              <a:rPr lang="fr-FR" sz="2700" dirty="0" err="1" smtClean="0"/>
              <a:t>upload</a:t>
            </a:r>
            <a:r>
              <a:rPr lang="fr-FR" sz="2700" dirty="0" smtClean="0"/>
              <a:t> d’image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6" name="Connecteur droit 5"/>
          <p:cNvCxnSpPr/>
          <p:nvPr/>
        </p:nvCxnSpPr>
        <p:spPr>
          <a:xfrm rot="10800000" flipV="1">
            <a:off x="3857620" y="1714488"/>
            <a:ext cx="1357322" cy="428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V="1">
            <a:off x="3929058" y="3286124"/>
            <a:ext cx="1214446"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flipV="1">
            <a:off x="3857620" y="4857760"/>
            <a:ext cx="1357322" cy="42862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643306" y="1481328"/>
            <a:ext cx="5043494" cy="4525963"/>
          </a:xfrm>
        </p:spPr>
        <p:txBody>
          <a:bodyPr>
            <a:normAutofit/>
          </a:bodyPr>
          <a:lstStyle/>
          <a:p>
            <a:r>
              <a:rPr lang="fr-FR" dirty="0" smtClean="0"/>
              <a:t>Grace a l’importation du package </a:t>
            </a:r>
            <a:r>
              <a:rPr lang="fr-FR" dirty="0" err="1" smtClean="0"/>
              <a:t>mongoose</a:t>
            </a:r>
            <a:r>
              <a:rPr lang="fr-FR" dirty="0" smtClean="0"/>
              <a:t> pour la DB je peut faire la définition de mon schéma sous forme de JSON </a:t>
            </a:r>
          </a:p>
          <a:p>
            <a:endParaRPr lang="fr-FR" dirty="0" smtClean="0"/>
          </a:p>
          <a:p>
            <a:r>
              <a:rPr lang="fr-FR" dirty="0" smtClean="0"/>
              <a:t>Plusieurs type possible: String, </a:t>
            </a:r>
            <a:r>
              <a:rPr lang="fr-FR" dirty="0" err="1" smtClean="0"/>
              <a:t>number</a:t>
            </a:r>
            <a:r>
              <a:rPr lang="fr-FR" dirty="0" smtClean="0"/>
              <a:t>, </a:t>
            </a:r>
            <a:r>
              <a:rPr lang="fr-FR" dirty="0" err="1" smtClean="0"/>
              <a:t>Array</a:t>
            </a:r>
            <a:r>
              <a:rPr lang="fr-FR" dirty="0" smtClean="0"/>
              <a:t>… </a:t>
            </a:r>
            <a:br>
              <a:rPr lang="fr-FR" dirty="0" smtClean="0"/>
            </a:br>
            <a:endParaRPr lang="fr-FR" dirty="0"/>
          </a:p>
        </p:txBody>
      </p:sp>
      <p:sp>
        <p:nvSpPr>
          <p:cNvPr id="3" name="Titre 2"/>
          <p:cNvSpPr>
            <a:spLocks noGrp="1"/>
          </p:cNvSpPr>
          <p:nvPr>
            <p:ph type="title"/>
          </p:nvPr>
        </p:nvSpPr>
        <p:spPr/>
        <p:txBody>
          <a:bodyPr>
            <a:normAutofit fontScale="90000"/>
          </a:bodyPr>
          <a:lstStyle/>
          <a:p>
            <a:r>
              <a:rPr lang="fr-FR" dirty="0" smtClean="0"/>
              <a:t>Back-end/</a:t>
            </a:r>
            <a:r>
              <a:rPr lang="fr-FR" dirty="0" err="1" smtClean="0"/>
              <a:t>models</a:t>
            </a:r>
            <a:r>
              <a:rPr lang="fr-FR" dirty="0" smtClean="0"/>
              <a:t>/</a:t>
            </a:r>
            <a:r>
              <a:rPr lang="fr-FR" dirty="0" err="1" smtClean="0"/>
              <a:t>user.model</a:t>
            </a:r>
            <a:r>
              <a:rPr lang="fr-FR" dirty="0" smtClean="0"/>
              <a:t>.</a:t>
            </a:r>
            <a:r>
              <a:rPr lang="fr-FR" dirty="0" err="1" smtClean="0"/>
              <a:t>js</a:t>
            </a:r>
            <a:endParaRPr lang="fr-FR" dirty="0"/>
          </a:p>
        </p:txBody>
      </p:sp>
      <p:pic>
        <p:nvPicPr>
          <p:cNvPr id="5122" name="Picture 2"/>
          <p:cNvPicPr>
            <a:picLocks noChangeAspect="1" noChangeArrowheads="1"/>
          </p:cNvPicPr>
          <p:nvPr/>
        </p:nvPicPr>
        <p:blipFill>
          <a:blip r:embed="rId2" cstate="print"/>
          <a:srcRect/>
          <a:stretch>
            <a:fillRect/>
          </a:stretch>
        </p:blipFill>
        <p:spPr bwMode="auto">
          <a:xfrm>
            <a:off x="571472" y="1500174"/>
            <a:ext cx="2324100" cy="4718050"/>
          </a:xfrm>
          <a:prstGeom prst="rect">
            <a:avLst/>
          </a:prstGeom>
          <a:noFill/>
          <a:ln w="9525">
            <a:noFill/>
            <a:miter lim="800000"/>
            <a:headEnd/>
            <a:tailEnd/>
          </a:ln>
          <a:effectLst/>
        </p:spPr>
      </p:pic>
      <p:cxnSp>
        <p:nvCxnSpPr>
          <p:cNvPr id="6" name="Connecteur droit 5"/>
          <p:cNvCxnSpPr/>
          <p:nvPr/>
        </p:nvCxnSpPr>
        <p:spPr>
          <a:xfrm rot="10800000">
            <a:off x="2500298" y="1714488"/>
            <a:ext cx="1428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rot="10800000">
            <a:off x="3000364" y="4071942"/>
            <a:ext cx="857256" cy="21431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214942" y="1481328"/>
            <a:ext cx="3471858" cy="4525963"/>
          </a:xfrm>
        </p:spPr>
        <p:txBody>
          <a:bodyPr>
            <a:normAutofit fontScale="92500" lnSpcReduction="20000"/>
          </a:bodyPr>
          <a:lstStyle/>
          <a:p>
            <a:r>
              <a:rPr lang="fr-FR" dirty="0" smtClean="0"/>
              <a:t>Utilisation du </a:t>
            </a:r>
            <a:r>
              <a:rPr lang="fr-FR" dirty="0" err="1" smtClean="0"/>
              <a:t>hook</a:t>
            </a:r>
            <a:r>
              <a:rPr lang="fr-FR" dirty="0" smtClean="0"/>
              <a:t> de </a:t>
            </a:r>
            <a:r>
              <a:rPr lang="fr-FR" dirty="0" err="1" smtClean="0"/>
              <a:t>mongoose</a:t>
            </a:r>
            <a:r>
              <a:rPr lang="fr-FR" dirty="0" smtClean="0"/>
              <a:t> .</a:t>
            </a:r>
            <a:r>
              <a:rPr lang="fr-FR" dirty="0" err="1" smtClean="0"/>
              <a:t>pre</a:t>
            </a:r>
            <a:r>
              <a:rPr lang="fr-FR" dirty="0" smtClean="0"/>
              <a:t> qui permet d’</a:t>
            </a:r>
            <a:r>
              <a:rPr lang="fr-FR" dirty="0" err="1" smtClean="0"/>
              <a:t>executer</a:t>
            </a:r>
            <a:r>
              <a:rPr lang="fr-FR" dirty="0" smtClean="0"/>
              <a:t> ma fonction avant mon user </a:t>
            </a:r>
            <a:r>
              <a:rPr lang="fr-FR" dirty="0" err="1" smtClean="0"/>
              <a:t>shema</a:t>
            </a:r>
            <a:endParaRPr lang="fr-FR" dirty="0" smtClean="0"/>
          </a:p>
          <a:p>
            <a:endParaRPr lang="fr-FR" dirty="0" smtClean="0"/>
          </a:p>
          <a:p>
            <a:r>
              <a:rPr lang="fr-FR" dirty="0" smtClean="0"/>
              <a:t>Fonction qui permet de comparer mon mot de passe en fonction du mail renseigné</a:t>
            </a:r>
          </a:p>
          <a:p>
            <a:endParaRPr lang="fr-FR" dirty="0" smtClean="0"/>
          </a:p>
          <a:p>
            <a:endParaRPr lang="fr-FR" dirty="0"/>
          </a:p>
        </p:txBody>
      </p:sp>
      <p:sp>
        <p:nvSpPr>
          <p:cNvPr id="3" name="Titre 2"/>
          <p:cNvSpPr>
            <a:spLocks noGrp="1"/>
          </p:cNvSpPr>
          <p:nvPr>
            <p:ph type="title"/>
          </p:nvPr>
        </p:nvSpPr>
        <p:spPr/>
        <p:txBody>
          <a:bodyPr>
            <a:normAutofit fontScale="90000"/>
          </a:bodyPr>
          <a:lstStyle/>
          <a:p>
            <a:r>
              <a:rPr lang="fr-FR" dirty="0" smtClean="0"/>
              <a:t>Back-end/</a:t>
            </a:r>
            <a:r>
              <a:rPr lang="fr-FR" dirty="0" err="1" smtClean="0"/>
              <a:t>models</a:t>
            </a:r>
            <a:r>
              <a:rPr lang="fr-FR" dirty="0" smtClean="0"/>
              <a:t>/</a:t>
            </a:r>
            <a:r>
              <a:rPr lang="fr-FR" dirty="0" err="1" smtClean="0"/>
              <a:t>user.model</a:t>
            </a:r>
            <a:r>
              <a:rPr lang="fr-FR" dirty="0" smtClean="0"/>
              <a:t>.</a:t>
            </a:r>
            <a:r>
              <a:rPr lang="fr-FR" dirty="0" err="1" smtClean="0"/>
              <a:t>js</a:t>
            </a:r>
            <a:endParaRPr lang="fr-FR" dirty="0"/>
          </a:p>
        </p:txBody>
      </p:sp>
      <p:pic>
        <p:nvPicPr>
          <p:cNvPr id="6146" name="Picture 2"/>
          <p:cNvPicPr>
            <a:picLocks noChangeAspect="1" noChangeArrowheads="1"/>
          </p:cNvPicPr>
          <p:nvPr/>
        </p:nvPicPr>
        <p:blipFill>
          <a:blip r:embed="rId2" cstate="print"/>
          <a:srcRect/>
          <a:stretch>
            <a:fillRect/>
          </a:stretch>
        </p:blipFill>
        <p:spPr bwMode="auto">
          <a:xfrm>
            <a:off x="500034" y="2428868"/>
            <a:ext cx="4610100" cy="2895600"/>
          </a:xfrm>
          <a:prstGeom prst="rect">
            <a:avLst/>
          </a:prstGeom>
          <a:noFill/>
          <a:ln w="9525">
            <a:noFill/>
            <a:miter lim="800000"/>
            <a:headEnd/>
            <a:tailEnd/>
          </a:ln>
          <a:effectLst/>
        </p:spPr>
      </p:pic>
      <p:cxnSp>
        <p:nvCxnSpPr>
          <p:cNvPr id="6" name="Connecteur droit 5"/>
          <p:cNvCxnSpPr/>
          <p:nvPr/>
        </p:nvCxnSpPr>
        <p:spPr>
          <a:xfrm rot="10800000" flipV="1">
            <a:off x="3786182" y="1714488"/>
            <a:ext cx="1643074" cy="1000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rot="10800000">
            <a:off x="4643438" y="3786190"/>
            <a:ext cx="857256"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dirty="0" smtClean="0"/>
              <a:t>Back-end/</a:t>
            </a:r>
            <a:r>
              <a:rPr lang="fr-FR" dirty="0" err="1" smtClean="0"/>
              <a:t>models</a:t>
            </a:r>
            <a:r>
              <a:rPr lang="fr-FR" dirty="0" smtClean="0"/>
              <a:t>/</a:t>
            </a:r>
            <a:r>
              <a:rPr lang="fr-FR" dirty="0" err="1" smtClean="0"/>
              <a:t>post.model</a:t>
            </a:r>
            <a:r>
              <a:rPr lang="fr-FR" dirty="0" smtClean="0"/>
              <a:t>.</a:t>
            </a:r>
            <a:r>
              <a:rPr lang="fr-FR" dirty="0" err="1" smtClean="0"/>
              <a:t>js</a:t>
            </a:r>
            <a:endParaRPr lang="fr-FR"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357158" y="1571612"/>
            <a:ext cx="2585274" cy="4525962"/>
          </a:xfrm>
          <a:prstGeom prst="rect">
            <a:avLst/>
          </a:prstGeom>
          <a:noFill/>
          <a:ln w="9525">
            <a:noFill/>
            <a:miter lim="800000"/>
            <a:headEnd/>
            <a:tailEnd/>
          </a:ln>
          <a:effectLst/>
        </p:spPr>
      </p:pic>
      <p:sp>
        <p:nvSpPr>
          <p:cNvPr id="4" name="Espace réservé du contenu 1"/>
          <p:cNvSpPr txBox="1">
            <a:spLocks/>
          </p:cNvSpPr>
          <p:nvPr/>
        </p:nvSpPr>
        <p:spPr>
          <a:xfrm>
            <a:off x="3643306" y="1428736"/>
            <a:ext cx="5043494"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dirty="0" smtClean="0"/>
              <a:t>Similaire a mon </a:t>
            </a:r>
            <a:r>
              <a:rPr lang="fr-FR" sz="2700" dirty="0" err="1" smtClean="0"/>
              <a:t>shema</a:t>
            </a:r>
            <a:r>
              <a:rPr lang="fr-FR" sz="2700" dirty="0" smtClean="0"/>
              <a:t> user dans son fonctionnement </a:t>
            </a:r>
            <a:r>
              <a:rPr kumimoji="0" lang="fr-FR" sz="2700" b="0" i="0" u="none" strike="noStrike" kern="1200" cap="none" spc="0" normalizeH="0" baseline="0" noProof="0" dirty="0" smtClean="0">
                <a:ln>
                  <a:noFill/>
                </a:ln>
                <a:solidFill>
                  <a:schemeClr val="tx1"/>
                </a:solidFill>
                <a:effectLst/>
                <a:uLnTx/>
                <a:uFillTx/>
                <a:latin typeface="+mn-lt"/>
                <a:ea typeface="+mn-ea"/>
                <a:cs typeface="+mn-cs"/>
              </a:rPr>
              <a:t/>
            </a:r>
            <a:br>
              <a:rPr kumimoji="0" lang="fr-FR" sz="2700" b="0" i="0" u="none" strike="noStrike" kern="1200" cap="none" spc="0" normalizeH="0" baseline="0" noProof="0" dirty="0" smtClean="0">
                <a:ln>
                  <a:noFill/>
                </a:ln>
                <a:solidFill>
                  <a:schemeClr val="tx1"/>
                </a:solidFill>
                <a:effectLst/>
                <a:uLnTx/>
                <a:uFillTx/>
                <a:latin typeface="+mn-lt"/>
                <a:ea typeface="+mn-ea"/>
                <a:cs typeface="+mn-cs"/>
              </a:rPr>
            </a:b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 name="Connecteur droit 5"/>
          <p:cNvCxnSpPr/>
          <p:nvPr/>
        </p:nvCxnSpPr>
        <p:spPr>
          <a:xfrm rot="5400000">
            <a:off x="2393141" y="2250273"/>
            <a:ext cx="2000264" cy="92869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r>
              <a:rPr lang="fr-FR" sz="2800" dirty="0" smtClean="0"/>
              <a:t>Back-end/middleware/</a:t>
            </a:r>
            <a:r>
              <a:rPr lang="fr-FR" sz="2800" dirty="0" err="1" smtClean="0"/>
              <a:t>auth.middleware.js</a:t>
            </a:r>
            <a:endParaRPr lang="fr-FR" sz="2800"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285720" y="1500174"/>
            <a:ext cx="4242366" cy="4525962"/>
          </a:xfrm>
          <a:prstGeom prst="rect">
            <a:avLst/>
          </a:prstGeom>
          <a:noFill/>
          <a:ln w="9525">
            <a:noFill/>
            <a:miter lim="800000"/>
            <a:headEnd/>
            <a:tailEnd/>
          </a:ln>
          <a:effectLst/>
        </p:spPr>
      </p:pic>
      <p:sp>
        <p:nvSpPr>
          <p:cNvPr id="4" name="Espace réservé du contenu 1"/>
          <p:cNvSpPr txBox="1">
            <a:spLocks/>
          </p:cNvSpPr>
          <p:nvPr/>
        </p:nvSpPr>
        <p:spPr>
          <a:xfrm>
            <a:off x="4929190" y="1481328"/>
            <a:ext cx="3757610" cy="4525963"/>
          </a:xfrm>
          <a:prstGeom prst="rect">
            <a:avLst/>
          </a:prstGeom>
        </p:spPr>
        <p:txBody>
          <a:bodyPr vert="horz">
            <a:normAutofit fontScale="925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dirty="0" smtClean="0"/>
              <a:t>Récupération du </a:t>
            </a:r>
            <a:r>
              <a:rPr lang="fr-FR" sz="2700" dirty="0" err="1" smtClean="0"/>
              <a:t>token</a:t>
            </a:r>
            <a:r>
              <a:rPr lang="fr-FR" sz="2700" dirty="0" smtClean="0"/>
              <a:t> dans les cookies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2700" b="0" i="0" u="none" strike="noStrike" kern="1200" cap="none" spc="0" normalizeH="0" baseline="0" noProof="0" dirty="0" smtClean="0">
                <a:ln>
                  <a:noFill/>
                </a:ln>
                <a:solidFill>
                  <a:schemeClr val="tx1"/>
                </a:solidFill>
                <a:effectLst/>
                <a:uLnTx/>
                <a:uFillTx/>
                <a:latin typeface="+mn-lt"/>
                <a:ea typeface="+mn-ea"/>
                <a:cs typeface="+mn-cs"/>
              </a:rPr>
              <a:t>Si il y a une erreur</a:t>
            </a:r>
            <a:r>
              <a:rPr kumimoji="0" lang="fr-FR" sz="2700" b="0" i="0" u="none" strike="noStrike" kern="1200" cap="none" spc="0" normalizeH="0" noProof="0" dirty="0" smtClean="0">
                <a:ln>
                  <a:noFill/>
                </a:ln>
                <a:solidFill>
                  <a:schemeClr val="tx1"/>
                </a:solidFill>
                <a:effectLst/>
                <a:uLnTx/>
                <a:uFillTx/>
                <a:latin typeface="+mn-lt"/>
                <a:ea typeface="+mn-ea"/>
                <a:cs typeface="+mn-cs"/>
              </a:rPr>
              <a:t> sur le </a:t>
            </a:r>
            <a:r>
              <a:rPr kumimoji="0" lang="fr-FR" sz="2700" b="0" i="0" u="none" strike="noStrike" kern="1200" cap="none" spc="0" normalizeH="0" noProof="0" dirty="0" err="1" smtClean="0">
                <a:ln>
                  <a:noFill/>
                </a:ln>
                <a:solidFill>
                  <a:schemeClr val="tx1"/>
                </a:solidFill>
                <a:effectLst/>
                <a:uLnTx/>
                <a:uFillTx/>
                <a:latin typeface="+mn-lt"/>
                <a:ea typeface="+mn-ea"/>
                <a:cs typeface="+mn-cs"/>
              </a:rPr>
              <a:t>token</a:t>
            </a:r>
            <a:r>
              <a:rPr kumimoji="0" lang="fr-FR" sz="2700" b="0" i="0" u="none" strike="noStrike" kern="1200" cap="none" spc="0" normalizeH="0" noProof="0" dirty="0" smtClean="0">
                <a:ln>
                  <a:noFill/>
                </a:ln>
                <a:solidFill>
                  <a:schemeClr val="tx1"/>
                </a:solidFill>
                <a:effectLst/>
                <a:uLnTx/>
                <a:uFillTx/>
                <a:latin typeface="+mn-lt"/>
                <a:ea typeface="+mn-ea"/>
                <a:cs typeface="+mn-cs"/>
              </a:rPr>
              <a:t> nous le supprimons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dirty="0" smtClean="0"/>
              <a:t>Vérification de l’existence et de la validité du </a:t>
            </a:r>
            <a:r>
              <a:rPr lang="fr-FR" sz="2700" dirty="0" err="1" smtClean="0"/>
              <a:t>token</a:t>
            </a:r>
            <a:r>
              <a:rPr lang="fr-FR" sz="2700" dirty="0" smtClean="0"/>
              <a:t> de l’utilisateur</a:t>
            </a:r>
            <a:r>
              <a:rPr kumimoji="0" lang="fr-FR" sz="2700" b="0" i="0" u="none" strike="noStrike" kern="1200" cap="none" spc="0" normalizeH="0" baseline="0" noProof="0" dirty="0" smtClean="0">
                <a:ln>
                  <a:noFill/>
                </a:ln>
                <a:solidFill>
                  <a:schemeClr val="tx1"/>
                </a:solidFill>
                <a:effectLst/>
                <a:uLnTx/>
                <a:uFillTx/>
                <a:latin typeface="+mn-lt"/>
                <a:ea typeface="+mn-ea"/>
                <a:cs typeface="+mn-cs"/>
              </a:rPr>
              <a:t/>
            </a:r>
            <a:br>
              <a:rPr kumimoji="0" lang="fr-FR" sz="2700" b="0" i="0" u="none" strike="noStrike" kern="1200" cap="none" spc="0" normalizeH="0" baseline="0" noProof="0" dirty="0" smtClean="0">
                <a:ln>
                  <a:noFill/>
                </a:ln>
                <a:solidFill>
                  <a:schemeClr val="tx1"/>
                </a:solidFill>
                <a:effectLst/>
                <a:uLnTx/>
                <a:uFillTx/>
                <a:latin typeface="+mn-lt"/>
                <a:ea typeface="+mn-ea"/>
                <a:cs typeface="+mn-cs"/>
              </a:rPr>
            </a:b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 name="Connecteur droit 5"/>
          <p:cNvCxnSpPr/>
          <p:nvPr/>
        </p:nvCxnSpPr>
        <p:spPr>
          <a:xfrm flipV="1">
            <a:off x="3214678" y="1714488"/>
            <a:ext cx="2000264"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rot="10800000">
            <a:off x="4572000" y="2714620"/>
            <a:ext cx="642942"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rot="10800000" flipV="1">
            <a:off x="2786050" y="4286256"/>
            <a:ext cx="2428892" cy="42862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r>
              <a:rPr lang="fr-FR" sz="3200" dirty="0" smtClean="0"/>
              <a:t>Back-end/</a:t>
            </a:r>
            <a:r>
              <a:rPr lang="fr-FR" sz="3200" dirty="0" err="1" smtClean="0"/>
              <a:t>controllers</a:t>
            </a:r>
            <a:r>
              <a:rPr lang="fr-FR" sz="3200" dirty="0" smtClean="0"/>
              <a:t>/</a:t>
            </a:r>
            <a:r>
              <a:rPr lang="fr-FR" sz="3200" dirty="0" err="1" smtClean="0"/>
              <a:t>auth.controllers.js</a:t>
            </a:r>
            <a:endParaRPr lang="fr-FR" sz="3200"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428596" y="1500174"/>
            <a:ext cx="5154400" cy="4525962"/>
          </a:xfrm>
          <a:prstGeom prst="rect">
            <a:avLst/>
          </a:prstGeom>
          <a:noFill/>
          <a:ln w="9525">
            <a:noFill/>
            <a:miter lim="800000"/>
            <a:headEnd/>
            <a:tailEnd/>
          </a:ln>
          <a:effectLst/>
        </p:spPr>
      </p:pic>
      <p:sp>
        <p:nvSpPr>
          <p:cNvPr id="4" name="Espace réservé du contenu 1"/>
          <p:cNvSpPr txBox="1">
            <a:spLocks/>
          </p:cNvSpPr>
          <p:nvPr/>
        </p:nvSpPr>
        <p:spPr>
          <a:xfrm>
            <a:off x="5643570" y="1428736"/>
            <a:ext cx="3043230" cy="4525963"/>
          </a:xfrm>
          <a:prstGeom prst="rect">
            <a:avLst/>
          </a:prstGeom>
        </p:spPr>
        <p:txBody>
          <a:bodyPr vert="horz">
            <a:normAutofit fontScale="625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2700" b="0" i="0" u="none" strike="noStrike" kern="1200" cap="none" spc="0" normalizeH="0" baseline="0" noProof="0" dirty="0" smtClean="0">
                <a:ln>
                  <a:noFill/>
                </a:ln>
                <a:solidFill>
                  <a:schemeClr val="tx1"/>
                </a:solidFill>
                <a:effectLst/>
                <a:uLnTx/>
                <a:uFillTx/>
                <a:latin typeface="+mn-lt"/>
                <a:ea typeface="+mn-ea"/>
                <a:cs typeface="+mn-cs"/>
              </a:rPr>
              <a:t>temps de </a:t>
            </a:r>
            <a:r>
              <a:rPr kumimoji="0" lang="fr-FR" sz="2700" b="0" i="0" u="none" strike="noStrike" kern="1200" cap="none" spc="0" normalizeH="0" baseline="0" noProof="0" dirty="0" err="1" smtClean="0">
                <a:ln>
                  <a:noFill/>
                </a:ln>
                <a:solidFill>
                  <a:schemeClr val="tx1"/>
                </a:solidFill>
                <a:effectLst/>
                <a:uLnTx/>
                <a:uFillTx/>
                <a:latin typeface="+mn-lt"/>
                <a:ea typeface="+mn-ea"/>
                <a:cs typeface="+mn-cs"/>
              </a:rPr>
              <a:t>validiter</a:t>
            </a:r>
            <a:r>
              <a:rPr kumimoji="0" lang="fr-FR" sz="2700" b="0" i="0" u="none" strike="noStrike" kern="1200" cap="none" spc="0" normalizeH="0" baseline="0" noProof="0" dirty="0" smtClean="0">
                <a:ln>
                  <a:noFill/>
                </a:ln>
                <a:solidFill>
                  <a:schemeClr val="tx1"/>
                </a:solidFill>
                <a:effectLst/>
                <a:uLnTx/>
                <a:uFillTx/>
                <a:latin typeface="+mn-lt"/>
                <a:ea typeface="+mn-ea"/>
                <a:cs typeface="+mn-cs"/>
              </a:rPr>
              <a:t> du </a:t>
            </a:r>
            <a:r>
              <a:rPr kumimoji="0" lang="fr-FR" sz="2700" b="0" i="0" u="none" strike="noStrike" kern="1200" cap="none" spc="0" normalizeH="0" baseline="0" noProof="0" dirty="0" err="1" smtClean="0">
                <a:ln>
                  <a:noFill/>
                </a:ln>
                <a:solidFill>
                  <a:schemeClr val="tx1"/>
                </a:solidFill>
                <a:effectLst/>
                <a:uLnTx/>
                <a:uFillTx/>
                <a:latin typeface="+mn-lt"/>
                <a:ea typeface="+mn-ea"/>
                <a:cs typeface="+mn-cs"/>
              </a:rPr>
              <a:t>token</a:t>
            </a:r>
            <a:r>
              <a:rPr kumimoji="0" lang="fr-FR" sz="2700" b="0" i="0" u="none" strike="noStrike" kern="1200" cap="none" spc="0" normalizeH="0" baseline="0" noProof="0" dirty="0" smtClean="0">
                <a:ln>
                  <a:noFill/>
                </a:ln>
                <a:solidFill>
                  <a:schemeClr val="tx1"/>
                </a:solidFill>
                <a:effectLst/>
                <a:uLnTx/>
                <a:uFillTx/>
                <a:latin typeface="+mn-lt"/>
                <a:ea typeface="+mn-ea"/>
                <a:cs typeface="+mn-cs"/>
              </a:rPr>
              <a:t> </a:t>
            </a:r>
            <a:r>
              <a:rPr kumimoji="0" lang="fr-FR" sz="2700" b="0" i="0" u="none" strike="noStrike" kern="1200" cap="none" spc="0" normalizeH="0" baseline="0" noProof="0" dirty="0" err="1" smtClean="0">
                <a:ln>
                  <a:noFill/>
                </a:ln>
                <a:solidFill>
                  <a:schemeClr val="tx1"/>
                </a:solidFill>
                <a:effectLst/>
                <a:uLnTx/>
                <a:uFillTx/>
                <a:latin typeface="+mn-lt"/>
                <a:ea typeface="+mn-ea"/>
                <a:cs typeface="+mn-cs"/>
              </a:rPr>
              <a:t>egal</a:t>
            </a:r>
            <a:r>
              <a:rPr kumimoji="0" lang="fr-FR" sz="2700" b="0" i="0" u="none" strike="noStrike" kern="1200" cap="none" spc="0" normalizeH="0" noProof="0" dirty="0" smtClean="0">
                <a:ln>
                  <a:noFill/>
                </a:ln>
                <a:solidFill>
                  <a:schemeClr val="tx1"/>
                </a:solidFill>
                <a:effectLst/>
                <a:uLnTx/>
                <a:uFillTx/>
                <a:latin typeface="+mn-lt"/>
                <a:ea typeface="+mn-ea"/>
                <a:cs typeface="+mn-cs"/>
              </a:rPr>
              <a:t> a 24h</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baseline="0" dirty="0" smtClean="0"/>
              <a:t>Lorsque</a:t>
            </a:r>
            <a:r>
              <a:rPr lang="fr-FR" sz="2700" dirty="0" smtClean="0"/>
              <a:t> l’on veut crée un utilisateur vérifie que </a:t>
            </a:r>
            <a:r>
              <a:rPr lang="fr-FR" sz="2700" dirty="0" err="1" smtClean="0"/>
              <a:t>pseudo,email</a:t>
            </a:r>
            <a:r>
              <a:rPr lang="fr-FR" sz="2700" dirty="0" smtClean="0"/>
              <a:t> et </a:t>
            </a:r>
            <a:r>
              <a:rPr lang="fr-FR" sz="2700" dirty="0" err="1" smtClean="0"/>
              <a:t>password</a:t>
            </a:r>
            <a:r>
              <a:rPr lang="fr-FR" sz="2700" dirty="0" smtClean="0"/>
              <a:t> sont présent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dirty="0" smtClean="0"/>
              <a:t>Fonction de connexion</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2700" b="0" i="0" u="none" strike="noStrike" kern="1200" cap="none" spc="0" normalizeH="0" baseline="0" noProof="0" dirty="0" smtClean="0">
                <a:ln>
                  <a:noFill/>
                </a:ln>
                <a:solidFill>
                  <a:schemeClr val="tx1"/>
                </a:solidFill>
                <a:effectLst/>
                <a:uLnTx/>
                <a:uFillTx/>
                <a:latin typeface="+mn-lt"/>
                <a:ea typeface="+mn-ea"/>
                <a:cs typeface="+mn-cs"/>
              </a:rPr>
              <a:t>Fonction qui supprime le</a:t>
            </a:r>
            <a:r>
              <a:rPr kumimoji="0" lang="fr-FR" sz="2700" b="0" i="0" u="none" strike="noStrike" kern="1200" cap="none" spc="0" normalizeH="0" noProof="0" dirty="0" smtClean="0">
                <a:ln>
                  <a:noFill/>
                </a:ln>
                <a:solidFill>
                  <a:schemeClr val="tx1"/>
                </a:solidFill>
                <a:effectLst/>
                <a:uLnTx/>
                <a:uFillTx/>
                <a:latin typeface="+mn-lt"/>
                <a:ea typeface="+mn-ea"/>
                <a:cs typeface="+mn-cs"/>
              </a:rPr>
              <a:t> cookies et qui renvoi a la page principal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baseline="0" dirty="0" smtClean="0"/>
              <a:t> différent renvoie vers mon fichier </a:t>
            </a:r>
            <a:r>
              <a:rPr lang="fr-FR" sz="2700" baseline="0" dirty="0" err="1" smtClean="0"/>
              <a:t>utils</a:t>
            </a:r>
            <a:r>
              <a:rPr lang="fr-FR" sz="2700" dirty="0" smtClean="0"/>
              <a:t>/</a:t>
            </a:r>
            <a:r>
              <a:rPr lang="fr-FR" sz="2700" baseline="0" dirty="0" err="1" smtClean="0"/>
              <a:t>error</a:t>
            </a:r>
            <a:r>
              <a:rPr kumimoji="0" lang="fr-FR" sz="2700" b="0" i="0" u="none" strike="noStrike" kern="1200" cap="none" spc="0" normalizeH="0" baseline="0" noProof="0" dirty="0" smtClean="0">
                <a:ln>
                  <a:noFill/>
                </a:ln>
                <a:solidFill>
                  <a:schemeClr val="tx1"/>
                </a:solidFill>
                <a:effectLst/>
                <a:uLnTx/>
                <a:uFillTx/>
                <a:latin typeface="+mn-lt"/>
                <a:ea typeface="+mn-ea"/>
                <a:cs typeface="+mn-cs"/>
              </a:rPr>
              <a:t/>
            </a:r>
            <a:br>
              <a:rPr kumimoji="0" lang="fr-FR" sz="2700" b="0" i="0" u="none" strike="noStrike" kern="1200" cap="none" spc="0" normalizeH="0" baseline="0" noProof="0" dirty="0" smtClean="0">
                <a:ln>
                  <a:noFill/>
                </a:ln>
                <a:solidFill>
                  <a:schemeClr val="tx1"/>
                </a:solidFill>
                <a:effectLst/>
                <a:uLnTx/>
                <a:uFillTx/>
                <a:latin typeface="+mn-lt"/>
                <a:ea typeface="+mn-ea"/>
                <a:cs typeface="+mn-cs"/>
              </a:rPr>
            </a:b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 name="Connecteur droit 5"/>
          <p:cNvCxnSpPr/>
          <p:nvPr/>
        </p:nvCxnSpPr>
        <p:spPr>
          <a:xfrm rot="10800000" flipV="1">
            <a:off x="2143108" y="1571612"/>
            <a:ext cx="3714776" cy="571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rot="10800000" flipV="1">
            <a:off x="3571868" y="2285992"/>
            <a:ext cx="2286016" cy="1071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rot="10800000" flipV="1">
            <a:off x="3929058" y="3929066"/>
            <a:ext cx="1928826" cy="1785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rot="10800000" flipV="1">
            <a:off x="2571736" y="3429000"/>
            <a:ext cx="3357586" cy="714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rot="10800000">
            <a:off x="2357422" y="3714752"/>
            <a:ext cx="3500462" cy="1143008"/>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Connecteur droit 18"/>
          <p:cNvCxnSpPr/>
          <p:nvPr/>
        </p:nvCxnSpPr>
        <p:spPr>
          <a:xfrm rot="10800000" flipV="1">
            <a:off x="2285984" y="4857760"/>
            <a:ext cx="3571900" cy="142876"/>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Introduction</a:t>
            </a:r>
            <a:endParaRPr lang="fr-FR" dirty="0"/>
          </a:p>
        </p:txBody>
      </p:sp>
      <p:sp>
        <p:nvSpPr>
          <p:cNvPr id="4" name="Espace réservé du contenu 1"/>
          <p:cNvSpPr txBox="1">
            <a:spLocks/>
          </p:cNvSpPr>
          <p:nvPr/>
        </p:nvSpPr>
        <p:spPr>
          <a:xfrm>
            <a:off x="428596" y="1500174"/>
            <a:ext cx="8229600" cy="4525963"/>
          </a:xfrm>
          <a:prstGeom prst="rect">
            <a:avLst/>
          </a:prstGeom>
        </p:spPr>
        <p:txBody>
          <a:bodyPr vert="horz">
            <a:normAutofit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2700" b="0" i="0" u="none" strike="noStrike" kern="1200" cap="none" spc="0" normalizeH="0" baseline="0" noProof="0" dirty="0" smtClean="0">
                <a:ln>
                  <a:noFill/>
                </a:ln>
                <a:solidFill>
                  <a:schemeClr val="tx1"/>
                </a:solidFill>
                <a:effectLst/>
                <a:uLnTx/>
                <a:uFillTx/>
                <a:latin typeface="+mn-lt"/>
                <a:ea typeface="+mn-ea"/>
                <a:cs typeface="+mn-cs"/>
              </a:rPr>
              <a:t>Pour se projet j’incarnerais un développeur en poste depuis plus d‘un an chez </a:t>
            </a:r>
            <a:r>
              <a:rPr kumimoji="0" lang="fr-FR" sz="2700" b="0" i="0" u="none" strike="noStrike" kern="1200" cap="none" spc="0" normalizeH="0" baseline="0" noProof="0" dirty="0" err="1" smtClean="0">
                <a:ln>
                  <a:noFill/>
                </a:ln>
                <a:solidFill>
                  <a:schemeClr val="tx1"/>
                </a:solidFill>
                <a:effectLst/>
                <a:uLnTx/>
                <a:uFillTx/>
                <a:latin typeface="+mn-lt"/>
                <a:ea typeface="+mn-ea"/>
                <a:cs typeface="+mn-cs"/>
              </a:rPr>
              <a:t>Connect-E</a:t>
            </a:r>
            <a:r>
              <a:rPr kumimoji="0" lang="fr-FR" sz="2700" b="0" i="0" u="none" strike="noStrike" kern="1200" cap="none" spc="0" normalizeH="0" baseline="0" noProof="0" dirty="0" smtClean="0">
                <a:ln>
                  <a:noFill/>
                </a:ln>
                <a:solidFill>
                  <a:schemeClr val="tx1"/>
                </a:solidFill>
                <a:effectLst/>
                <a:uLnTx/>
                <a:uFillTx/>
                <a:latin typeface="+mn-lt"/>
                <a:ea typeface="+mn-ea"/>
                <a:cs typeface="+mn-cs"/>
              </a:rPr>
              <a:t> une agence web</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2700" b="0" i="0" u="none" strike="noStrike" kern="1200" cap="none" spc="0" normalizeH="0" baseline="0" noProof="0" dirty="0" smtClean="0">
                <a:ln>
                  <a:noFill/>
                </a:ln>
                <a:solidFill>
                  <a:schemeClr val="tx1"/>
                </a:solidFill>
                <a:effectLst/>
                <a:uLnTx/>
                <a:uFillTx/>
                <a:latin typeface="+mn-lt"/>
                <a:ea typeface="+mn-ea"/>
                <a:cs typeface="+mn-cs"/>
              </a:rPr>
              <a:t>Apres avoir signé un contrat avec </a:t>
            </a:r>
            <a:r>
              <a:rPr kumimoji="0" lang="fr-FR" sz="2700" b="0" i="0" u="none" strike="noStrike" kern="1200" cap="none" spc="0" normalizeH="0" baseline="0" noProof="0" dirty="0" err="1" smtClean="0">
                <a:ln>
                  <a:noFill/>
                </a:ln>
                <a:solidFill>
                  <a:schemeClr val="tx1"/>
                </a:solidFill>
                <a:effectLst/>
                <a:uLnTx/>
                <a:uFillTx/>
                <a:latin typeface="+mn-lt"/>
                <a:ea typeface="+mn-ea"/>
                <a:cs typeface="+mn-cs"/>
              </a:rPr>
              <a:t>Groupomania</a:t>
            </a:r>
            <a:r>
              <a:rPr kumimoji="0" lang="fr-FR" sz="2700" b="0" i="0" u="none" strike="noStrike" kern="1200" cap="none" spc="0" normalizeH="0" baseline="0" noProof="0" dirty="0" smtClean="0">
                <a:ln>
                  <a:noFill/>
                </a:ln>
                <a:solidFill>
                  <a:schemeClr val="tx1"/>
                </a:solidFill>
                <a:effectLst/>
                <a:uLnTx/>
                <a:uFillTx/>
                <a:latin typeface="+mn-lt"/>
                <a:ea typeface="+mn-ea"/>
                <a:cs typeface="+mn-cs"/>
              </a:rPr>
              <a:t>, un groupe spécialisé dans la grande distribution.</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dirty="0" smtClean="0"/>
              <a:t>J’ai étais attribuer a ce </a:t>
            </a:r>
            <a:r>
              <a:rPr kumimoji="0" lang="fr-FR" sz="2700" b="0" i="0" u="none" strike="noStrike" kern="1200" cap="none" spc="0" normalizeH="0" baseline="0" noProof="0" dirty="0" smtClean="0">
                <a:ln>
                  <a:noFill/>
                </a:ln>
                <a:solidFill>
                  <a:schemeClr val="tx1"/>
                </a:solidFill>
                <a:effectLst/>
                <a:uLnTx/>
                <a:uFillTx/>
                <a:latin typeface="+mn-lt"/>
                <a:ea typeface="+mn-ea"/>
                <a:cs typeface="+mn-cs"/>
              </a:rPr>
              <a:t>projet qui consiste à construire un réseau social interne pour les employés de </a:t>
            </a:r>
            <a:r>
              <a:rPr kumimoji="0" lang="fr-FR" sz="2700" b="0" i="0" u="none" strike="noStrike" kern="1200" cap="none" spc="0" normalizeH="0" baseline="0" noProof="0" dirty="0" err="1" smtClean="0">
                <a:ln>
                  <a:noFill/>
                </a:ln>
                <a:solidFill>
                  <a:schemeClr val="tx1"/>
                </a:solidFill>
                <a:effectLst/>
                <a:uLnTx/>
                <a:uFillTx/>
                <a:latin typeface="+mn-lt"/>
                <a:ea typeface="+mn-ea"/>
                <a:cs typeface="+mn-cs"/>
              </a:rPr>
              <a:t>Groupomania</a:t>
            </a:r>
            <a:r>
              <a:rPr kumimoji="0" lang="fr-FR" sz="2700" b="0" i="0" u="none" strike="noStrike" kern="1200" cap="none" spc="0" normalizeH="0" baseline="0" noProof="0" dirty="0" smtClean="0">
                <a:ln>
                  <a:noFill/>
                </a:ln>
                <a:solidFill>
                  <a:schemeClr val="tx1"/>
                </a:solidFill>
                <a:effectLst/>
                <a:uLnTx/>
                <a:uFillTx/>
                <a:latin typeface="+mn-lt"/>
                <a:ea typeface="+mn-ea"/>
                <a:cs typeface="+mn-cs"/>
              </a:rPr>
              <a:t>. Le but de cet outil est de faciliter les interactions entre collègues.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072066" y="1481328"/>
            <a:ext cx="3614734" cy="4525963"/>
          </a:xfrm>
        </p:spPr>
        <p:txBody>
          <a:bodyPr>
            <a:normAutofit fontScale="77500" lnSpcReduction="20000"/>
          </a:bodyPr>
          <a:lstStyle/>
          <a:p>
            <a:r>
              <a:rPr lang="fr-FR" dirty="0" smtClean="0"/>
              <a:t>Définition de mes </a:t>
            </a:r>
            <a:r>
              <a:rPr lang="fr-FR" dirty="0" err="1" smtClean="0"/>
              <a:t>mimetype</a:t>
            </a:r>
            <a:endParaRPr lang="fr-FR" dirty="0" smtClean="0"/>
          </a:p>
          <a:p>
            <a:endParaRPr lang="fr-FR" dirty="0" smtClean="0"/>
          </a:p>
          <a:p>
            <a:r>
              <a:rPr lang="fr-FR" dirty="0" smtClean="0"/>
              <a:t>Modification </a:t>
            </a:r>
            <a:r>
              <a:rPr lang="fr-FR" dirty="0" err="1" smtClean="0"/>
              <a:t>ddes</a:t>
            </a:r>
            <a:r>
              <a:rPr lang="fr-FR" dirty="0" smtClean="0"/>
              <a:t> nom d’image elle aurons en nom ’pseudo’. ’type de l’image’</a:t>
            </a:r>
          </a:p>
          <a:p>
            <a:endParaRPr lang="fr-FR" dirty="0" smtClean="0"/>
          </a:p>
          <a:p>
            <a:r>
              <a:rPr lang="fr-FR" dirty="0" smtClean="0"/>
              <a:t>Définition du lieu de stockage de mon image</a:t>
            </a:r>
          </a:p>
          <a:p>
            <a:endParaRPr lang="fr-FR" dirty="0" smtClean="0"/>
          </a:p>
          <a:p>
            <a:r>
              <a:rPr lang="fr-FR" dirty="0" smtClean="0"/>
              <a:t>Si une image et déjà présente la modifie</a:t>
            </a:r>
          </a:p>
          <a:p>
            <a:endParaRPr lang="fr-FR" dirty="0" smtClean="0"/>
          </a:p>
          <a:p>
            <a:endParaRPr lang="en-US" dirty="0" smtClean="0"/>
          </a:p>
          <a:p>
            <a:endParaRPr lang="fr-FR" dirty="0" smtClean="0"/>
          </a:p>
          <a:p>
            <a:endParaRPr lang="fr-FR" dirty="0"/>
          </a:p>
        </p:txBody>
      </p:sp>
      <p:sp>
        <p:nvSpPr>
          <p:cNvPr id="3" name="Titre 2"/>
          <p:cNvSpPr>
            <a:spLocks noGrp="1"/>
          </p:cNvSpPr>
          <p:nvPr>
            <p:ph type="title"/>
          </p:nvPr>
        </p:nvSpPr>
        <p:spPr/>
        <p:txBody>
          <a:bodyPr>
            <a:noAutofit/>
          </a:bodyPr>
          <a:lstStyle/>
          <a:p>
            <a:r>
              <a:rPr lang="fr-FR" sz="2800" dirty="0" smtClean="0"/>
              <a:t>Back-end/</a:t>
            </a:r>
            <a:r>
              <a:rPr lang="fr-FR" sz="2800" dirty="0" err="1" smtClean="0"/>
              <a:t>controllers</a:t>
            </a:r>
            <a:r>
              <a:rPr lang="fr-FR" sz="2800" dirty="0" smtClean="0"/>
              <a:t>/</a:t>
            </a:r>
            <a:r>
              <a:rPr lang="fr-FR" sz="2800" dirty="0" err="1" smtClean="0"/>
              <a:t>upload.controllers.js</a:t>
            </a:r>
            <a:endParaRPr lang="fr-FR" sz="2800" dirty="0"/>
          </a:p>
        </p:txBody>
      </p:sp>
      <p:pic>
        <p:nvPicPr>
          <p:cNvPr id="1027" name="Picture 3"/>
          <p:cNvPicPr>
            <a:picLocks noChangeAspect="1" noChangeArrowheads="1"/>
          </p:cNvPicPr>
          <p:nvPr/>
        </p:nvPicPr>
        <p:blipFill>
          <a:blip r:embed="rId2" cstate="print"/>
          <a:srcRect/>
          <a:stretch>
            <a:fillRect/>
          </a:stretch>
        </p:blipFill>
        <p:spPr bwMode="auto">
          <a:xfrm>
            <a:off x="500034" y="1643050"/>
            <a:ext cx="4385480" cy="4365636"/>
          </a:xfrm>
          <a:prstGeom prst="rect">
            <a:avLst/>
          </a:prstGeom>
          <a:noFill/>
          <a:ln w="9525">
            <a:noFill/>
            <a:miter lim="800000"/>
            <a:headEnd/>
            <a:tailEnd/>
          </a:ln>
          <a:effectLst/>
        </p:spPr>
      </p:pic>
      <p:cxnSp>
        <p:nvCxnSpPr>
          <p:cNvPr id="15" name="Connecteur droit 14"/>
          <p:cNvCxnSpPr/>
          <p:nvPr/>
        </p:nvCxnSpPr>
        <p:spPr>
          <a:xfrm>
            <a:off x="3286116" y="5000636"/>
            <a:ext cx="2000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10800000" flipV="1">
            <a:off x="2643174" y="1643050"/>
            <a:ext cx="2643206" cy="857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V="1">
            <a:off x="2786050" y="2500306"/>
            <a:ext cx="2500330" cy="1071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V="1">
            <a:off x="3581392" y="3857628"/>
            <a:ext cx="1704988" cy="152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r>
              <a:rPr lang="fr-FR" sz="3200" dirty="0" smtClean="0"/>
              <a:t>Back-end/</a:t>
            </a:r>
            <a:r>
              <a:rPr lang="fr-FR" sz="3200" dirty="0" err="1" smtClean="0"/>
              <a:t>controllers</a:t>
            </a:r>
            <a:r>
              <a:rPr lang="fr-FR" sz="3200" dirty="0" smtClean="0"/>
              <a:t>/</a:t>
            </a:r>
            <a:r>
              <a:rPr lang="fr-FR" sz="3200" dirty="0" err="1" smtClean="0"/>
              <a:t>user.controller.js</a:t>
            </a:r>
            <a:endParaRPr lang="fr-FR" sz="32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14282" y="1571612"/>
            <a:ext cx="5347645" cy="3000396"/>
          </a:xfrm>
          <a:prstGeom prst="rect">
            <a:avLst/>
          </a:prstGeom>
          <a:noFill/>
          <a:ln w="9525">
            <a:noFill/>
            <a:miter lim="800000"/>
            <a:headEnd/>
            <a:tailEnd/>
          </a:ln>
          <a:effectLst/>
        </p:spPr>
      </p:pic>
      <p:sp>
        <p:nvSpPr>
          <p:cNvPr id="6" name="Espace réservé du contenu 1"/>
          <p:cNvSpPr txBox="1">
            <a:spLocks/>
          </p:cNvSpPr>
          <p:nvPr/>
        </p:nvSpPr>
        <p:spPr>
          <a:xfrm>
            <a:off x="5529266" y="1500174"/>
            <a:ext cx="3614734" cy="4525963"/>
          </a:xfrm>
          <a:prstGeom prst="rect">
            <a:avLst/>
          </a:prstGeom>
        </p:spPr>
        <p:txBody>
          <a:bodyPr vert="horz">
            <a:normAutofit fontScale="92500"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2700" b="0" i="0" u="none" strike="noStrike" kern="1200" cap="none" spc="0" normalizeH="0" baseline="0" noProof="0" dirty="0" smtClean="0">
                <a:ln>
                  <a:noFill/>
                </a:ln>
                <a:solidFill>
                  <a:schemeClr val="tx1"/>
                </a:solidFill>
                <a:effectLst/>
                <a:uLnTx/>
                <a:uFillTx/>
                <a:latin typeface="+mn-lt"/>
                <a:ea typeface="+mn-ea"/>
                <a:cs typeface="+mn-cs"/>
              </a:rPr>
              <a:t>Récupère les données de tout les </a:t>
            </a:r>
            <a:r>
              <a:rPr kumimoji="0" lang="fr-FR" sz="2700" b="0" i="0" u="none" strike="noStrike" kern="1200" cap="none" spc="0" normalizeH="0" baseline="0" noProof="0" dirty="0" err="1" smtClean="0">
                <a:ln>
                  <a:noFill/>
                </a:ln>
                <a:solidFill>
                  <a:schemeClr val="tx1"/>
                </a:solidFill>
                <a:effectLst/>
                <a:uLnTx/>
                <a:uFillTx/>
                <a:latin typeface="+mn-lt"/>
                <a:ea typeface="+mn-ea"/>
                <a:cs typeface="+mn-cs"/>
              </a:rPr>
              <a:t>users</a:t>
            </a:r>
            <a:r>
              <a:rPr kumimoji="0" lang="fr-FR" sz="2700" b="0" i="0" u="none" strike="noStrike" kern="1200" cap="none" spc="0" normalizeH="0" noProof="0" dirty="0" smtClean="0">
                <a:ln>
                  <a:noFill/>
                </a:ln>
                <a:solidFill>
                  <a:schemeClr val="tx1"/>
                </a:solidFill>
                <a:effectLst/>
                <a:uLnTx/>
                <a:uFillTx/>
                <a:latin typeface="+mn-lt"/>
                <a:ea typeface="+mn-ea"/>
                <a:cs typeface="+mn-cs"/>
              </a:rPr>
              <a:t> sauf le mot de passe</a:t>
            </a: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lvl="0" indent="-256032">
              <a:spcBef>
                <a:spcPts val="400"/>
              </a:spcBef>
              <a:buClr>
                <a:schemeClr val="accent1"/>
              </a:buClr>
              <a:buSzPct val="68000"/>
              <a:buFont typeface="Wingdings 3"/>
              <a:buChar char=""/>
              <a:defRPr/>
            </a:pPr>
            <a:r>
              <a:rPr lang="fr-FR" sz="2700" dirty="0" smtClean="0"/>
              <a:t>Vérifie si l’id demandé est valide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lvl="0" indent="-256032">
              <a:spcBef>
                <a:spcPts val="400"/>
              </a:spcBef>
              <a:buClr>
                <a:schemeClr val="accent1"/>
              </a:buClr>
              <a:buSzPct val="68000"/>
              <a:buFont typeface="Wingdings 3"/>
              <a:buChar char=""/>
              <a:defRPr/>
            </a:pPr>
            <a:r>
              <a:rPr lang="fr-FR" sz="2700" dirty="0" smtClean="0"/>
              <a:t>Récupère les données de mon user sauf le mot de passe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8" name="Connecteur droit 7"/>
          <p:cNvCxnSpPr/>
          <p:nvPr/>
        </p:nvCxnSpPr>
        <p:spPr>
          <a:xfrm flipV="1">
            <a:off x="3571868" y="1714488"/>
            <a:ext cx="2214578" cy="642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rot="10800000" flipV="1">
            <a:off x="2786050" y="3071810"/>
            <a:ext cx="2928958"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r>
              <a:rPr lang="fr-FR" sz="3200" dirty="0" smtClean="0"/>
              <a:t>Back-end/</a:t>
            </a:r>
            <a:r>
              <a:rPr lang="fr-FR" sz="3200" dirty="0" err="1" smtClean="0"/>
              <a:t>controllers</a:t>
            </a:r>
            <a:r>
              <a:rPr lang="fr-FR" sz="3200" dirty="0" smtClean="0"/>
              <a:t>/</a:t>
            </a:r>
            <a:r>
              <a:rPr lang="fr-FR" sz="3200" dirty="0" err="1" smtClean="0"/>
              <a:t>user.controller.js</a:t>
            </a:r>
            <a:endParaRPr lang="fr-FR" sz="3200" dirty="0"/>
          </a:p>
        </p:txBody>
      </p:sp>
      <p:sp>
        <p:nvSpPr>
          <p:cNvPr id="6" name="Espace réservé du contenu 1"/>
          <p:cNvSpPr txBox="1">
            <a:spLocks/>
          </p:cNvSpPr>
          <p:nvPr/>
        </p:nvSpPr>
        <p:spPr>
          <a:xfrm>
            <a:off x="5529266" y="1500174"/>
            <a:ext cx="3614734" cy="4525963"/>
          </a:xfrm>
          <a:prstGeom prst="rect">
            <a:avLst/>
          </a:prstGeom>
        </p:spPr>
        <p:txBody>
          <a:bodyPr vert="horz">
            <a:normAutofit fontScale="775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2700" b="0" i="0" u="none" strike="noStrike" kern="1200" cap="none" spc="0" normalizeH="0" baseline="0" noProof="0" dirty="0" smtClean="0">
                <a:ln>
                  <a:noFill/>
                </a:ln>
                <a:solidFill>
                  <a:schemeClr val="tx1"/>
                </a:solidFill>
                <a:effectLst/>
                <a:uLnTx/>
                <a:uFillTx/>
                <a:latin typeface="+mn-lt"/>
                <a:ea typeface="+mn-ea"/>
                <a:cs typeface="+mn-cs"/>
              </a:rPr>
              <a:t>Vérification si l’id est valide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lvl="0" indent="-256032">
              <a:spcBef>
                <a:spcPts val="400"/>
              </a:spcBef>
              <a:buClr>
                <a:schemeClr val="accent1"/>
              </a:buClr>
              <a:buSzPct val="68000"/>
              <a:buFont typeface="Wingdings 3"/>
              <a:buChar char=""/>
              <a:defRPr/>
            </a:pPr>
            <a:r>
              <a:rPr lang="fr-FR" sz="2700" dirty="0" smtClean="0"/>
              <a:t>Va cherché les info de mon user dans la Base de donnée et crée la bio ou la modifie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lvl="0" indent="-256032">
              <a:spcBef>
                <a:spcPts val="400"/>
              </a:spcBef>
              <a:buClr>
                <a:schemeClr val="accent1"/>
              </a:buClr>
              <a:buSzPct val="68000"/>
              <a:buFont typeface="Wingdings 3"/>
              <a:buChar char=""/>
              <a:defRPr/>
            </a:pPr>
            <a:r>
              <a:rPr lang="fr-FR" sz="2700" dirty="0" smtClean="0"/>
              <a:t>Supprime l’image de profil si il une image est présente avec </a:t>
            </a:r>
            <a:r>
              <a:rPr lang="fr-FR" sz="2700" dirty="0" err="1" smtClean="0"/>
              <a:t>fs.unlink</a:t>
            </a:r>
            <a:endParaRPr lang="fr-FR" sz="2700" dirty="0" smtClean="0"/>
          </a:p>
          <a:p>
            <a:pPr marL="365760" lvl="0" indent="-256032">
              <a:spcBef>
                <a:spcPts val="400"/>
              </a:spcBef>
              <a:buClr>
                <a:schemeClr val="accent1"/>
              </a:buClr>
              <a:buSzPct val="68000"/>
              <a:buFont typeface="Wingdings 3"/>
              <a:buChar char=""/>
              <a:defRPr/>
            </a:pPr>
            <a:endParaRPr lang="fr-FR" sz="2700" dirty="0" smtClean="0"/>
          </a:p>
          <a:p>
            <a:pPr marL="365760" lvl="0" indent="-256032">
              <a:spcBef>
                <a:spcPts val="400"/>
              </a:spcBef>
              <a:buClr>
                <a:schemeClr val="accent1"/>
              </a:buClr>
              <a:buSzPct val="68000"/>
              <a:buFont typeface="Wingdings 3"/>
              <a:buChar char=""/>
              <a:defRPr/>
            </a:pPr>
            <a:r>
              <a:rPr lang="fr-FR" sz="2700" dirty="0" smtClean="0"/>
              <a:t>Supprime l’utilisateur grâce à .</a:t>
            </a:r>
            <a:r>
              <a:rPr lang="fr-FR" sz="2700" dirty="0" err="1" smtClean="0"/>
              <a:t>deleteOne</a:t>
            </a:r>
            <a:endParaRPr lang="fr-FR" sz="2700" dirty="0" smtClean="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5" name="Picture 3"/>
          <p:cNvPicPr>
            <a:picLocks noChangeAspect="1" noChangeArrowheads="1"/>
          </p:cNvPicPr>
          <p:nvPr/>
        </p:nvPicPr>
        <p:blipFill>
          <a:blip r:embed="rId2" cstate="print"/>
          <a:srcRect/>
          <a:stretch>
            <a:fillRect/>
          </a:stretch>
        </p:blipFill>
        <p:spPr bwMode="auto">
          <a:xfrm>
            <a:off x="357158" y="1293028"/>
            <a:ext cx="3786214" cy="5564972"/>
          </a:xfrm>
          <a:prstGeom prst="rect">
            <a:avLst/>
          </a:prstGeom>
          <a:noFill/>
          <a:ln w="9525">
            <a:noFill/>
            <a:miter lim="800000"/>
            <a:headEnd/>
            <a:tailEnd/>
          </a:ln>
          <a:effectLst/>
        </p:spPr>
      </p:pic>
      <p:cxnSp>
        <p:nvCxnSpPr>
          <p:cNvPr id="23" name="Connecteur droit 22"/>
          <p:cNvCxnSpPr/>
          <p:nvPr/>
        </p:nvCxnSpPr>
        <p:spPr>
          <a:xfrm flipV="1">
            <a:off x="4143372" y="1643050"/>
            <a:ext cx="1643074"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rot="5400000">
            <a:off x="3357554" y="2357430"/>
            <a:ext cx="3143272" cy="1714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2500298" y="2428868"/>
            <a:ext cx="3286148"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rot="10800000" flipV="1">
            <a:off x="3428992" y="3929066"/>
            <a:ext cx="2357454" cy="1357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rot="10800000" flipV="1">
            <a:off x="3786182" y="5286388"/>
            <a:ext cx="2000264" cy="85725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Post </a:t>
            </a:r>
            <a:r>
              <a:rPr lang="fr-FR" dirty="0" err="1" smtClean="0"/>
              <a:t>controler</a:t>
            </a:r>
            <a:endParaRPr lang="fr-FR"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42844" y="1285860"/>
            <a:ext cx="4627138" cy="4525962"/>
          </a:xfrm>
          <a:prstGeom prst="rect">
            <a:avLst/>
          </a:prstGeom>
          <a:noFill/>
          <a:ln w="9525">
            <a:noFill/>
            <a:miter lim="800000"/>
            <a:headEnd/>
            <a:tailEnd/>
          </a:ln>
          <a:effectLst/>
        </p:spPr>
      </p:pic>
      <p:sp>
        <p:nvSpPr>
          <p:cNvPr id="4" name="Espace réservé du contenu 1"/>
          <p:cNvSpPr txBox="1">
            <a:spLocks/>
          </p:cNvSpPr>
          <p:nvPr/>
        </p:nvSpPr>
        <p:spPr>
          <a:xfrm>
            <a:off x="5357818" y="1285860"/>
            <a:ext cx="3614734" cy="4525963"/>
          </a:xfrm>
          <a:prstGeom prst="rect">
            <a:avLst/>
          </a:prstGeom>
        </p:spPr>
        <p:txBody>
          <a:bodyPr vert="horz">
            <a:normAutofit fontScale="92500"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2700" b="0" i="0" u="none" strike="noStrike" kern="1200" cap="none" spc="0" normalizeH="0" baseline="0" noProof="0" dirty="0" smtClean="0">
                <a:ln>
                  <a:noFill/>
                </a:ln>
                <a:solidFill>
                  <a:schemeClr val="tx1"/>
                </a:solidFill>
                <a:effectLst/>
                <a:uLnTx/>
                <a:uFillTx/>
                <a:latin typeface="+mn-lt"/>
                <a:ea typeface="+mn-ea"/>
                <a:cs typeface="+mn-cs"/>
              </a:rPr>
              <a:t>définition</a:t>
            </a:r>
            <a:r>
              <a:rPr kumimoji="0" lang="fr-FR" sz="2700" b="0" i="0" u="none" strike="noStrike" kern="1200" cap="none" spc="0" normalizeH="0" noProof="0" dirty="0" smtClean="0">
                <a:ln>
                  <a:noFill/>
                </a:ln>
                <a:solidFill>
                  <a:schemeClr val="tx1"/>
                </a:solidFill>
                <a:effectLst/>
                <a:uLnTx/>
                <a:uFillTx/>
                <a:latin typeface="+mn-lt"/>
                <a:ea typeface="+mn-ea"/>
                <a:cs typeface="+mn-cs"/>
              </a:rPr>
              <a:t> de mes </a:t>
            </a:r>
            <a:r>
              <a:rPr kumimoji="0" lang="fr-FR" sz="2700" b="0" i="0" u="none" strike="noStrike" kern="1200" cap="none" spc="0" normalizeH="0" noProof="0" dirty="0" err="1" smtClean="0">
                <a:ln>
                  <a:noFill/>
                </a:ln>
                <a:solidFill>
                  <a:schemeClr val="tx1"/>
                </a:solidFill>
                <a:effectLst/>
                <a:uLnTx/>
                <a:uFillTx/>
                <a:latin typeface="+mn-lt"/>
                <a:ea typeface="+mn-ea"/>
                <a:cs typeface="+mn-cs"/>
              </a:rPr>
              <a:t>mimetype</a:t>
            </a:r>
            <a:endParaRPr kumimoji="0" lang="fr-FR" sz="2700" b="0" i="0" u="none" strike="noStrike" kern="1200" cap="none" spc="0" normalizeH="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lvl="0" indent="-256032">
              <a:spcBef>
                <a:spcPts val="400"/>
              </a:spcBef>
              <a:buClr>
                <a:schemeClr val="accent1"/>
              </a:buClr>
              <a:buSzPct val="68000"/>
              <a:buFont typeface="Wingdings 3"/>
              <a:buChar char=""/>
              <a:defRPr/>
            </a:pPr>
            <a:r>
              <a:rPr lang="fr-FR" sz="2700" dirty="0" smtClean="0"/>
              <a:t>Définit un </a:t>
            </a:r>
            <a:r>
              <a:rPr lang="fr-FR" sz="2700" dirty="0" err="1" smtClean="0"/>
              <a:t>poid</a:t>
            </a:r>
            <a:r>
              <a:rPr lang="fr-FR" sz="2700" dirty="0" smtClean="0"/>
              <a:t> max de 5MO</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lvl="0" indent="-256032">
              <a:spcBef>
                <a:spcPts val="400"/>
              </a:spcBef>
              <a:buClr>
                <a:schemeClr val="accent1"/>
              </a:buClr>
              <a:buSzPct val="68000"/>
              <a:buFont typeface="Wingdings 3"/>
              <a:buChar char=""/>
              <a:defRPr/>
            </a:pPr>
            <a:r>
              <a:rPr lang="fr-FR" sz="2700" dirty="0" smtClean="0"/>
              <a:t>Modifie le nom du fichier </a:t>
            </a:r>
          </a:p>
          <a:p>
            <a:pPr marL="365760" lvl="0" indent="-256032">
              <a:spcBef>
                <a:spcPts val="400"/>
              </a:spcBef>
              <a:buClr>
                <a:schemeClr val="accent1"/>
              </a:buClr>
              <a:buSzPct val="68000"/>
              <a:buFont typeface="Wingdings 3"/>
              <a:buChar char=""/>
              <a:defRPr/>
            </a:pPr>
            <a:endParaRPr lang="fr-FR" sz="2700" dirty="0" smtClean="0"/>
          </a:p>
          <a:p>
            <a:pPr marL="365760" lvl="0" indent="-256032">
              <a:spcBef>
                <a:spcPts val="400"/>
              </a:spcBef>
              <a:buClr>
                <a:schemeClr val="accent1"/>
              </a:buClr>
              <a:buSzPct val="68000"/>
              <a:buFont typeface="Wingdings 3"/>
              <a:buChar char=""/>
              <a:defRPr/>
            </a:pPr>
            <a:r>
              <a:rPr lang="fr-FR" sz="2700" dirty="0" smtClean="0"/>
              <a:t>Stock l’image dans le dossier correspondant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 name="Connecteur droit 5"/>
          <p:cNvCxnSpPr/>
          <p:nvPr/>
        </p:nvCxnSpPr>
        <p:spPr>
          <a:xfrm rot="10800000" flipV="1">
            <a:off x="3571868" y="1500174"/>
            <a:ext cx="2000264" cy="1143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V="1">
            <a:off x="4000496" y="2643182"/>
            <a:ext cx="1571636" cy="785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rot="10800000" flipV="1">
            <a:off x="3500430" y="3786190"/>
            <a:ext cx="2071702"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flipV="1">
            <a:off x="3714744" y="4857760"/>
            <a:ext cx="1857388" cy="14287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Post </a:t>
            </a:r>
            <a:r>
              <a:rPr lang="fr-FR" smtClean="0"/>
              <a:t>controler</a:t>
            </a:r>
            <a:endParaRPr lang="fr-FR"/>
          </a:p>
        </p:txBody>
      </p:sp>
      <p:pic>
        <p:nvPicPr>
          <p:cNvPr id="5122" name="Picture 2"/>
          <p:cNvPicPr>
            <a:picLocks noGrp="1" noChangeAspect="1" noChangeArrowheads="1"/>
          </p:cNvPicPr>
          <p:nvPr>
            <p:ph idx="1"/>
          </p:nvPr>
        </p:nvPicPr>
        <p:blipFill>
          <a:blip r:embed="rId2" cstate="print"/>
          <a:srcRect/>
          <a:stretch>
            <a:fillRect/>
          </a:stretch>
        </p:blipFill>
        <p:spPr bwMode="auto">
          <a:xfrm>
            <a:off x="500034" y="1500174"/>
            <a:ext cx="3276092" cy="4525962"/>
          </a:xfrm>
          <a:prstGeom prst="rect">
            <a:avLst/>
          </a:prstGeom>
          <a:noFill/>
          <a:ln w="9525">
            <a:noFill/>
            <a:miter lim="800000"/>
            <a:headEnd/>
            <a:tailEnd/>
          </a:ln>
          <a:effectLst/>
        </p:spPr>
      </p:pic>
      <p:sp>
        <p:nvSpPr>
          <p:cNvPr id="4" name="Espace réservé du contenu 1"/>
          <p:cNvSpPr txBox="1">
            <a:spLocks/>
          </p:cNvSpPr>
          <p:nvPr/>
        </p:nvSpPr>
        <p:spPr>
          <a:xfrm>
            <a:off x="4643438" y="1500174"/>
            <a:ext cx="3614734" cy="4525963"/>
          </a:xfrm>
          <a:prstGeom prst="rect">
            <a:avLst/>
          </a:prstGeom>
        </p:spPr>
        <p:txBody>
          <a:bodyPr vert="horz">
            <a:normAutofit fontScale="55000" lnSpcReduction="20000"/>
          </a:bodyPr>
          <a:lstStyle/>
          <a:p>
            <a:pPr marL="365760" lvl="0" indent="-256032">
              <a:spcBef>
                <a:spcPts val="400"/>
              </a:spcBef>
              <a:buClr>
                <a:schemeClr val="accent1"/>
              </a:buClr>
              <a:buSzPct val="68000"/>
              <a:buFont typeface="Wingdings 3"/>
              <a:buChar char=""/>
              <a:defRPr/>
            </a:pPr>
            <a:r>
              <a:rPr lang="fr-FR" sz="2700" dirty="0" err="1" smtClean="0"/>
              <a:t>Creation</a:t>
            </a:r>
            <a:r>
              <a:rPr lang="fr-FR" sz="2700" dirty="0" smtClean="0"/>
              <a:t> de mon post avec son model .</a:t>
            </a:r>
            <a:endParaRPr lang="fr-FR" sz="2700" dirty="0" smtClean="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dirty="0" smtClean="0"/>
              <a:t>Save le nouveau post dans la </a:t>
            </a:r>
            <a:r>
              <a:rPr lang="fr-FR" sz="2700" dirty="0" err="1" smtClean="0"/>
              <a:t>bdd</a:t>
            </a:r>
            <a:endParaRPr lang="fr-FR" sz="2700" dirty="0" smtClean="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noProof="0" dirty="0" smtClean="0"/>
              <a:t>Fonction qui va </a:t>
            </a:r>
            <a:r>
              <a:rPr lang="fr-FR" sz="2700" noProof="0" dirty="0" err="1" smtClean="0"/>
              <a:t>recuperer</a:t>
            </a:r>
            <a:r>
              <a:rPr lang="fr-FR" sz="2700" noProof="0" dirty="0" smtClean="0"/>
              <a:t> mes post dans ma </a:t>
            </a:r>
            <a:r>
              <a:rPr lang="fr-FR" sz="2700" noProof="0" dirty="0" err="1" smtClean="0"/>
              <a:t>bdd</a:t>
            </a:r>
            <a:r>
              <a:rPr lang="fr-FR" sz="2700" noProof="0" dirty="0" smtClean="0"/>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lang="fr-FR" sz="2700" noProof="0" dirty="0" smtClean="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noProof="0" dirty="0" smtClean="0"/>
              <a:t>grâce au .sort({</a:t>
            </a:r>
            <a:r>
              <a:rPr lang="fr-FR" sz="2700" noProof="0" dirty="0" err="1" smtClean="0"/>
              <a:t>creatAT</a:t>
            </a:r>
            <a:r>
              <a:rPr lang="fr-FR" sz="2700" noProof="0" dirty="0" smtClean="0"/>
              <a:t>:-1}) je vais pouvoir afficher les post dans l’ordre </a:t>
            </a:r>
            <a:r>
              <a:rPr lang="fr-FR" sz="2700" noProof="0" dirty="0" err="1" smtClean="0"/>
              <a:t>anté</a:t>
            </a:r>
            <a:r>
              <a:rPr lang="fr-FR" sz="2700" noProof="0" dirty="0" smtClean="0"/>
              <a:t>-chronologique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dirty="0" smtClean="0">
              <a:ln>
                <a:noFill/>
              </a:ln>
              <a:solidFill>
                <a:schemeClr val="tx1"/>
              </a:solidFill>
              <a:effectLst/>
              <a:uLnTx/>
              <a:uFillTx/>
              <a:latin typeface="+mn-lt"/>
              <a:ea typeface="+mn-ea"/>
              <a:cs typeface="+mn-cs"/>
            </a:endParaRPr>
          </a:p>
          <a:p>
            <a:pPr marL="365760" indent="-256032">
              <a:spcBef>
                <a:spcPts val="400"/>
              </a:spcBef>
              <a:buClr>
                <a:schemeClr val="accent1"/>
              </a:buClr>
              <a:buSzPct val="68000"/>
              <a:buFont typeface="Wingdings 3"/>
              <a:buChar char=""/>
              <a:defRPr/>
            </a:pPr>
            <a:r>
              <a:rPr lang="fr-FR" sz="2700" dirty="0" smtClean="0"/>
              <a:t>Vérification si l’id est valide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dirty="0" err="1" smtClean="0"/>
              <a:t>Recupere</a:t>
            </a:r>
            <a:r>
              <a:rPr lang="fr-FR" sz="2700" dirty="0" smtClean="0"/>
              <a:t> le message dans mon body</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dirty="0" smtClean="0"/>
              <a:t>Cherche le message et </a:t>
            </a:r>
            <a:r>
              <a:rPr lang="fr-FR" sz="2700" dirty="0" err="1" smtClean="0"/>
              <a:t>re</a:t>
            </a:r>
            <a:r>
              <a:rPr lang="fr-FR" sz="2700" dirty="0" smtClean="0"/>
              <a:t>-</a:t>
            </a:r>
            <a:r>
              <a:rPr lang="fr-FR" sz="2700" dirty="0" err="1" smtClean="0"/>
              <a:t>inject</a:t>
            </a:r>
            <a:r>
              <a:rPr lang="fr-FR" sz="2700" dirty="0" smtClean="0"/>
              <a:t> le nouveau contenue </a:t>
            </a:r>
            <a:endParaRPr kumimoji="0" lang="fr-FR" sz="2700" b="0" i="0" u="none" strike="noStrike" kern="1200" cap="none" spc="0" normalizeH="0" baseline="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 name="Connecteur droit 5"/>
          <p:cNvCxnSpPr/>
          <p:nvPr/>
        </p:nvCxnSpPr>
        <p:spPr>
          <a:xfrm rot="10800000" flipV="1">
            <a:off x="3357554" y="1643050"/>
            <a:ext cx="150019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V="1">
            <a:off x="3214678" y="3571876"/>
            <a:ext cx="1643074"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2714612" y="4286256"/>
            <a:ext cx="2143140"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rot="10800000">
            <a:off x="2357422" y="4714884"/>
            <a:ext cx="2500330"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10800000">
            <a:off x="2214546" y="5214950"/>
            <a:ext cx="264320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V="1">
            <a:off x="2571736" y="2285992"/>
            <a:ext cx="228601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rot="10800000" flipV="1">
            <a:off x="2285984" y="2928934"/>
            <a:ext cx="2571768"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2143108" y="3786190"/>
            <a:ext cx="107157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Post </a:t>
            </a:r>
            <a:r>
              <a:rPr lang="fr-FR" smtClean="0"/>
              <a:t>controler</a:t>
            </a:r>
            <a:endParaRPr lang="fr-FR"/>
          </a:p>
        </p:txBody>
      </p:sp>
      <p:pic>
        <p:nvPicPr>
          <p:cNvPr id="6146" name="Picture 2"/>
          <p:cNvPicPr>
            <a:picLocks noGrp="1" noChangeAspect="1" noChangeArrowheads="1"/>
          </p:cNvPicPr>
          <p:nvPr>
            <p:ph idx="1"/>
          </p:nvPr>
        </p:nvPicPr>
        <p:blipFill>
          <a:blip r:embed="rId2" cstate="print"/>
          <a:srcRect/>
          <a:stretch>
            <a:fillRect/>
          </a:stretch>
        </p:blipFill>
        <p:spPr bwMode="auto">
          <a:xfrm>
            <a:off x="214282" y="1785926"/>
            <a:ext cx="4252289" cy="1571636"/>
          </a:xfrm>
          <a:prstGeom prst="rect">
            <a:avLst/>
          </a:prstGeom>
          <a:noFill/>
          <a:ln w="9525">
            <a:noFill/>
            <a:miter lim="800000"/>
            <a:headEnd/>
            <a:tailEnd/>
          </a:ln>
          <a:effectLst/>
        </p:spPr>
      </p:pic>
      <p:sp>
        <p:nvSpPr>
          <p:cNvPr id="4" name="Espace réservé du contenu 1"/>
          <p:cNvSpPr txBox="1">
            <a:spLocks/>
          </p:cNvSpPr>
          <p:nvPr/>
        </p:nvSpPr>
        <p:spPr>
          <a:xfrm>
            <a:off x="4643438" y="1500174"/>
            <a:ext cx="4071966" cy="4525963"/>
          </a:xfrm>
          <a:prstGeom prst="rect">
            <a:avLst/>
          </a:prstGeom>
        </p:spPr>
        <p:txBody>
          <a:bodyPr vert="horz">
            <a:normAutofit/>
          </a:bodyPr>
          <a:lstStyle/>
          <a:p>
            <a:pPr marL="365760" lvl="0" indent="-256032">
              <a:spcBef>
                <a:spcPts val="400"/>
              </a:spcBef>
              <a:buClr>
                <a:schemeClr val="accent1"/>
              </a:buClr>
              <a:buSzPct val="68000"/>
              <a:buFont typeface="Wingdings 3"/>
              <a:buChar char=""/>
              <a:defRPr/>
            </a:pPr>
            <a:r>
              <a:rPr lang="fr-FR" sz="2700" dirty="0" smtClean="0"/>
              <a:t>Cherche dans la base de donner le message par sont id et le </a:t>
            </a:r>
            <a:r>
              <a:rPr lang="fr-FR" sz="2700" dirty="0" err="1" smtClean="0"/>
              <a:t>suprime</a:t>
            </a:r>
            <a:r>
              <a:rPr lang="fr-FR" sz="2700" dirty="0" smtClean="0"/>
              <a:t> </a:t>
            </a:r>
            <a:r>
              <a:rPr lang="fr-FR" sz="2700" dirty="0" err="1" smtClean="0"/>
              <a:t>grace</a:t>
            </a:r>
            <a:r>
              <a:rPr lang="fr-FR" sz="2700" dirty="0" smtClean="0"/>
              <a:t> a </a:t>
            </a:r>
            <a:r>
              <a:rPr lang="fr-FR" sz="2700" dirty="0" err="1" smtClean="0"/>
              <a:t>findByIdAndRemove</a:t>
            </a:r>
            <a:endParaRPr kumimoji="0" lang="fr-FR" sz="2700" b="0" i="0" u="none" strike="noStrike" kern="1200" cap="none" spc="0" normalizeH="0" baseline="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dirty="0" smtClean="0"/>
              <a:t>Ensuite fait un </a:t>
            </a:r>
            <a:r>
              <a:rPr lang="fr-FR" sz="2700" dirty="0" err="1" smtClean="0"/>
              <a:t>fs.unlink</a:t>
            </a:r>
            <a:r>
              <a:rPr lang="fr-FR" sz="2700" dirty="0" smtClean="0"/>
              <a:t> de mon image afin de la </a:t>
            </a:r>
            <a:r>
              <a:rPr lang="fr-FR" sz="2700" dirty="0" err="1" smtClean="0"/>
              <a:t>suprimer</a:t>
            </a: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7" name="Connecteur droit 6"/>
          <p:cNvCxnSpPr/>
          <p:nvPr/>
        </p:nvCxnSpPr>
        <p:spPr>
          <a:xfrm rot="10800000" flipV="1">
            <a:off x="3857620" y="1785926"/>
            <a:ext cx="1000132" cy="857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3071802" y="2857496"/>
            <a:ext cx="1857388" cy="150019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Post </a:t>
            </a:r>
            <a:r>
              <a:rPr lang="fr-FR" smtClean="0"/>
              <a:t>controler</a:t>
            </a:r>
            <a:endParaRPr lang="fr-FR"/>
          </a:p>
        </p:txBody>
      </p:sp>
      <p:pic>
        <p:nvPicPr>
          <p:cNvPr id="7170" name="Picture 2"/>
          <p:cNvPicPr>
            <a:picLocks noGrp="1" noChangeAspect="1" noChangeArrowheads="1"/>
          </p:cNvPicPr>
          <p:nvPr>
            <p:ph idx="1"/>
          </p:nvPr>
        </p:nvPicPr>
        <p:blipFill>
          <a:blip r:embed="rId2" cstate="print"/>
          <a:srcRect/>
          <a:stretch>
            <a:fillRect/>
          </a:stretch>
        </p:blipFill>
        <p:spPr bwMode="auto">
          <a:xfrm>
            <a:off x="285720" y="1285860"/>
            <a:ext cx="3643338" cy="5088399"/>
          </a:xfrm>
          <a:prstGeom prst="rect">
            <a:avLst/>
          </a:prstGeom>
          <a:noFill/>
          <a:ln w="9525">
            <a:noFill/>
            <a:miter lim="800000"/>
            <a:headEnd/>
            <a:tailEnd/>
          </a:ln>
          <a:effectLst/>
        </p:spPr>
      </p:pic>
      <p:sp>
        <p:nvSpPr>
          <p:cNvPr id="4" name="Espace réservé du contenu 1"/>
          <p:cNvSpPr txBox="1">
            <a:spLocks/>
          </p:cNvSpPr>
          <p:nvPr/>
        </p:nvSpPr>
        <p:spPr>
          <a:xfrm>
            <a:off x="4643438" y="1500174"/>
            <a:ext cx="4071966" cy="4525963"/>
          </a:xfrm>
          <a:prstGeom prst="rect">
            <a:avLst/>
          </a:prstGeom>
        </p:spPr>
        <p:txBody>
          <a:bodyPr vert="horz">
            <a:normAutofit fontScale="85000" lnSpcReduction="20000"/>
          </a:bodyPr>
          <a:lstStyle/>
          <a:p>
            <a:pPr marL="365760" lvl="0" indent="-256032">
              <a:spcBef>
                <a:spcPts val="400"/>
              </a:spcBef>
              <a:buClr>
                <a:schemeClr val="accent1"/>
              </a:buClr>
              <a:buSzPct val="68000"/>
              <a:buFont typeface="Wingdings 3"/>
              <a:buChar char=""/>
              <a:defRPr/>
            </a:pPr>
            <a:r>
              <a:rPr lang="fr-FR" sz="2700" dirty="0" smtClean="0"/>
              <a:t>Grace à la commande </a:t>
            </a:r>
            <a:r>
              <a:rPr lang="fr-FR" sz="2700" dirty="0" err="1" smtClean="0"/>
              <a:t>addToSet</a:t>
            </a:r>
            <a:r>
              <a:rPr lang="fr-FR" sz="2700" dirty="0" smtClean="0"/>
              <a:t> j’ajoute la nouvelle id post dans le tableaux de mon user</a:t>
            </a:r>
          </a:p>
          <a:p>
            <a:pPr marL="365760" lvl="0" indent="-256032">
              <a:spcBef>
                <a:spcPts val="400"/>
              </a:spcBef>
              <a:buClr>
                <a:schemeClr val="accent1"/>
              </a:buClr>
              <a:buSzPct val="68000"/>
              <a:buFont typeface="Wingdings 3"/>
              <a:buChar char=""/>
              <a:defRPr/>
            </a:pPr>
            <a:endParaRPr lang="fr-FR" sz="2700" dirty="0" smtClean="0"/>
          </a:p>
          <a:p>
            <a:pPr marL="365760" lvl="0" indent="-256032">
              <a:spcBef>
                <a:spcPts val="400"/>
              </a:spcBef>
              <a:buClr>
                <a:schemeClr val="accent1"/>
              </a:buClr>
              <a:buSzPct val="68000"/>
              <a:buFont typeface="Wingdings 3"/>
              <a:buChar char=""/>
              <a:defRPr/>
            </a:pPr>
            <a:r>
              <a:rPr lang="fr-FR" sz="2700" dirty="0" smtClean="0"/>
              <a:t>Et je fait de même pour mon post à l’inverse en ajoutant l’id de l’user a mon post</a:t>
            </a:r>
          </a:p>
          <a:p>
            <a:pPr marL="365760" lvl="0" indent="-256032">
              <a:spcBef>
                <a:spcPts val="400"/>
              </a:spcBef>
              <a:buClr>
                <a:schemeClr val="accent1"/>
              </a:buClr>
              <a:buSzPct val="68000"/>
              <a:buFont typeface="Wingdings 3"/>
              <a:buChar char=""/>
              <a:defRPr/>
            </a:pPr>
            <a:endParaRPr lang="fr-FR" sz="2700" dirty="0" smtClean="0"/>
          </a:p>
          <a:p>
            <a:pPr marL="365760" lvl="0" indent="-256032">
              <a:spcBef>
                <a:spcPts val="400"/>
              </a:spcBef>
              <a:buClr>
                <a:schemeClr val="accent1"/>
              </a:buClr>
              <a:buSzPct val="68000"/>
              <a:buFont typeface="Wingdings 3"/>
              <a:buChar char=""/>
              <a:defRPr/>
            </a:pPr>
            <a:r>
              <a:rPr lang="fr-FR" sz="2700" dirty="0" smtClean="0"/>
              <a:t>Ses la même fonction que la précédente sauf que au lieu </a:t>
            </a:r>
            <a:r>
              <a:rPr lang="fr-FR" sz="2700" dirty="0" smtClean="0"/>
              <a:t>de </a:t>
            </a:r>
            <a:r>
              <a:rPr lang="fr-FR" sz="2700" dirty="0" err="1" smtClean="0"/>
              <a:t>addToSet</a:t>
            </a:r>
            <a:r>
              <a:rPr lang="fr-FR" sz="2700" dirty="0" smtClean="0"/>
              <a:t> </a:t>
            </a:r>
            <a:r>
              <a:rPr lang="fr-FR" sz="2700" dirty="0" smtClean="0"/>
              <a:t>je pull mes </a:t>
            </a:r>
            <a:r>
              <a:rPr lang="fr-FR" sz="2700" dirty="0" err="1" smtClean="0"/>
              <a:t>ids</a:t>
            </a:r>
            <a:endParaRPr lang="fr-FR" sz="2700" dirty="0" smtClean="0"/>
          </a:p>
          <a:p>
            <a:pPr marL="365760" lvl="0" indent="-256032">
              <a:spcBef>
                <a:spcPts val="400"/>
              </a:spcBef>
              <a:buClr>
                <a:schemeClr val="accent1"/>
              </a:buClr>
              <a:buSzPct val="68000"/>
              <a:defRPr/>
            </a:pPr>
            <a:endParaRPr lang="fr-FR" sz="2700" dirty="0" smtClean="0"/>
          </a:p>
          <a:p>
            <a:pPr marL="365760" lvl="0" indent="-256032">
              <a:spcBef>
                <a:spcPts val="400"/>
              </a:spcBef>
              <a:buClr>
                <a:schemeClr val="accent1"/>
              </a:buClr>
              <a:buSzPct val="68000"/>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 name="Connecteur droit 5"/>
          <p:cNvCxnSpPr/>
          <p:nvPr/>
        </p:nvCxnSpPr>
        <p:spPr>
          <a:xfrm flipV="1">
            <a:off x="3357554" y="1643050"/>
            <a:ext cx="1500198" cy="714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rot="10800000">
            <a:off x="3071802" y="3071810"/>
            <a:ext cx="1785950"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rot="10800000">
            <a:off x="2928926" y="4143380"/>
            <a:ext cx="1928826" cy="50006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Post </a:t>
            </a:r>
            <a:r>
              <a:rPr lang="fr-FR" smtClean="0"/>
              <a:t>controler</a:t>
            </a:r>
            <a:endParaRPr lang="fr-FR"/>
          </a:p>
        </p:txBody>
      </p:sp>
      <p:sp>
        <p:nvSpPr>
          <p:cNvPr id="4" name="Espace réservé du contenu 3"/>
          <p:cNvSpPr>
            <a:spLocks noGrp="1"/>
          </p:cNvSpPr>
          <p:nvPr>
            <p:ph idx="1"/>
          </p:nvPr>
        </p:nvSpPr>
        <p:spPr>
          <a:xfrm>
            <a:off x="4786314" y="1214422"/>
            <a:ext cx="4143372" cy="5500726"/>
          </a:xfrm>
        </p:spPr>
        <p:txBody>
          <a:bodyPr>
            <a:normAutofit lnSpcReduction="10000"/>
          </a:bodyPr>
          <a:lstStyle/>
          <a:p>
            <a:r>
              <a:rPr lang="fr-FR" dirty="0" smtClean="0"/>
              <a:t>Création de </a:t>
            </a:r>
            <a:r>
              <a:rPr lang="fr-FR" dirty="0" smtClean="0"/>
              <a:t>mon commentaire </a:t>
            </a:r>
            <a:r>
              <a:rPr lang="fr-FR" dirty="0" smtClean="0"/>
              <a:t>avec son model</a:t>
            </a:r>
          </a:p>
          <a:p>
            <a:pPr>
              <a:buNone/>
            </a:pPr>
            <a:endParaRPr lang="fr-FR" dirty="0" smtClean="0"/>
          </a:p>
          <a:p>
            <a:r>
              <a:rPr lang="fr-FR" dirty="0" smtClean="0"/>
              <a:t>Va cherche le post dans la </a:t>
            </a:r>
            <a:r>
              <a:rPr lang="fr-FR" dirty="0" err="1" smtClean="0"/>
              <a:t>bdd</a:t>
            </a:r>
            <a:endParaRPr lang="fr-FR" dirty="0" smtClean="0"/>
          </a:p>
          <a:p>
            <a:endParaRPr lang="fr-FR" dirty="0" smtClean="0"/>
          </a:p>
          <a:p>
            <a:r>
              <a:rPr lang="fr-FR" dirty="0" smtClean="0"/>
              <a:t>Va cherche le </a:t>
            </a:r>
            <a:r>
              <a:rPr lang="fr-FR" dirty="0" err="1" smtClean="0"/>
              <a:t>commentair</a:t>
            </a:r>
            <a:r>
              <a:rPr lang="fr-FR" dirty="0" smtClean="0"/>
              <a:t> par son id dans la </a:t>
            </a:r>
            <a:r>
              <a:rPr lang="fr-FR" dirty="0" err="1" smtClean="0"/>
              <a:t>bdd</a:t>
            </a:r>
            <a:endParaRPr lang="fr-FR" dirty="0" smtClean="0"/>
          </a:p>
          <a:p>
            <a:pPr>
              <a:buNone/>
            </a:pPr>
            <a:endParaRPr lang="fr-FR" dirty="0" smtClean="0"/>
          </a:p>
          <a:p>
            <a:r>
              <a:rPr lang="fr-FR" dirty="0" smtClean="0"/>
              <a:t>Si il ne trouve pas le commentaire</a:t>
            </a:r>
            <a:endParaRPr lang="fr-FR" dirty="0" smtClean="0"/>
          </a:p>
          <a:p>
            <a:endParaRPr lang="fr-FR" dirty="0" smtClean="0"/>
          </a:p>
          <a:p>
            <a:endParaRPr lang="fr-FR" dirty="0" smtClean="0"/>
          </a:p>
          <a:p>
            <a:endParaRPr lang="fr-FR" dirty="0" smtClean="0"/>
          </a:p>
          <a:p>
            <a:endParaRPr lang="fr-FR" dirty="0"/>
          </a:p>
        </p:txBody>
      </p:sp>
      <p:pic>
        <p:nvPicPr>
          <p:cNvPr id="5" name="Picture 2"/>
          <p:cNvPicPr>
            <a:picLocks noChangeAspect="1" noChangeArrowheads="1"/>
          </p:cNvPicPr>
          <p:nvPr/>
        </p:nvPicPr>
        <p:blipFill>
          <a:blip r:embed="rId2" cstate="print"/>
          <a:srcRect/>
          <a:stretch>
            <a:fillRect/>
          </a:stretch>
        </p:blipFill>
        <p:spPr bwMode="auto">
          <a:xfrm>
            <a:off x="285720" y="1214422"/>
            <a:ext cx="4000528" cy="5549694"/>
          </a:xfrm>
          <a:prstGeom prst="rect">
            <a:avLst/>
          </a:prstGeom>
          <a:noFill/>
          <a:ln w="9525">
            <a:noFill/>
            <a:miter lim="800000"/>
            <a:headEnd/>
            <a:tailEnd/>
          </a:ln>
          <a:effectLst/>
        </p:spPr>
      </p:pic>
      <p:cxnSp>
        <p:nvCxnSpPr>
          <p:cNvPr id="14" name="Connecteur droit 13"/>
          <p:cNvCxnSpPr/>
          <p:nvPr/>
        </p:nvCxnSpPr>
        <p:spPr>
          <a:xfrm rot="10800000" flipV="1">
            <a:off x="3428992" y="1428736"/>
            <a:ext cx="1571636" cy="785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en angle 29"/>
          <p:cNvCxnSpPr/>
          <p:nvPr/>
        </p:nvCxnSpPr>
        <p:spPr>
          <a:xfrm flipV="1">
            <a:off x="3500430" y="4214818"/>
            <a:ext cx="1500198" cy="785818"/>
          </a:xfrm>
          <a:prstGeom prst="bentConnector3">
            <a:avLst>
              <a:gd name="adj1" fmla="val 69809"/>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rot="5400000" flipH="1" flipV="1">
            <a:off x="3393273" y="3250405"/>
            <a:ext cx="1857388" cy="1357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rot="10800000">
            <a:off x="4143372" y="5572140"/>
            <a:ext cx="857256" cy="21431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Post </a:t>
            </a:r>
            <a:r>
              <a:rPr lang="fr-FR" smtClean="0"/>
              <a:t>controler</a:t>
            </a:r>
            <a:endParaRPr lang="fr-FR"/>
          </a:p>
        </p:txBody>
      </p:sp>
      <p:pic>
        <p:nvPicPr>
          <p:cNvPr id="8195" name="Picture 3"/>
          <p:cNvPicPr>
            <a:picLocks noChangeAspect="1" noChangeArrowheads="1"/>
          </p:cNvPicPr>
          <p:nvPr/>
        </p:nvPicPr>
        <p:blipFill>
          <a:blip r:embed="rId2" cstate="print"/>
          <a:srcRect/>
          <a:stretch>
            <a:fillRect/>
          </a:stretch>
        </p:blipFill>
        <p:spPr bwMode="auto">
          <a:xfrm>
            <a:off x="260002" y="2134538"/>
            <a:ext cx="3953061" cy="2643206"/>
          </a:xfrm>
          <a:prstGeom prst="rect">
            <a:avLst/>
          </a:prstGeom>
          <a:noFill/>
          <a:ln w="9525">
            <a:noFill/>
            <a:miter lim="800000"/>
            <a:headEnd/>
            <a:tailEnd/>
          </a:ln>
          <a:effectLst/>
        </p:spPr>
      </p:pic>
      <p:sp>
        <p:nvSpPr>
          <p:cNvPr id="7" name="Espace réservé du contenu 6"/>
          <p:cNvSpPr>
            <a:spLocks noGrp="1"/>
          </p:cNvSpPr>
          <p:nvPr>
            <p:ph idx="1"/>
          </p:nvPr>
        </p:nvSpPr>
        <p:spPr>
          <a:xfrm>
            <a:off x="4929190" y="1481328"/>
            <a:ext cx="3757610" cy="4525963"/>
          </a:xfrm>
        </p:spPr>
        <p:txBody>
          <a:bodyPr/>
          <a:lstStyle/>
          <a:p>
            <a:r>
              <a:rPr lang="fr-FR" dirty="0" smtClean="0"/>
              <a:t>Suppression du commentaire avec la fonction pull</a:t>
            </a:r>
            <a:endParaRPr lang="fr-FR" dirty="0"/>
          </a:p>
        </p:txBody>
      </p:sp>
      <p:cxnSp>
        <p:nvCxnSpPr>
          <p:cNvPr id="6" name="Connecteur droit 5"/>
          <p:cNvCxnSpPr/>
          <p:nvPr/>
        </p:nvCxnSpPr>
        <p:spPr>
          <a:xfrm rot="10800000" flipV="1">
            <a:off x="2428860" y="1714488"/>
            <a:ext cx="2714644" cy="14287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Donc pour ma partie front je vais utiliser </a:t>
            </a:r>
            <a:r>
              <a:rPr lang="fr-FR" dirty="0" err="1" smtClean="0"/>
              <a:t>react</a:t>
            </a:r>
            <a:r>
              <a:rPr lang="fr-FR" dirty="0" smtClean="0"/>
              <a:t> et </a:t>
            </a:r>
            <a:r>
              <a:rPr lang="fr-FR" dirty="0" err="1" smtClean="0"/>
              <a:t>redux</a:t>
            </a:r>
            <a:r>
              <a:rPr lang="fr-FR" dirty="0" smtClean="0"/>
              <a:t> ainsi que du </a:t>
            </a:r>
            <a:r>
              <a:rPr lang="fr-FR" dirty="0" err="1" smtClean="0"/>
              <a:t>sass</a:t>
            </a:r>
            <a:r>
              <a:rPr lang="fr-FR" dirty="0" smtClean="0"/>
              <a:t> pour la mise en page, je ne m’attarderais pas sur se dernier sauf si vous le souhaitais</a:t>
            </a:r>
          </a:p>
          <a:p>
            <a:endParaRPr lang="fr-FR" dirty="0" smtClean="0"/>
          </a:p>
          <a:p>
            <a:r>
              <a:rPr lang="fr-FR" dirty="0" smtClean="0"/>
              <a:t>Pour la mise en place de </a:t>
            </a:r>
            <a:r>
              <a:rPr lang="fr-FR" dirty="0" err="1" smtClean="0"/>
              <a:t>react</a:t>
            </a:r>
            <a:r>
              <a:rPr lang="fr-FR" dirty="0" smtClean="0"/>
              <a:t> j’ai utiliser la commande </a:t>
            </a:r>
            <a:r>
              <a:rPr lang="fr-FR" dirty="0" err="1" smtClean="0"/>
              <a:t>npx</a:t>
            </a:r>
            <a:r>
              <a:rPr lang="fr-FR" dirty="0" smtClean="0"/>
              <a:t> </a:t>
            </a:r>
            <a:r>
              <a:rPr lang="fr-FR" dirty="0" err="1" smtClean="0"/>
              <a:t>creat</a:t>
            </a:r>
            <a:r>
              <a:rPr lang="fr-FR" dirty="0" smtClean="0"/>
              <a:t>-</a:t>
            </a:r>
            <a:r>
              <a:rPr lang="fr-FR" dirty="0" err="1" smtClean="0"/>
              <a:t>react</a:t>
            </a:r>
            <a:r>
              <a:rPr lang="fr-FR" dirty="0" smtClean="0"/>
              <a:t>-</a:t>
            </a:r>
            <a:r>
              <a:rPr lang="fr-FR" dirty="0" err="1" smtClean="0"/>
              <a:t>app</a:t>
            </a:r>
            <a:r>
              <a:rPr lang="fr-FR" dirty="0" smtClean="0"/>
              <a:t> </a:t>
            </a:r>
            <a:endParaRPr lang="fr-FR" dirty="0"/>
          </a:p>
        </p:txBody>
      </p:sp>
      <p:sp>
        <p:nvSpPr>
          <p:cNvPr id="3" name="Titre 2"/>
          <p:cNvSpPr>
            <a:spLocks noGrp="1"/>
          </p:cNvSpPr>
          <p:nvPr>
            <p:ph type="title"/>
          </p:nvPr>
        </p:nvSpPr>
        <p:spPr/>
        <p:txBody>
          <a:bodyPr/>
          <a:lstStyle/>
          <a:p>
            <a:r>
              <a:rPr lang="fr-FR" dirty="0" smtClean="0"/>
              <a:t>front</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Pour se projet j’ai choisie une approche dite MERN </a:t>
            </a:r>
            <a:r>
              <a:rPr lang="fr-FR" dirty="0" err="1" smtClean="0"/>
              <a:t>stack</a:t>
            </a:r>
            <a:r>
              <a:rPr lang="fr-FR" dirty="0" smtClean="0"/>
              <a:t> se qui veut dire que je vais faire appelle à:</a:t>
            </a:r>
          </a:p>
          <a:p>
            <a:endParaRPr lang="fr-FR" dirty="0" smtClean="0"/>
          </a:p>
          <a:p>
            <a:r>
              <a:rPr lang="fr-FR" dirty="0" err="1" smtClean="0"/>
              <a:t>MongoDB</a:t>
            </a:r>
            <a:endParaRPr lang="fr-FR" dirty="0" smtClean="0"/>
          </a:p>
          <a:p>
            <a:r>
              <a:rPr lang="fr-FR" dirty="0" smtClean="0"/>
              <a:t>Express</a:t>
            </a:r>
          </a:p>
          <a:p>
            <a:r>
              <a:rPr lang="fr-FR" dirty="0" err="1" smtClean="0"/>
              <a:t>React</a:t>
            </a:r>
            <a:endParaRPr lang="fr-FR" dirty="0" smtClean="0"/>
          </a:p>
          <a:p>
            <a:r>
              <a:rPr lang="fr-FR" dirty="0" smtClean="0"/>
              <a:t>Node.js</a:t>
            </a:r>
            <a:endParaRPr lang="fr-FR" dirty="0"/>
          </a:p>
        </p:txBody>
      </p:sp>
      <p:sp>
        <p:nvSpPr>
          <p:cNvPr id="3" name="Titre 2"/>
          <p:cNvSpPr>
            <a:spLocks noGrp="1"/>
          </p:cNvSpPr>
          <p:nvPr>
            <p:ph type="title"/>
          </p:nvPr>
        </p:nvSpPr>
        <p:spPr/>
        <p:txBody>
          <a:bodyPr/>
          <a:lstStyle/>
          <a:p>
            <a:r>
              <a:rPr lang="fr-FR" dirty="0" smtClean="0"/>
              <a:t>Mon Projet MERN</a:t>
            </a:r>
            <a:endParaRPr lang="fr-F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Architecture du code</a:t>
            </a:r>
            <a:endParaRPr lang="fr-FR"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428596" y="1714488"/>
            <a:ext cx="1836420" cy="3596640"/>
          </a:xfrm>
          <a:prstGeom prst="rect">
            <a:avLst/>
          </a:prstGeom>
          <a:noFill/>
          <a:ln w="9525">
            <a:noFill/>
            <a:miter lim="800000"/>
            <a:headEnd/>
            <a:tailEnd/>
          </a:ln>
          <a:effectLst/>
        </p:spPr>
      </p:pic>
      <p:graphicFrame>
        <p:nvGraphicFramePr>
          <p:cNvPr id="5" name="Espace réservé du contenu 4"/>
          <p:cNvGraphicFramePr>
            <a:graphicFrameLocks/>
          </p:cNvGraphicFramePr>
          <p:nvPr/>
        </p:nvGraphicFramePr>
        <p:xfrm>
          <a:off x="2928926" y="1142984"/>
          <a:ext cx="5929322" cy="5214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r>
              <a:rPr lang="fr-FR" dirty="0" smtClean="0"/>
              <a:t>Authentification</a:t>
            </a:r>
            <a:br>
              <a:rPr lang="fr-FR" dirty="0" smtClean="0"/>
            </a:br>
            <a:endParaRPr lang="fr-FR" sz="1600" dirty="0"/>
          </a:p>
        </p:txBody>
      </p:sp>
      <p:pic>
        <p:nvPicPr>
          <p:cNvPr id="10242" name="Picture 2"/>
          <p:cNvPicPr>
            <a:picLocks noChangeAspect="1" noChangeArrowheads="1"/>
          </p:cNvPicPr>
          <p:nvPr/>
        </p:nvPicPr>
        <p:blipFill>
          <a:blip r:embed="rId2" cstate="print"/>
          <a:srcRect/>
          <a:stretch>
            <a:fillRect/>
          </a:stretch>
        </p:blipFill>
        <p:spPr bwMode="auto">
          <a:xfrm>
            <a:off x="4929190" y="142852"/>
            <a:ext cx="4076700" cy="165735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3" cstate="print"/>
          <a:srcRect/>
          <a:stretch>
            <a:fillRect/>
          </a:stretch>
        </p:blipFill>
        <p:spPr bwMode="auto">
          <a:xfrm>
            <a:off x="176213" y="1876425"/>
            <a:ext cx="5895985" cy="2082439"/>
          </a:xfrm>
          <a:prstGeom prst="rect">
            <a:avLst/>
          </a:prstGeom>
          <a:noFill/>
          <a:ln w="9525">
            <a:noFill/>
            <a:miter lim="800000"/>
            <a:headEnd/>
            <a:tailEnd/>
          </a:ln>
          <a:effectLst/>
        </p:spPr>
      </p:pic>
      <p:sp>
        <p:nvSpPr>
          <p:cNvPr id="7" name="Espace réservé du contenu 1"/>
          <p:cNvSpPr>
            <a:spLocks noGrp="1"/>
          </p:cNvSpPr>
          <p:nvPr>
            <p:ph idx="1"/>
          </p:nvPr>
        </p:nvSpPr>
        <p:spPr>
          <a:xfrm>
            <a:off x="6000760" y="1857364"/>
            <a:ext cx="3071834" cy="4786346"/>
          </a:xfrm>
        </p:spPr>
        <p:txBody>
          <a:bodyPr>
            <a:normAutofit/>
          </a:bodyPr>
          <a:lstStyle/>
          <a:p>
            <a:r>
              <a:rPr lang="fr-FR" sz="1400" dirty="0" smtClean="0"/>
              <a:t>Déclaration de mes variables</a:t>
            </a:r>
          </a:p>
          <a:p>
            <a:endParaRPr lang="fr-FR" sz="1400" dirty="0" smtClean="0"/>
          </a:p>
          <a:p>
            <a:r>
              <a:rPr lang="fr-FR" sz="1400" dirty="0" smtClean="0"/>
              <a:t>Fonction qui gères l’</a:t>
            </a:r>
            <a:r>
              <a:rPr lang="fr-FR" sz="1400" dirty="0" err="1" smtClean="0"/>
              <a:t>etat</a:t>
            </a:r>
            <a:r>
              <a:rPr lang="fr-FR" sz="1400" dirty="0" smtClean="0"/>
              <a:t> de mes variables suivant de par qui elle a étais appeler</a:t>
            </a:r>
          </a:p>
        </p:txBody>
      </p:sp>
      <p:pic>
        <p:nvPicPr>
          <p:cNvPr id="10246" name="Picture 6"/>
          <p:cNvPicPr>
            <a:picLocks noChangeAspect="1" noChangeArrowheads="1"/>
          </p:cNvPicPr>
          <p:nvPr/>
        </p:nvPicPr>
        <p:blipFill>
          <a:blip r:embed="rId4" cstate="print"/>
          <a:srcRect/>
          <a:stretch>
            <a:fillRect/>
          </a:stretch>
        </p:blipFill>
        <p:spPr bwMode="auto">
          <a:xfrm>
            <a:off x="428596" y="4500570"/>
            <a:ext cx="4629150" cy="209550"/>
          </a:xfrm>
          <a:prstGeom prst="rect">
            <a:avLst/>
          </a:prstGeom>
          <a:noFill/>
          <a:ln w="9525">
            <a:noFill/>
            <a:miter lim="800000"/>
            <a:headEnd/>
            <a:tailEnd/>
          </a:ln>
          <a:effectLst/>
        </p:spPr>
      </p:pic>
      <p:sp>
        <p:nvSpPr>
          <p:cNvPr id="12" name="Rectangle 11"/>
          <p:cNvSpPr/>
          <p:nvPr/>
        </p:nvSpPr>
        <p:spPr>
          <a:xfrm>
            <a:off x="1928794" y="5214950"/>
            <a:ext cx="1643074" cy="121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000232" y="5286388"/>
            <a:ext cx="1857388" cy="1200329"/>
          </a:xfrm>
          <a:prstGeom prst="rect">
            <a:avLst/>
          </a:prstGeom>
        </p:spPr>
        <p:txBody>
          <a:bodyPr wrap="square">
            <a:spAutoFit/>
          </a:bodyPr>
          <a:lstStyle/>
          <a:p>
            <a:r>
              <a:rPr lang="fr-FR" dirty="0" smtClean="0"/>
              <a:t>Commande qui sert</a:t>
            </a:r>
          </a:p>
          <a:p>
            <a:r>
              <a:rPr lang="fr-FR" dirty="0" smtClean="0"/>
              <a:t>à modifier </a:t>
            </a:r>
          </a:p>
          <a:p>
            <a:r>
              <a:rPr lang="fr-FR" dirty="0" smtClean="0"/>
              <a:t>ma variable</a:t>
            </a:r>
            <a:endParaRPr lang="fr-FR" dirty="0"/>
          </a:p>
        </p:txBody>
      </p:sp>
      <p:sp>
        <p:nvSpPr>
          <p:cNvPr id="14" name="Rectangle 13"/>
          <p:cNvSpPr/>
          <p:nvPr/>
        </p:nvSpPr>
        <p:spPr>
          <a:xfrm>
            <a:off x="214282" y="5214950"/>
            <a:ext cx="142876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214282" y="5214950"/>
            <a:ext cx="1481496" cy="369332"/>
          </a:xfrm>
          <a:prstGeom prst="rect">
            <a:avLst/>
          </a:prstGeom>
        </p:spPr>
        <p:txBody>
          <a:bodyPr wrap="none">
            <a:spAutoFit/>
          </a:bodyPr>
          <a:lstStyle/>
          <a:p>
            <a:r>
              <a:rPr lang="fr-FR" dirty="0" smtClean="0"/>
              <a:t>ma variable</a:t>
            </a:r>
            <a:endParaRPr lang="fr-FR" dirty="0"/>
          </a:p>
        </p:txBody>
      </p:sp>
      <p:sp>
        <p:nvSpPr>
          <p:cNvPr id="17" name="Rectangle 16"/>
          <p:cNvSpPr/>
          <p:nvPr/>
        </p:nvSpPr>
        <p:spPr>
          <a:xfrm>
            <a:off x="3714744" y="5214950"/>
            <a:ext cx="1785950"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3714744" y="5214950"/>
            <a:ext cx="1901483" cy="1200329"/>
          </a:xfrm>
          <a:prstGeom prst="rect">
            <a:avLst/>
          </a:prstGeom>
        </p:spPr>
        <p:txBody>
          <a:bodyPr wrap="none">
            <a:spAutoFit/>
          </a:bodyPr>
          <a:lstStyle/>
          <a:p>
            <a:r>
              <a:rPr lang="fr-FR" dirty="0" err="1" smtClean="0"/>
              <a:t>Props</a:t>
            </a:r>
            <a:r>
              <a:rPr lang="fr-FR" dirty="0" smtClean="0"/>
              <a:t> </a:t>
            </a:r>
            <a:r>
              <a:rPr lang="fr-FR" dirty="0" err="1" smtClean="0"/>
              <a:t>useState</a:t>
            </a:r>
            <a:r>
              <a:rPr lang="fr-FR" dirty="0" smtClean="0"/>
              <a:t> </a:t>
            </a:r>
          </a:p>
          <a:p>
            <a:r>
              <a:rPr lang="fr-FR" dirty="0" smtClean="0"/>
              <a:t>sert à déclarer</a:t>
            </a:r>
          </a:p>
          <a:p>
            <a:r>
              <a:rPr lang="fr-FR" dirty="0" smtClean="0"/>
              <a:t>l’état initial de </a:t>
            </a:r>
          </a:p>
          <a:p>
            <a:r>
              <a:rPr lang="fr-FR" dirty="0" smtClean="0"/>
              <a:t>ma variable</a:t>
            </a:r>
            <a:endParaRPr lang="fr-FR" dirty="0"/>
          </a:p>
        </p:txBody>
      </p:sp>
      <p:cxnSp>
        <p:nvCxnSpPr>
          <p:cNvPr id="20" name="Connecteur droit 19"/>
          <p:cNvCxnSpPr/>
          <p:nvPr/>
        </p:nvCxnSpPr>
        <p:spPr>
          <a:xfrm rot="5400000" flipH="1" flipV="1">
            <a:off x="892943" y="4893479"/>
            <a:ext cx="500066"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rot="16200000" flipH="1">
            <a:off x="2178827" y="4893479"/>
            <a:ext cx="500066"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3857620" y="4714884"/>
            <a:ext cx="571504"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flipV="1">
            <a:off x="3786182" y="2000240"/>
            <a:ext cx="2428892" cy="428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rot="10800000" flipV="1">
            <a:off x="2928926" y="2571744"/>
            <a:ext cx="3286148" cy="71438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857752" y="1857364"/>
            <a:ext cx="3786214" cy="4149927"/>
          </a:xfrm>
        </p:spPr>
        <p:txBody>
          <a:bodyPr>
            <a:normAutofit fontScale="77500" lnSpcReduction="20000"/>
          </a:bodyPr>
          <a:lstStyle/>
          <a:p>
            <a:r>
              <a:rPr lang="fr-FR" dirty="0" smtClean="0"/>
              <a:t>Dans le return nous allons retourner toute notre mise en page</a:t>
            </a:r>
          </a:p>
          <a:p>
            <a:r>
              <a:rPr lang="fr-FR" dirty="0" smtClean="0"/>
              <a:t>Au click nous allo </a:t>
            </a:r>
            <a:r>
              <a:rPr lang="fr-FR" dirty="0" err="1" smtClean="0"/>
              <a:t>declancher</a:t>
            </a:r>
            <a:r>
              <a:rPr lang="fr-FR" dirty="0" smtClean="0"/>
              <a:t> la fonction </a:t>
            </a:r>
            <a:r>
              <a:rPr lang="fr-FR" dirty="0" err="1" smtClean="0"/>
              <a:t>handle</a:t>
            </a:r>
            <a:r>
              <a:rPr lang="fr-FR" dirty="0" smtClean="0"/>
              <a:t> modal qui sera traite l’</a:t>
            </a:r>
            <a:r>
              <a:rPr lang="fr-FR" dirty="0" err="1" smtClean="0"/>
              <a:t>infomation</a:t>
            </a:r>
            <a:r>
              <a:rPr lang="fr-FR" dirty="0" smtClean="0"/>
              <a:t> en fonction de l’id </a:t>
            </a:r>
          </a:p>
          <a:p>
            <a:r>
              <a:rPr lang="fr-FR" dirty="0" smtClean="0"/>
              <a:t>La class e mon bouton changera en fonction de mes variables</a:t>
            </a:r>
          </a:p>
          <a:p>
            <a:r>
              <a:rPr lang="fr-FR" dirty="0" smtClean="0"/>
              <a:t>Condition pour l’appelle de mes </a:t>
            </a:r>
            <a:r>
              <a:rPr lang="fr-FR" dirty="0" err="1" smtClean="0"/>
              <a:t>conposant</a:t>
            </a:r>
            <a:endParaRPr lang="fr-FR" dirty="0"/>
          </a:p>
        </p:txBody>
      </p:sp>
      <p:sp>
        <p:nvSpPr>
          <p:cNvPr id="6" name="Titre 2"/>
          <p:cNvSpPr>
            <a:spLocks noGrp="1"/>
          </p:cNvSpPr>
          <p:nvPr>
            <p:ph type="title"/>
          </p:nvPr>
        </p:nvSpPr>
        <p:spPr>
          <a:xfrm>
            <a:off x="457200" y="274638"/>
            <a:ext cx="8229600" cy="1143000"/>
          </a:xfrm>
        </p:spPr>
        <p:txBody>
          <a:bodyPr>
            <a:normAutofit/>
          </a:bodyPr>
          <a:lstStyle/>
          <a:p>
            <a:r>
              <a:rPr lang="fr-FR" dirty="0" smtClean="0"/>
              <a:t>Authentification</a:t>
            </a:r>
            <a:br>
              <a:rPr lang="fr-FR" dirty="0" smtClean="0"/>
            </a:br>
            <a:endParaRPr lang="fr-FR" sz="1600" dirty="0"/>
          </a:p>
        </p:txBody>
      </p:sp>
      <p:pic>
        <p:nvPicPr>
          <p:cNvPr id="7" name="Picture 2"/>
          <p:cNvPicPr>
            <a:picLocks noChangeAspect="1" noChangeArrowheads="1"/>
          </p:cNvPicPr>
          <p:nvPr/>
        </p:nvPicPr>
        <p:blipFill>
          <a:blip r:embed="rId2" cstate="print"/>
          <a:srcRect/>
          <a:stretch>
            <a:fillRect/>
          </a:stretch>
        </p:blipFill>
        <p:spPr bwMode="auto">
          <a:xfrm>
            <a:off x="4929190" y="142852"/>
            <a:ext cx="4076700" cy="1657350"/>
          </a:xfrm>
          <a:prstGeom prst="rect">
            <a:avLst/>
          </a:prstGeom>
          <a:noFill/>
          <a:ln w="9525">
            <a:noFill/>
            <a:miter lim="800000"/>
            <a:headEnd/>
            <a:tailEnd/>
          </a:ln>
          <a:effectLst/>
        </p:spPr>
      </p:pic>
      <p:pic>
        <p:nvPicPr>
          <p:cNvPr id="11266" name="Picture 2"/>
          <p:cNvPicPr>
            <a:picLocks noChangeAspect="1" noChangeArrowheads="1"/>
          </p:cNvPicPr>
          <p:nvPr/>
        </p:nvPicPr>
        <p:blipFill>
          <a:blip r:embed="rId3" cstate="print"/>
          <a:srcRect/>
          <a:stretch>
            <a:fillRect/>
          </a:stretch>
        </p:blipFill>
        <p:spPr bwMode="auto">
          <a:xfrm>
            <a:off x="142844" y="1714488"/>
            <a:ext cx="4618969" cy="4286280"/>
          </a:xfrm>
          <a:prstGeom prst="rect">
            <a:avLst/>
          </a:prstGeom>
          <a:noFill/>
          <a:ln w="9525">
            <a:noFill/>
            <a:miter lim="800000"/>
            <a:headEnd/>
            <a:tailEnd/>
          </a:ln>
          <a:effectLst/>
        </p:spPr>
      </p:pic>
      <p:cxnSp>
        <p:nvCxnSpPr>
          <p:cNvPr id="10" name="Connecteur droit 9"/>
          <p:cNvCxnSpPr/>
          <p:nvPr/>
        </p:nvCxnSpPr>
        <p:spPr>
          <a:xfrm rot="10800000">
            <a:off x="1785918" y="1785926"/>
            <a:ext cx="3286148"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rot="10800000">
            <a:off x="3643306" y="2571744"/>
            <a:ext cx="1428760"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10800000">
            <a:off x="4643438" y="3929066"/>
            <a:ext cx="428628"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10800000" flipV="1">
            <a:off x="3428992" y="5000636"/>
            <a:ext cx="164307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143240" y="6000768"/>
            <a:ext cx="6000760" cy="738664"/>
          </a:xfrm>
          <a:prstGeom prst="rect">
            <a:avLst/>
          </a:prstGeom>
        </p:spPr>
        <p:txBody>
          <a:bodyPr wrap="square">
            <a:spAutoFit/>
          </a:bodyPr>
          <a:lstStyle/>
          <a:p>
            <a:r>
              <a:rPr lang="fr-FR" sz="1400" dirty="0" smtClean="0">
                <a:solidFill>
                  <a:srgbClr val="FF0000"/>
                </a:solidFill>
              </a:rPr>
              <a:t>Par soucie de temps je vous passerais toute les parties return sauf celle que je juge pertinente nous pourrons cependant revenir ensemble sur ces dernière à la fin si vous avez la moindre question</a:t>
            </a:r>
            <a:endParaRPr lang="fr-FR" sz="1400"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500694" y="1481328"/>
            <a:ext cx="3186106" cy="4525963"/>
          </a:xfrm>
        </p:spPr>
        <p:txBody>
          <a:bodyPr>
            <a:normAutofit fontScale="85000" lnSpcReduction="20000"/>
          </a:bodyPr>
          <a:lstStyle/>
          <a:p>
            <a:r>
              <a:rPr lang="fr-FR" dirty="0" smtClean="0"/>
              <a:t>Envoie une requêtes à la base de donnée avec </a:t>
            </a:r>
            <a:r>
              <a:rPr lang="fr-FR" dirty="0" err="1" smtClean="0"/>
              <a:t>axios</a:t>
            </a:r>
            <a:r>
              <a:rPr lang="fr-FR" dirty="0" smtClean="0"/>
              <a:t> </a:t>
            </a:r>
          </a:p>
          <a:p>
            <a:endParaRPr lang="fr-FR" dirty="0" smtClean="0"/>
          </a:p>
          <a:p>
            <a:r>
              <a:rPr lang="fr-FR" dirty="0" smtClean="0"/>
              <a:t>Traite les messages d’erreur </a:t>
            </a:r>
          </a:p>
          <a:p>
            <a:endParaRPr lang="fr-FR" dirty="0" smtClean="0"/>
          </a:p>
          <a:p>
            <a:r>
              <a:rPr lang="fr-FR" dirty="0" smtClean="0"/>
              <a:t>Si aucune erreur sur l’adresse mail et le mot de passe alors me redirige vers la page principal</a:t>
            </a:r>
            <a:endParaRPr lang="fr-FR" dirty="0"/>
          </a:p>
        </p:txBody>
      </p:sp>
      <p:sp>
        <p:nvSpPr>
          <p:cNvPr id="3" name="Titre 2"/>
          <p:cNvSpPr>
            <a:spLocks noGrp="1"/>
          </p:cNvSpPr>
          <p:nvPr>
            <p:ph type="title"/>
          </p:nvPr>
        </p:nvSpPr>
        <p:spPr/>
        <p:txBody>
          <a:bodyPr/>
          <a:lstStyle/>
          <a:p>
            <a:endParaRPr lang="fr-FR" dirty="0"/>
          </a:p>
        </p:txBody>
      </p:sp>
      <p:pic>
        <p:nvPicPr>
          <p:cNvPr id="12290" name="Picture 2"/>
          <p:cNvPicPr>
            <a:picLocks noChangeAspect="1" noChangeArrowheads="1"/>
          </p:cNvPicPr>
          <p:nvPr/>
        </p:nvPicPr>
        <p:blipFill>
          <a:blip r:embed="rId2" cstate="print"/>
          <a:srcRect/>
          <a:stretch>
            <a:fillRect/>
          </a:stretch>
        </p:blipFill>
        <p:spPr bwMode="auto">
          <a:xfrm>
            <a:off x="357158" y="1643050"/>
            <a:ext cx="5099010" cy="3643338"/>
          </a:xfrm>
          <a:prstGeom prst="rect">
            <a:avLst/>
          </a:prstGeom>
          <a:noFill/>
          <a:ln w="9525">
            <a:noFill/>
            <a:miter lim="800000"/>
            <a:headEnd/>
            <a:tailEnd/>
          </a:ln>
          <a:effectLst/>
        </p:spPr>
      </p:pic>
      <p:cxnSp>
        <p:nvCxnSpPr>
          <p:cNvPr id="6" name="Connecteur droit 5"/>
          <p:cNvCxnSpPr/>
          <p:nvPr/>
        </p:nvCxnSpPr>
        <p:spPr>
          <a:xfrm rot="10800000" flipV="1">
            <a:off x="3357554" y="3143248"/>
            <a:ext cx="2357454"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rot="5400000">
            <a:off x="4964909" y="1964521"/>
            <a:ext cx="1000132"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2000232" y="2571744"/>
            <a:ext cx="3214710"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V="1">
            <a:off x="3500430" y="4071942"/>
            <a:ext cx="2214578" cy="214314"/>
          </a:xfrm>
          <a:prstGeom prst="line">
            <a:avLst/>
          </a:prstGeom>
        </p:spPr>
        <p:style>
          <a:lnRef idx="1">
            <a:schemeClr val="accent1"/>
          </a:lnRef>
          <a:fillRef idx="0">
            <a:schemeClr val="accent1"/>
          </a:fillRef>
          <a:effectRef idx="0">
            <a:schemeClr val="accent1"/>
          </a:effectRef>
          <a:fontRef idx="minor">
            <a:schemeClr val="tx1"/>
          </a:fontRef>
        </p:style>
      </p:cxnSp>
      <p:pic>
        <p:nvPicPr>
          <p:cNvPr id="12291" name="Picture 3"/>
          <p:cNvPicPr>
            <a:picLocks noChangeAspect="1" noChangeArrowheads="1"/>
          </p:cNvPicPr>
          <p:nvPr/>
        </p:nvPicPr>
        <p:blipFill>
          <a:blip r:embed="rId3" cstate="print"/>
          <a:srcRect/>
          <a:stretch>
            <a:fillRect/>
          </a:stretch>
        </p:blipFill>
        <p:spPr bwMode="auto">
          <a:xfrm>
            <a:off x="7000892" y="285728"/>
            <a:ext cx="1676400" cy="12382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00562" y="1571612"/>
            <a:ext cx="4000528" cy="4572032"/>
          </a:xfrm>
        </p:spPr>
        <p:txBody>
          <a:bodyPr>
            <a:normAutofit/>
          </a:bodyPr>
          <a:lstStyle/>
          <a:p>
            <a:r>
              <a:rPr lang="fr-FR" sz="1600" dirty="0" smtClean="0"/>
              <a:t>Mes des strings vide dans mes </a:t>
            </a:r>
            <a:r>
              <a:rPr lang="fr-FR" sz="1600" dirty="0" err="1" smtClean="0"/>
              <a:t>const</a:t>
            </a:r>
            <a:r>
              <a:rPr lang="fr-FR" sz="1600" dirty="0" smtClean="0"/>
              <a:t> </a:t>
            </a:r>
          </a:p>
          <a:p>
            <a:endParaRPr lang="fr-FR" sz="1600" dirty="0" smtClean="0"/>
          </a:p>
          <a:p>
            <a:r>
              <a:rPr lang="fr-FR" sz="1600" dirty="0" smtClean="0"/>
              <a:t>Vérifie que les deux mots de passe soit similaire</a:t>
            </a:r>
          </a:p>
          <a:p>
            <a:endParaRPr lang="fr-FR" sz="1600" dirty="0" smtClean="0"/>
          </a:p>
          <a:p>
            <a:r>
              <a:rPr lang="fr-FR" sz="1600" dirty="0" smtClean="0"/>
              <a:t>Validation des conditions général avec acceptation de cookies </a:t>
            </a:r>
          </a:p>
          <a:p>
            <a:endParaRPr lang="fr-FR" sz="1600" dirty="0" smtClean="0"/>
          </a:p>
          <a:p>
            <a:r>
              <a:rPr lang="fr-FR" sz="1600" dirty="0" smtClean="0"/>
              <a:t>Envoie une requêtes à la base de donnée avec </a:t>
            </a:r>
            <a:r>
              <a:rPr lang="fr-FR" sz="1600" dirty="0" err="1" smtClean="0"/>
              <a:t>axios</a:t>
            </a:r>
            <a:r>
              <a:rPr lang="fr-FR" sz="1600" dirty="0" smtClean="0"/>
              <a:t> </a:t>
            </a:r>
          </a:p>
          <a:p>
            <a:endParaRPr lang="fr-FR" sz="1600" dirty="0" smtClean="0"/>
          </a:p>
          <a:p>
            <a:r>
              <a:rPr lang="fr-FR" sz="1600" dirty="0" smtClean="0"/>
              <a:t>Gestion des </a:t>
            </a:r>
            <a:r>
              <a:rPr lang="fr-FR" sz="1600" dirty="0" err="1" smtClean="0"/>
              <a:t>erreures</a:t>
            </a:r>
            <a:endParaRPr lang="fr-FR" sz="1600" dirty="0" smtClean="0"/>
          </a:p>
          <a:p>
            <a:endParaRPr lang="fr-FR" sz="1600" dirty="0" smtClean="0"/>
          </a:p>
          <a:p>
            <a:r>
              <a:rPr lang="fr-FR" sz="1600" dirty="0" smtClean="0"/>
              <a:t>Passage a </a:t>
            </a:r>
            <a:r>
              <a:rPr lang="fr-FR" sz="1600" dirty="0" err="1" smtClean="0"/>
              <a:t>true</a:t>
            </a:r>
            <a:r>
              <a:rPr lang="fr-FR" sz="1600" dirty="0" smtClean="0"/>
              <a:t> de la constante </a:t>
            </a:r>
            <a:r>
              <a:rPr lang="fr-FR" sz="1600" dirty="0" err="1" smtClean="0"/>
              <a:t>FormSubmit</a:t>
            </a:r>
            <a:endParaRPr lang="fr-FR" sz="1600" dirty="0" smtClean="0"/>
          </a:p>
          <a:p>
            <a:endParaRPr lang="fr-FR" sz="1600" dirty="0"/>
          </a:p>
        </p:txBody>
      </p:sp>
      <p:sp>
        <p:nvSpPr>
          <p:cNvPr id="3" name="Titre 2"/>
          <p:cNvSpPr>
            <a:spLocks noGrp="1"/>
          </p:cNvSpPr>
          <p:nvPr>
            <p:ph type="title"/>
          </p:nvPr>
        </p:nvSpPr>
        <p:spPr/>
        <p:txBody>
          <a:bodyPr/>
          <a:lstStyle/>
          <a:p>
            <a:endParaRPr lang="fr-FR"/>
          </a:p>
        </p:txBody>
      </p:sp>
      <p:pic>
        <p:nvPicPr>
          <p:cNvPr id="13316" name="Picture 4"/>
          <p:cNvPicPr>
            <a:picLocks noChangeAspect="1" noChangeArrowheads="1"/>
          </p:cNvPicPr>
          <p:nvPr/>
        </p:nvPicPr>
        <p:blipFill>
          <a:blip r:embed="rId2" cstate="print"/>
          <a:srcRect/>
          <a:stretch>
            <a:fillRect/>
          </a:stretch>
        </p:blipFill>
        <p:spPr bwMode="auto">
          <a:xfrm>
            <a:off x="142844" y="1500174"/>
            <a:ext cx="3850387" cy="4857783"/>
          </a:xfrm>
          <a:prstGeom prst="rect">
            <a:avLst/>
          </a:prstGeom>
          <a:noFill/>
          <a:ln w="9525">
            <a:noFill/>
            <a:miter lim="800000"/>
            <a:headEnd/>
            <a:tailEnd/>
          </a:ln>
          <a:effectLst/>
        </p:spPr>
      </p:pic>
      <p:cxnSp>
        <p:nvCxnSpPr>
          <p:cNvPr id="8" name="Connecteur droit 7"/>
          <p:cNvCxnSpPr/>
          <p:nvPr/>
        </p:nvCxnSpPr>
        <p:spPr>
          <a:xfrm>
            <a:off x="2571736" y="1643050"/>
            <a:ext cx="2143140"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2643174" y="2214554"/>
            <a:ext cx="2071702"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3500430" y="3000372"/>
            <a:ext cx="1214446" cy="428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2285984" y="3786190"/>
            <a:ext cx="2428892" cy="428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3929058" y="5072074"/>
            <a:ext cx="7858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2571736" y="5572140"/>
            <a:ext cx="2143140" cy="71438"/>
          </a:xfrm>
          <a:prstGeom prst="line">
            <a:avLst/>
          </a:prstGeom>
        </p:spPr>
        <p:style>
          <a:lnRef idx="1">
            <a:schemeClr val="accent1"/>
          </a:lnRef>
          <a:fillRef idx="0">
            <a:schemeClr val="accent1"/>
          </a:fillRef>
          <a:effectRef idx="0">
            <a:schemeClr val="accent1"/>
          </a:effectRef>
          <a:fontRef idx="minor">
            <a:schemeClr val="tx1"/>
          </a:fontRef>
        </p:style>
      </p:cxnSp>
      <p:pic>
        <p:nvPicPr>
          <p:cNvPr id="13317" name="Picture 5"/>
          <p:cNvPicPr>
            <a:picLocks noChangeAspect="1" noChangeArrowheads="1"/>
          </p:cNvPicPr>
          <p:nvPr/>
        </p:nvPicPr>
        <p:blipFill>
          <a:blip r:embed="rId3" cstate="print"/>
          <a:srcRect/>
          <a:stretch>
            <a:fillRect/>
          </a:stretch>
        </p:blipFill>
        <p:spPr bwMode="auto">
          <a:xfrm>
            <a:off x="7072330" y="285728"/>
            <a:ext cx="1609725" cy="127635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428596" y="1928802"/>
            <a:ext cx="3413760" cy="762000"/>
          </a:xfrm>
          <a:prstGeom prst="rect">
            <a:avLst/>
          </a:prstGeom>
          <a:noFill/>
          <a:ln w="9525">
            <a:noFill/>
            <a:miter lim="800000"/>
            <a:headEnd/>
            <a:tailEnd/>
          </a:ln>
          <a:effectLst/>
        </p:spPr>
      </p:pic>
      <p:sp>
        <p:nvSpPr>
          <p:cNvPr id="5" name="Espace réservé du contenu 1"/>
          <p:cNvSpPr txBox="1">
            <a:spLocks/>
          </p:cNvSpPr>
          <p:nvPr/>
        </p:nvSpPr>
        <p:spPr>
          <a:xfrm>
            <a:off x="4500562" y="1571612"/>
            <a:ext cx="4000528" cy="4572032"/>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Mise en place de fragment car en </a:t>
            </a:r>
            <a:r>
              <a:rPr kumimoji="0" lang="fr-FR" sz="1600" b="0" i="0" u="none" strike="noStrike" kern="1200" cap="none" spc="0" normalizeH="0" baseline="0" noProof="0" dirty="0" err="1" smtClean="0">
                <a:ln>
                  <a:noFill/>
                </a:ln>
                <a:solidFill>
                  <a:schemeClr val="tx1"/>
                </a:solidFill>
                <a:effectLst/>
                <a:uLnTx/>
                <a:uFillTx/>
                <a:latin typeface="+mn-lt"/>
                <a:ea typeface="+mn-ea"/>
                <a:cs typeface="+mn-cs"/>
              </a:rPr>
              <a:t>jsx</a:t>
            </a:r>
            <a:r>
              <a:rPr kumimoji="0" lang="fr-FR" sz="1600" b="0" i="0" u="none" strike="noStrike" kern="1200" cap="none" spc="0" normalizeH="0" baseline="0" noProof="0" dirty="0" smtClean="0">
                <a:ln>
                  <a:noFill/>
                </a:ln>
                <a:solidFill>
                  <a:schemeClr val="tx1"/>
                </a:solidFill>
                <a:effectLst/>
                <a:uLnTx/>
                <a:uFillTx/>
                <a:latin typeface="+mn-lt"/>
                <a:ea typeface="+mn-ea"/>
                <a:cs typeface="+mn-cs"/>
              </a:rPr>
              <a:t> pour</a:t>
            </a:r>
            <a:r>
              <a:rPr kumimoji="0" lang="fr-FR" sz="1600" b="0" i="0" u="none" strike="noStrike" kern="1200" cap="none" spc="0" normalizeH="0" noProof="0" dirty="0" smtClean="0">
                <a:ln>
                  <a:noFill/>
                </a:ln>
                <a:solidFill>
                  <a:schemeClr val="tx1"/>
                </a:solidFill>
                <a:effectLst/>
                <a:uLnTx/>
                <a:uFillTx/>
                <a:latin typeface="+mn-lt"/>
                <a:ea typeface="+mn-ea"/>
                <a:cs typeface="+mn-cs"/>
              </a:rPr>
              <a:t> un bon fonctionnement si deux parties sont au </a:t>
            </a:r>
            <a:r>
              <a:rPr kumimoji="0" lang="fr-FR" sz="1600" b="0" i="0" u="none" strike="noStrike" kern="1200" cap="none" spc="0" normalizeH="0" noProof="0" dirty="0" err="1" smtClean="0">
                <a:ln>
                  <a:noFill/>
                </a:ln>
                <a:solidFill>
                  <a:schemeClr val="tx1"/>
                </a:solidFill>
                <a:effectLst/>
                <a:uLnTx/>
                <a:uFillTx/>
                <a:latin typeface="+mn-lt"/>
                <a:ea typeface="+mn-ea"/>
                <a:cs typeface="+mn-cs"/>
              </a:rPr>
              <a:t>meme</a:t>
            </a:r>
            <a:r>
              <a:rPr kumimoji="0" lang="fr-FR" sz="1600" b="0" i="0" u="none" strike="noStrike" kern="1200" cap="none" spc="0" normalizeH="0" noProof="0" dirty="0" smtClean="0">
                <a:ln>
                  <a:noFill/>
                </a:ln>
                <a:solidFill>
                  <a:schemeClr val="tx1"/>
                </a:solidFill>
                <a:effectLst/>
                <a:uLnTx/>
                <a:uFillTx/>
                <a:latin typeface="+mn-lt"/>
                <a:ea typeface="+mn-ea"/>
                <a:cs typeface="+mn-cs"/>
              </a:rPr>
              <a:t> niveau elle doivent être encapsuler</a:t>
            </a:r>
            <a:endParaRPr kumimoji="0" lang="fr-FR" sz="16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7" name="Connecteur droit 6"/>
          <p:cNvCxnSpPr/>
          <p:nvPr/>
        </p:nvCxnSpPr>
        <p:spPr>
          <a:xfrm rot="10800000" flipV="1">
            <a:off x="3857620" y="1714488"/>
            <a:ext cx="857256" cy="500066"/>
          </a:xfrm>
          <a:prstGeom prst="line">
            <a:avLst/>
          </a:prstGeom>
        </p:spPr>
        <p:style>
          <a:lnRef idx="1">
            <a:schemeClr val="accent1"/>
          </a:lnRef>
          <a:fillRef idx="0">
            <a:schemeClr val="accent1"/>
          </a:fillRef>
          <a:effectRef idx="0">
            <a:schemeClr val="accent1"/>
          </a:effectRef>
          <a:fontRef idx="minor">
            <a:schemeClr val="tx1"/>
          </a:fontRef>
        </p:style>
      </p:cxnSp>
      <p:pic>
        <p:nvPicPr>
          <p:cNvPr id="14339" name="Picture 3"/>
          <p:cNvPicPr>
            <a:picLocks noChangeAspect="1" noChangeArrowheads="1"/>
          </p:cNvPicPr>
          <p:nvPr/>
        </p:nvPicPr>
        <p:blipFill>
          <a:blip r:embed="rId3" cstate="print"/>
          <a:srcRect/>
          <a:stretch>
            <a:fillRect/>
          </a:stretch>
        </p:blipFill>
        <p:spPr bwMode="auto">
          <a:xfrm>
            <a:off x="7072330" y="285728"/>
            <a:ext cx="1609725" cy="12763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428596" y="2285992"/>
            <a:ext cx="4320540" cy="262128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3" cstate="print"/>
          <a:srcRect/>
          <a:stretch>
            <a:fillRect/>
          </a:stretch>
        </p:blipFill>
        <p:spPr bwMode="auto">
          <a:xfrm>
            <a:off x="6929454" y="285728"/>
            <a:ext cx="1762125" cy="1323975"/>
          </a:xfrm>
          <a:prstGeom prst="rect">
            <a:avLst/>
          </a:prstGeom>
          <a:noFill/>
          <a:ln w="9525">
            <a:noFill/>
            <a:miter lim="800000"/>
            <a:headEnd/>
            <a:tailEnd/>
          </a:ln>
          <a:effectLst/>
        </p:spPr>
      </p:pic>
      <p:sp>
        <p:nvSpPr>
          <p:cNvPr id="7" name="Espace réservé du contenu 1"/>
          <p:cNvSpPr txBox="1">
            <a:spLocks/>
          </p:cNvSpPr>
          <p:nvPr/>
        </p:nvSpPr>
        <p:spPr>
          <a:xfrm>
            <a:off x="4929190" y="1857364"/>
            <a:ext cx="4000528" cy="4572032"/>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Fonction de</a:t>
            </a:r>
            <a:r>
              <a:rPr kumimoji="0" lang="fr-FR" sz="1600" b="0" i="0" u="none" strike="noStrike" kern="1200" cap="none" spc="0" normalizeH="0" noProof="0" dirty="0" smtClean="0">
                <a:ln>
                  <a:noFill/>
                </a:ln>
                <a:solidFill>
                  <a:schemeClr val="tx1"/>
                </a:solidFill>
                <a:effectLst/>
                <a:uLnTx/>
                <a:uFillTx/>
                <a:latin typeface="+mn-lt"/>
                <a:ea typeface="+mn-ea"/>
                <a:cs typeface="+mn-cs"/>
              </a:rPr>
              <a:t> </a:t>
            </a:r>
            <a:r>
              <a:rPr kumimoji="0" lang="fr-FR" sz="1600" b="0" i="0" u="none" strike="noStrike" kern="1200" cap="none" spc="0" normalizeH="0" noProof="0" dirty="0" err="1" smtClean="0">
                <a:ln>
                  <a:noFill/>
                </a:ln>
                <a:solidFill>
                  <a:schemeClr val="tx1"/>
                </a:solidFill>
                <a:effectLst/>
                <a:uLnTx/>
                <a:uFillTx/>
                <a:latin typeface="+mn-lt"/>
                <a:ea typeface="+mn-ea"/>
                <a:cs typeface="+mn-cs"/>
              </a:rPr>
              <a:t>supression</a:t>
            </a:r>
            <a:r>
              <a:rPr kumimoji="0" lang="fr-FR" sz="1600" b="0" i="0" u="none" strike="noStrike" kern="1200" cap="none" spc="0" normalizeH="0" noProof="0" dirty="0" smtClean="0">
                <a:ln>
                  <a:noFill/>
                </a:ln>
                <a:solidFill>
                  <a:schemeClr val="tx1"/>
                </a:solidFill>
                <a:effectLst/>
                <a:uLnTx/>
                <a:uFillTx/>
                <a:latin typeface="+mn-lt"/>
                <a:ea typeface="+mn-ea"/>
                <a:cs typeface="+mn-cs"/>
              </a:rPr>
              <a:t> du </a:t>
            </a:r>
            <a:r>
              <a:rPr kumimoji="0" lang="fr-FR" sz="1600" b="0" i="0" u="none" strike="noStrike" kern="1200" cap="none" spc="0" normalizeH="0" noProof="0" dirty="0" err="1" smtClean="0">
                <a:ln>
                  <a:noFill/>
                </a:ln>
                <a:solidFill>
                  <a:schemeClr val="tx1"/>
                </a:solidFill>
                <a:effectLst/>
                <a:uLnTx/>
                <a:uFillTx/>
                <a:latin typeface="+mn-lt"/>
                <a:ea typeface="+mn-ea"/>
                <a:cs typeface="+mn-cs"/>
              </a:rPr>
              <a:t>coockie</a:t>
            </a:r>
            <a:endParaRPr kumimoji="0" lang="fr-FR" sz="1600" b="0" i="0" u="none" strike="noStrike" kern="1200" cap="none" spc="0" normalizeH="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lang="fr-FR" sz="1600" baseline="0" dirty="0" smtClean="0"/>
          </a:p>
          <a:p>
            <a:pPr marL="365760" indent="-256032">
              <a:spcBef>
                <a:spcPts val="400"/>
              </a:spcBef>
              <a:buClr>
                <a:schemeClr val="accent1"/>
              </a:buClr>
              <a:buSzPct val="68000"/>
              <a:buFont typeface="Wingdings 3"/>
              <a:buChar char=""/>
            </a:pPr>
            <a:r>
              <a:rPr lang="fr-FR" sz="1600" dirty="0" smtClean="0"/>
              <a:t>Envoie une requêtes à la base de donnée avec </a:t>
            </a:r>
            <a:r>
              <a:rPr lang="fr-FR" sz="1600" dirty="0" err="1" smtClean="0"/>
              <a:t>axios</a:t>
            </a:r>
            <a:r>
              <a:rPr lang="fr-FR" sz="1600" dirty="0" smtClean="0"/>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16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Redirection vers</a:t>
            </a:r>
            <a:r>
              <a:rPr kumimoji="0" lang="fr-FR" sz="1600" b="0" i="0" u="none" strike="noStrike" kern="1200" cap="none" spc="0" normalizeH="0" noProof="0" dirty="0" smtClean="0">
                <a:ln>
                  <a:noFill/>
                </a:ln>
                <a:solidFill>
                  <a:schemeClr val="tx1"/>
                </a:solidFill>
                <a:effectLst/>
                <a:uLnTx/>
                <a:uFillTx/>
                <a:latin typeface="+mn-lt"/>
                <a:ea typeface="+mn-ea"/>
                <a:cs typeface="+mn-cs"/>
              </a:rPr>
              <a:t> la page d’</a:t>
            </a:r>
            <a:r>
              <a:rPr kumimoji="0" lang="fr-FR" sz="1600" b="0" i="0" u="none" strike="noStrike" kern="1200" cap="none" spc="0" normalizeH="0" noProof="0" dirty="0" err="1" smtClean="0">
                <a:ln>
                  <a:noFill/>
                </a:ln>
                <a:solidFill>
                  <a:schemeClr val="tx1"/>
                </a:solidFill>
                <a:effectLst/>
                <a:uLnTx/>
                <a:uFillTx/>
                <a:latin typeface="+mn-lt"/>
                <a:ea typeface="+mn-ea"/>
                <a:cs typeface="+mn-cs"/>
              </a:rPr>
              <a:t>acceuil</a:t>
            </a:r>
            <a:endParaRPr kumimoji="0" lang="fr-FR"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9" name="Connecteur droit 8"/>
          <p:cNvCxnSpPr/>
          <p:nvPr/>
        </p:nvCxnSpPr>
        <p:spPr>
          <a:xfrm rot="10800000" flipV="1">
            <a:off x="3214678" y="2000240"/>
            <a:ext cx="1928826" cy="642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0800000" flipV="1">
            <a:off x="2786050" y="2643182"/>
            <a:ext cx="2357454" cy="714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5400000">
            <a:off x="4321967" y="3893347"/>
            <a:ext cx="1285884"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10800000">
            <a:off x="2643174" y="4714884"/>
            <a:ext cx="21431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786314" y="1481328"/>
            <a:ext cx="3900486" cy="4525963"/>
          </a:xfrm>
        </p:spPr>
        <p:txBody>
          <a:bodyPr>
            <a:normAutofit fontScale="40000" lnSpcReduction="20000"/>
          </a:bodyPr>
          <a:lstStyle/>
          <a:p>
            <a:r>
              <a:rPr lang="fr-FR" dirty="0" err="1" smtClean="0"/>
              <a:t>alor</a:t>
            </a:r>
            <a:r>
              <a:rPr lang="fr-FR" dirty="0" smtClean="0"/>
              <a:t> </a:t>
            </a:r>
            <a:r>
              <a:rPr lang="fr-FR" dirty="0" err="1" smtClean="0"/>
              <a:t>redux</a:t>
            </a:r>
            <a:r>
              <a:rPr lang="fr-FR" dirty="0" smtClean="0"/>
              <a:t> comment sa marche </a:t>
            </a:r>
          </a:p>
          <a:p>
            <a:endParaRPr lang="fr-FR" dirty="0" smtClean="0"/>
          </a:p>
          <a:p>
            <a:r>
              <a:rPr lang="fr-FR" dirty="0" smtClean="0"/>
              <a:t>comme vous le voyais il y a 3 </a:t>
            </a:r>
            <a:r>
              <a:rPr lang="fr-FR" dirty="0" err="1" smtClean="0"/>
              <a:t>ellement</a:t>
            </a:r>
            <a:r>
              <a:rPr lang="fr-FR" dirty="0" smtClean="0"/>
              <a:t> 1 action 1 </a:t>
            </a:r>
            <a:r>
              <a:rPr lang="fr-FR" dirty="0" err="1" smtClean="0"/>
              <a:t>reducer</a:t>
            </a:r>
            <a:r>
              <a:rPr lang="fr-FR" dirty="0" smtClean="0"/>
              <a:t> 1 store</a:t>
            </a:r>
          </a:p>
          <a:p>
            <a:r>
              <a:rPr lang="fr-FR" dirty="0" smtClean="0"/>
              <a:t>il faut comprendre ses 3 </a:t>
            </a:r>
            <a:r>
              <a:rPr lang="fr-FR" dirty="0" err="1" smtClean="0"/>
              <a:t>element</a:t>
            </a:r>
            <a:r>
              <a:rPr lang="fr-FR" dirty="0" smtClean="0"/>
              <a:t> donc le store ses la ou on va stocker toute nos donner toute les donner stocker </a:t>
            </a:r>
            <a:r>
              <a:rPr lang="fr-FR" dirty="0" err="1" smtClean="0"/>
              <a:t>dedan</a:t>
            </a:r>
            <a:r>
              <a:rPr lang="fr-FR" dirty="0" smtClean="0"/>
              <a:t> sont </a:t>
            </a:r>
            <a:r>
              <a:rPr lang="fr-FR" dirty="0" err="1" smtClean="0"/>
              <a:t>accecible</a:t>
            </a:r>
            <a:r>
              <a:rPr lang="fr-FR" dirty="0" smtClean="0"/>
              <a:t> a </a:t>
            </a:r>
            <a:r>
              <a:rPr lang="fr-FR" dirty="0" err="1" smtClean="0"/>
              <a:t>nimporte</a:t>
            </a:r>
            <a:r>
              <a:rPr lang="fr-FR" dirty="0" smtClean="0"/>
              <a:t> quelle component dans le </a:t>
            </a:r>
            <a:r>
              <a:rPr lang="fr-FR" dirty="0" err="1" smtClean="0"/>
              <a:t>userinterface</a:t>
            </a:r>
            <a:endParaRPr lang="fr-FR" dirty="0" smtClean="0"/>
          </a:p>
          <a:p>
            <a:r>
              <a:rPr lang="fr-FR" dirty="0" smtClean="0"/>
              <a:t>donc que peut on faire par exemple on se dit tien je </a:t>
            </a:r>
            <a:r>
              <a:rPr lang="fr-FR" dirty="0" err="1" smtClean="0"/>
              <a:t>vss</a:t>
            </a:r>
            <a:r>
              <a:rPr lang="fr-FR" dirty="0" smtClean="0"/>
              <a:t> </a:t>
            </a:r>
            <a:r>
              <a:rPr lang="fr-FR" dirty="0" err="1" smtClean="0"/>
              <a:t>follow</a:t>
            </a:r>
            <a:r>
              <a:rPr lang="fr-FR" dirty="0" smtClean="0"/>
              <a:t> un utilisateur donc ceci est une action sur la </a:t>
            </a:r>
            <a:r>
              <a:rPr lang="fr-FR" dirty="0" err="1" smtClean="0"/>
              <a:t>userinterface</a:t>
            </a:r>
            <a:endParaRPr lang="fr-FR" dirty="0" smtClean="0"/>
          </a:p>
          <a:p>
            <a:r>
              <a:rPr lang="fr-FR" dirty="0" smtClean="0"/>
              <a:t>a partir de la l'action va dire a la base de donne telle user </a:t>
            </a:r>
            <a:r>
              <a:rPr lang="fr-FR" dirty="0" err="1" smtClean="0"/>
              <a:t>follow</a:t>
            </a:r>
            <a:r>
              <a:rPr lang="fr-FR" dirty="0" smtClean="0"/>
              <a:t> tel user</a:t>
            </a:r>
          </a:p>
          <a:p>
            <a:r>
              <a:rPr lang="fr-FR" dirty="0" smtClean="0"/>
              <a:t>et sa passe au </a:t>
            </a:r>
            <a:r>
              <a:rPr lang="fr-FR" dirty="0" err="1" smtClean="0"/>
              <a:t>reducer</a:t>
            </a:r>
            <a:r>
              <a:rPr lang="fr-FR" dirty="0" smtClean="0"/>
              <a:t> qui va dire la </a:t>
            </a:r>
            <a:r>
              <a:rPr lang="fr-FR" dirty="0" err="1" smtClean="0"/>
              <a:t>meme</a:t>
            </a:r>
            <a:r>
              <a:rPr lang="fr-FR" dirty="0" smtClean="0"/>
              <a:t> chose au store et force de </a:t>
            </a:r>
            <a:r>
              <a:rPr lang="fr-FR" dirty="0" err="1" smtClean="0"/>
              <a:t>redux</a:t>
            </a:r>
            <a:r>
              <a:rPr lang="fr-FR" dirty="0" smtClean="0"/>
              <a:t> ses que toute info change dans le store l'est </a:t>
            </a:r>
            <a:r>
              <a:rPr lang="fr-FR" dirty="0" err="1" smtClean="0"/>
              <a:t>imediatement</a:t>
            </a:r>
            <a:r>
              <a:rPr lang="fr-FR" dirty="0" smtClean="0"/>
              <a:t> a l'</a:t>
            </a:r>
            <a:r>
              <a:rPr lang="fr-FR" dirty="0" err="1" smtClean="0"/>
              <a:t>ecrand</a:t>
            </a:r>
            <a:endParaRPr lang="fr-FR" dirty="0" smtClean="0"/>
          </a:p>
          <a:p>
            <a:endParaRPr lang="fr-FR" dirty="0" smtClean="0"/>
          </a:p>
          <a:p>
            <a:r>
              <a:rPr lang="fr-FR" dirty="0" smtClean="0"/>
              <a:t>donc par exemple le bouton ou il y avais </a:t>
            </a:r>
            <a:r>
              <a:rPr lang="fr-FR" dirty="0" err="1" smtClean="0"/>
              <a:t>ecrit</a:t>
            </a:r>
            <a:r>
              <a:rPr lang="fr-FR" dirty="0" smtClean="0"/>
              <a:t> suivre deviendra abonner a la personne</a:t>
            </a:r>
          </a:p>
          <a:p>
            <a:r>
              <a:rPr lang="fr-FR" dirty="0" smtClean="0"/>
              <a:t>le user aura un component de suivi des user il va changer </a:t>
            </a:r>
            <a:r>
              <a:rPr lang="fr-FR" dirty="0" err="1" smtClean="0"/>
              <a:t>instantanement</a:t>
            </a:r>
            <a:r>
              <a:rPr lang="fr-FR" dirty="0" smtClean="0"/>
              <a:t> </a:t>
            </a:r>
            <a:r>
              <a:rPr lang="fr-FR" dirty="0" err="1" smtClean="0"/>
              <a:t>alor</a:t>
            </a:r>
            <a:r>
              <a:rPr lang="fr-FR" dirty="0" smtClean="0"/>
              <a:t> que se sont des component qui sont </a:t>
            </a:r>
            <a:r>
              <a:rPr lang="fr-FR" dirty="0" err="1" smtClean="0"/>
              <a:t>diferent</a:t>
            </a:r>
            <a:r>
              <a:rPr lang="fr-FR" dirty="0" smtClean="0"/>
              <a:t> et qui n'interagisse pas entre eux</a:t>
            </a:r>
          </a:p>
          <a:p>
            <a:r>
              <a:rPr lang="fr-FR" dirty="0" smtClean="0"/>
              <a:t>mes leur point commun ses que il prenne tous leur data du store</a:t>
            </a:r>
            <a:endParaRPr lang="fr-FR" dirty="0"/>
          </a:p>
        </p:txBody>
      </p:sp>
      <p:sp>
        <p:nvSpPr>
          <p:cNvPr id="3" name="Titre 2"/>
          <p:cNvSpPr>
            <a:spLocks noGrp="1"/>
          </p:cNvSpPr>
          <p:nvPr>
            <p:ph type="title"/>
          </p:nvPr>
        </p:nvSpPr>
        <p:spPr/>
        <p:txBody>
          <a:bodyPr/>
          <a:lstStyle/>
          <a:p>
            <a:r>
              <a:rPr lang="fr-FR" dirty="0" err="1" smtClean="0"/>
              <a:t>Redux</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285720" y="1285860"/>
            <a:ext cx="4636814" cy="2714644"/>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429256" y="2071678"/>
            <a:ext cx="3257544" cy="4525963"/>
          </a:xfrm>
        </p:spPr>
        <p:txBody>
          <a:bodyPr>
            <a:normAutofit fontScale="70000" lnSpcReduction="20000"/>
          </a:bodyPr>
          <a:lstStyle/>
          <a:p>
            <a:r>
              <a:rPr lang="fr-FR" dirty="0" smtClean="0"/>
              <a:t>Mise en place d’un </a:t>
            </a:r>
            <a:r>
              <a:rPr lang="fr-FR" dirty="0" err="1" smtClean="0"/>
              <a:t>devtools</a:t>
            </a:r>
            <a:r>
              <a:rPr lang="fr-FR" dirty="0" smtClean="0"/>
              <a:t> pour </a:t>
            </a:r>
            <a:r>
              <a:rPr lang="fr-FR" dirty="0" err="1" smtClean="0"/>
              <a:t>redux</a:t>
            </a:r>
            <a:r>
              <a:rPr lang="fr-FR" dirty="0" smtClean="0"/>
              <a:t> a enlever lors de la mise en </a:t>
            </a:r>
            <a:r>
              <a:rPr lang="fr-FR" dirty="0" err="1" smtClean="0"/>
              <a:t>prod</a:t>
            </a:r>
            <a:endParaRPr lang="fr-FR" dirty="0" smtClean="0"/>
          </a:p>
          <a:p>
            <a:endParaRPr lang="fr-FR" dirty="0" smtClean="0"/>
          </a:p>
          <a:p>
            <a:r>
              <a:rPr lang="fr-FR" dirty="0" smtClean="0"/>
              <a:t>Création de mon store </a:t>
            </a:r>
          </a:p>
          <a:p>
            <a:endParaRPr lang="fr-FR" dirty="0" smtClean="0"/>
          </a:p>
          <a:p>
            <a:r>
              <a:rPr lang="fr-FR" dirty="0" err="1" smtClean="0"/>
              <a:t>Thunk</a:t>
            </a:r>
            <a:r>
              <a:rPr lang="fr-FR" dirty="0" smtClean="0"/>
              <a:t> est une sorte de middleware qui permet de faire des requête asynchrone avec </a:t>
            </a:r>
            <a:r>
              <a:rPr lang="fr-FR" dirty="0" err="1" smtClean="0"/>
              <a:t>redux</a:t>
            </a:r>
            <a:endParaRPr lang="fr-FR" dirty="0" smtClean="0"/>
          </a:p>
          <a:p>
            <a:endParaRPr lang="fr-FR" dirty="0" smtClean="0"/>
          </a:p>
          <a:p>
            <a:r>
              <a:rPr lang="fr-FR" dirty="0" smtClean="0"/>
              <a:t>Mise en place de notre provider qui sert a connecter notre store à </a:t>
            </a:r>
            <a:r>
              <a:rPr lang="fr-FR" dirty="0" err="1" smtClean="0"/>
              <a:t>react</a:t>
            </a:r>
            <a:endParaRPr lang="fr-FR" dirty="0"/>
          </a:p>
        </p:txBody>
      </p:sp>
      <p:sp>
        <p:nvSpPr>
          <p:cNvPr id="3" name="Titre 2"/>
          <p:cNvSpPr>
            <a:spLocks noGrp="1"/>
          </p:cNvSpPr>
          <p:nvPr>
            <p:ph type="title"/>
          </p:nvPr>
        </p:nvSpPr>
        <p:spPr/>
        <p:txBody>
          <a:bodyPr/>
          <a:lstStyle/>
          <a:p>
            <a:r>
              <a:rPr lang="fr-FR" dirty="0" smtClean="0"/>
              <a:t>Mise en place de </a:t>
            </a:r>
            <a:r>
              <a:rPr lang="fr-FR" dirty="0" err="1" smtClean="0"/>
              <a:t>redux</a:t>
            </a:r>
            <a:endParaRPr lang="fr-FR" dirty="0"/>
          </a:p>
        </p:txBody>
      </p:sp>
      <p:pic>
        <p:nvPicPr>
          <p:cNvPr id="16386" name="Picture 2"/>
          <p:cNvPicPr>
            <a:picLocks noChangeAspect="1" noChangeArrowheads="1"/>
          </p:cNvPicPr>
          <p:nvPr/>
        </p:nvPicPr>
        <p:blipFill>
          <a:blip r:embed="rId2" cstate="print"/>
          <a:srcRect/>
          <a:stretch>
            <a:fillRect/>
          </a:stretch>
        </p:blipFill>
        <p:spPr bwMode="auto">
          <a:xfrm>
            <a:off x="214282" y="1500174"/>
            <a:ext cx="4806124" cy="469106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cstate="print"/>
          <a:srcRect/>
          <a:stretch>
            <a:fillRect/>
          </a:stretch>
        </p:blipFill>
        <p:spPr bwMode="auto">
          <a:xfrm>
            <a:off x="7286644" y="285728"/>
            <a:ext cx="1409700" cy="1704975"/>
          </a:xfrm>
          <a:prstGeom prst="rect">
            <a:avLst/>
          </a:prstGeom>
          <a:noFill/>
          <a:ln w="9525">
            <a:noFill/>
            <a:miter lim="800000"/>
            <a:headEnd/>
            <a:tailEnd/>
          </a:ln>
          <a:effectLst/>
        </p:spPr>
      </p:pic>
      <p:cxnSp>
        <p:nvCxnSpPr>
          <p:cNvPr id="7" name="Connecteur droit 6"/>
          <p:cNvCxnSpPr/>
          <p:nvPr/>
        </p:nvCxnSpPr>
        <p:spPr>
          <a:xfrm flipV="1">
            <a:off x="2786050" y="3500438"/>
            <a:ext cx="2857520"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flipV="1">
            <a:off x="4500562" y="2214554"/>
            <a:ext cx="1143008" cy="1071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V="1">
            <a:off x="2643174" y="5500702"/>
            <a:ext cx="3000396"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3714744" y="4071942"/>
            <a:ext cx="192882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000628" y="2643182"/>
            <a:ext cx="3686172" cy="3364109"/>
          </a:xfrm>
        </p:spPr>
        <p:txBody>
          <a:bodyPr>
            <a:normAutofit fontScale="55000" lnSpcReduction="20000"/>
          </a:bodyPr>
          <a:lstStyle/>
          <a:p>
            <a:r>
              <a:rPr lang="fr-FR" dirty="0" smtClean="0"/>
              <a:t>Tout nos </a:t>
            </a:r>
            <a:r>
              <a:rPr lang="fr-FR" dirty="0" err="1" smtClean="0"/>
              <a:t>reducers</a:t>
            </a:r>
            <a:r>
              <a:rPr lang="fr-FR" dirty="0" smtClean="0"/>
              <a:t> doivent avoir un </a:t>
            </a:r>
            <a:r>
              <a:rPr lang="fr-FR" dirty="0" err="1" smtClean="0"/>
              <a:t>initialState</a:t>
            </a:r>
            <a:endParaRPr lang="fr-FR" dirty="0" smtClean="0"/>
          </a:p>
          <a:p>
            <a:endParaRPr lang="fr-FR" dirty="0" smtClean="0"/>
          </a:p>
          <a:p>
            <a:r>
              <a:rPr lang="fr-FR" dirty="0" err="1" smtClean="0"/>
              <a:t>Creation</a:t>
            </a:r>
            <a:r>
              <a:rPr lang="fr-FR" dirty="0" smtClean="0"/>
              <a:t> de ma fonction avec en </a:t>
            </a:r>
            <a:r>
              <a:rPr lang="fr-FR" dirty="0" err="1" smtClean="0"/>
              <a:t>parametre</a:t>
            </a:r>
            <a:r>
              <a:rPr lang="fr-FR" dirty="0" smtClean="0"/>
              <a:t> mon state et une action</a:t>
            </a:r>
          </a:p>
          <a:p>
            <a:endParaRPr lang="fr-FR" dirty="0" smtClean="0"/>
          </a:p>
          <a:p>
            <a:r>
              <a:rPr lang="fr-FR" dirty="0" smtClean="0"/>
              <a:t> me retourne la data en fonction de l’action qui a étais appeler </a:t>
            </a:r>
          </a:p>
          <a:p>
            <a:endParaRPr lang="fr-FR" dirty="0" smtClean="0"/>
          </a:p>
          <a:p>
            <a:r>
              <a:rPr lang="fr-FR" dirty="0" smtClean="0"/>
              <a:t>Quand nous </a:t>
            </a:r>
            <a:r>
              <a:rPr lang="fr-FR" dirty="0" err="1" smtClean="0"/>
              <a:t>modifion</a:t>
            </a:r>
            <a:r>
              <a:rPr lang="fr-FR" dirty="0" smtClean="0"/>
              <a:t> que une chose du store si  nous ne voulons pas tous </a:t>
            </a:r>
            <a:r>
              <a:rPr lang="fr-FR" dirty="0" err="1" smtClean="0"/>
              <a:t>ecraser</a:t>
            </a:r>
            <a:r>
              <a:rPr lang="fr-FR" dirty="0" smtClean="0"/>
              <a:t> il est important de rappeler toute les donne</a:t>
            </a:r>
          </a:p>
        </p:txBody>
      </p:sp>
      <p:sp>
        <p:nvSpPr>
          <p:cNvPr id="3" name="Titre 2"/>
          <p:cNvSpPr>
            <a:spLocks noGrp="1"/>
          </p:cNvSpPr>
          <p:nvPr>
            <p:ph type="title"/>
          </p:nvPr>
        </p:nvSpPr>
        <p:spPr/>
        <p:txBody>
          <a:bodyPr/>
          <a:lstStyle/>
          <a:p>
            <a:endParaRPr lang="fr-FR" dirty="0"/>
          </a:p>
        </p:txBody>
      </p:sp>
      <p:pic>
        <p:nvPicPr>
          <p:cNvPr id="17410" name="Picture 2"/>
          <p:cNvPicPr>
            <a:picLocks noChangeAspect="1" noChangeArrowheads="1"/>
          </p:cNvPicPr>
          <p:nvPr/>
        </p:nvPicPr>
        <p:blipFill>
          <a:blip r:embed="rId2" cstate="print"/>
          <a:srcRect/>
          <a:stretch>
            <a:fillRect/>
          </a:stretch>
        </p:blipFill>
        <p:spPr bwMode="auto">
          <a:xfrm>
            <a:off x="7000892" y="285728"/>
            <a:ext cx="1657350" cy="228600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428596" y="1571612"/>
            <a:ext cx="4357718" cy="4143403"/>
          </a:xfrm>
          <a:prstGeom prst="rect">
            <a:avLst/>
          </a:prstGeom>
          <a:noFill/>
          <a:ln w="9525">
            <a:noFill/>
            <a:miter lim="800000"/>
            <a:headEnd/>
            <a:tailEnd/>
          </a:ln>
          <a:effectLst/>
        </p:spPr>
      </p:pic>
      <p:cxnSp>
        <p:nvCxnSpPr>
          <p:cNvPr id="7" name="Connecteur droit 6"/>
          <p:cNvCxnSpPr/>
          <p:nvPr/>
        </p:nvCxnSpPr>
        <p:spPr>
          <a:xfrm>
            <a:off x="4143372" y="2428868"/>
            <a:ext cx="1071570" cy="1000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en angle 9"/>
          <p:cNvCxnSpPr/>
          <p:nvPr/>
        </p:nvCxnSpPr>
        <p:spPr>
          <a:xfrm>
            <a:off x="2000232" y="2071678"/>
            <a:ext cx="3214710" cy="714380"/>
          </a:xfrm>
          <a:prstGeom prst="bentConnector3">
            <a:avLst>
              <a:gd name="adj1" fmla="val 80578"/>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16200000" flipV="1">
            <a:off x="3964777" y="2964653"/>
            <a:ext cx="1357322" cy="1143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2571736" y="2857496"/>
            <a:ext cx="15001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3929058" y="3786190"/>
            <a:ext cx="1285884" cy="114300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err="1" smtClean="0"/>
              <a:t>MongoDB</a:t>
            </a:r>
            <a:r>
              <a:rPr lang="fr-FR" dirty="0" smtClean="0"/>
              <a:t> permet de gérer les bases de données. Il se différencie du</a:t>
            </a:r>
            <a:r>
              <a:rPr lang="fr-FR" b="1" dirty="0" smtClean="0"/>
              <a:t> SQL</a:t>
            </a:r>
            <a:r>
              <a:rPr lang="fr-FR" dirty="0" smtClean="0"/>
              <a:t>. </a:t>
            </a:r>
            <a:r>
              <a:rPr lang="fr-FR" dirty="0" err="1" smtClean="0"/>
              <a:t>MongoDB</a:t>
            </a:r>
            <a:r>
              <a:rPr lang="fr-FR" dirty="0" smtClean="0"/>
              <a:t> est utilisé dans la MEAN </a:t>
            </a:r>
            <a:r>
              <a:rPr lang="fr-FR" dirty="0" err="1" smtClean="0"/>
              <a:t>stack</a:t>
            </a:r>
            <a:r>
              <a:rPr lang="fr-FR" dirty="0" smtClean="0"/>
              <a:t> car les données se manipulent sous format JSON et il est vraiment très simple de transformer des données </a:t>
            </a:r>
            <a:r>
              <a:rPr lang="fr-FR" b="1" dirty="0" smtClean="0"/>
              <a:t>JavaScript vers </a:t>
            </a:r>
            <a:r>
              <a:rPr lang="fr-FR" b="1" dirty="0" err="1" smtClean="0"/>
              <a:t>MongoDB</a:t>
            </a:r>
            <a:r>
              <a:rPr lang="fr-FR" dirty="0" smtClean="0"/>
              <a:t> et inversement grâce à des librairies tel que </a:t>
            </a:r>
            <a:r>
              <a:rPr lang="fr-FR" dirty="0" err="1" smtClean="0"/>
              <a:t>mongoose</a:t>
            </a:r>
            <a:r>
              <a:rPr lang="fr-FR" dirty="0" smtClean="0"/>
              <a:t> par exemple. </a:t>
            </a:r>
            <a:endParaRPr lang="fr-FR" dirty="0"/>
          </a:p>
        </p:txBody>
      </p:sp>
      <p:sp>
        <p:nvSpPr>
          <p:cNvPr id="3" name="Titre 2"/>
          <p:cNvSpPr>
            <a:spLocks noGrp="1"/>
          </p:cNvSpPr>
          <p:nvPr>
            <p:ph type="title"/>
          </p:nvPr>
        </p:nvSpPr>
        <p:spPr/>
        <p:txBody>
          <a:bodyPr/>
          <a:lstStyle/>
          <a:p>
            <a:r>
              <a:rPr lang="fr-FR" b="0" dirty="0" err="1" smtClean="0"/>
              <a:t>MongoDB</a:t>
            </a:r>
            <a:r>
              <a:rPr lang="fr-FR" b="0" dirty="0" smtClean="0"/>
              <a:t> </a:t>
            </a:r>
            <a:endParaRPr lang="fr-F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pic>
        <p:nvPicPr>
          <p:cNvPr id="18434" name="Picture 2"/>
          <p:cNvPicPr>
            <a:picLocks noGrp="1" noChangeAspect="1" noChangeArrowheads="1"/>
          </p:cNvPicPr>
          <p:nvPr>
            <p:ph idx="1"/>
          </p:nvPr>
        </p:nvPicPr>
        <p:blipFill>
          <a:blip r:embed="rId2" cstate="print"/>
          <a:srcRect/>
          <a:stretch>
            <a:fillRect/>
          </a:stretch>
        </p:blipFill>
        <p:spPr bwMode="auto">
          <a:xfrm>
            <a:off x="7358082" y="285728"/>
            <a:ext cx="1341120" cy="1188720"/>
          </a:xfrm>
          <a:prstGeom prst="rect">
            <a:avLst/>
          </a:prstGeom>
          <a:noFill/>
          <a:ln w="9525">
            <a:noFill/>
            <a:miter lim="800000"/>
            <a:headEnd/>
            <a:tailEnd/>
          </a:ln>
          <a:effectLst/>
        </p:spPr>
      </p:pic>
      <p:pic>
        <p:nvPicPr>
          <p:cNvPr id="18436" name="Picture 4"/>
          <p:cNvPicPr>
            <a:picLocks noChangeAspect="1" noChangeArrowheads="1"/>
          </p:cNvPicPr>
          <p:nvPr/>
        </p:nvPicPr>
        <p:blipFill>
          <a:blip r:embed="rId3" cstate="print"/>
          <a:srcRect/>
          <a:stretch>
            <a:fillRect/>
          </a:stretch>
        </p:blipFill>
        <p:spPr bwMode="auto">
          <a:xfrm>
            <a:off x="428596" y="1643050"/>
            <a:ext cx="4095750" cy="2581275"/>
          </a:xfrm>
          <a:prstGeom prst="rect">
            <a:avLst/>
          </a:prstGeom>
          <a:noFill/>
          <a:ln w="9525">
            <a:noFill/>
            <a:miter lim="800000"/>
            <a:headEnd/>
            <a:tailEnd/>
          </a:ln>
          <a:effectLst/>
        </p:spPr>
      </p:pic>
      <p:sp>
        <p:nvSpPr>
          <p:cNvPr id="7" name="Espace réservé du contenu 1"/>
          <p:cNvSpPr txBox="1">
            <a:spLocks/>
          </p:cNvSpPr>
          <p:nvPr/>
        </p:nvSpPr>
        <p:spPr>
          <a:xfrm>
            <a:off x="5000628" y="1643050"/>
            <a:ext cx="3686172" cy="4286280"/>
          </a:xfrm>
          <a:prstGeom prst="rect">
            <a:avLst/>
          </a:prstGeom>
        </p:spPr>
        <p:txBody>
          <a:bodyPr vert="horz">
            <a:normAutofit fontScale="925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2700" b="0" i="0" u="none" strike="noStrike" kern="1200" cap="none" spc="0" normalizeH="0" baseline="0" noProof="0" dirty="0" smtClean="0">
                <a:ln>
                  <a:noFill/>
                </a:ln>
                <a:solidFill>
                  <a:schemeClr val="tx1"/>
                </a:solidFill>
                <a:effectLst/>
                <a:uLnTx/>
                <a:uFillTx/>
                <a:latin typeface="+mn-lt"/>
                <a:ea typeface="+mn-ea"/>
                <a:cs typeface="+mn-cs"/>
              </a:rPr>
              <a:t>Le fichier index.js va être celui qui me permet d’organiser tout</a:t>
            </a:r>
            <a:r>
              <a:rPr kumimoji="0" lang="fr-FR" sz="2700" b="0" i="0" u="none" strike="noStrike" kern="1200" cap="none" spc="0" normalizeH="0" noProof="0" dirty="0" smtClean="0">
                <a:ln>
                  <a:noFill/>
                </a:ln>
                <a:solidFill>
                  <a:schemeClr val="tx1"/>
                </a:solidFill>
                <a:effectLst/>
                <a:uLnTx/>
                <a:uFillTx/>
                <a:latin typeface="+mn-lt"/>
                <a:ea typeface="+mn-ea"/>
                <a:cs typeface="+mn-cs"/>
              </a:rPr>
              <a:t> les </a:t>
            </a:r>
            <a:r>
              <a:rPr kumimoji="0" lang="fr-FR" sz="2700" b="0" i="0" u="none" strike="noStrike" kern="1200" cap="none" spc="0" normalizeH="0" noProof="0" dirty="0" err="1" smtClean="0">
                <a:ln>
                  <a:noFill/>
                </a:ln>
                <a:solidFill>
                  <a:schemeClr val="tx1"/>
                </a:solidFill>
                <a:effectLst/>
                <a:uLnTx/>
                <a:uFillTx/>
                <a:latin typeface="+mn-lt"/>
                <a:ea typeface="+mn-ea"/>
                <a:cs typeface="+mn-cs"/>
              </a:rPr>
              <a:t>reducers</a:t>
            </a: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2700" b="0" i="0" u="none" strike="noStrike" kern="1200" cap="none" spc="0" normalizeH="0" baseline="0" noProof="0" dirty="0" smtClean="0">
                <a:ln>
                  <a:noFill/>
                </a:ln>
                <a:solidFill>
                  <a:schemeClr val="tx1"/>
                </a:solidFill>
                <a:effectLst/>
                <a:uLnTx/>
                <a:uFillTx/>
                <a:latin typeface="+mn-lt"/>
                <a:ea typeface="+mn-ea"/>
                <a:cs typeface="+mn-cs"/>
              </a:rPr>
              <a:t>Import de tout mes </a:t>
            </a:r>
            <a:r>
              <a:rPr kumimoji="0" lang="fr-FR" sz="2700" b="0" i="0" u="none" strike="noStrike" kern="1200" cap="none" spc="0" normalizeH="0" baseline="0" noProof="0" dirty="0" err="1" smtClean="0">
                <a:ln>
                  <a:noFill/>
                </a:ln>
                <a:solidFill>
                  <a:schemeClr val="tx1"/>
                </a:solidFill>
                <a:effectLst/>
                <a:uLnTx/>
                <a:uFillTx/>
                <a:latin typeface="+mn-lt"/>
                <a:ea typeface="+mn-ea"/>
                <a:cs typeface="+mn-cs"/>
              </a:rPr>
              <a:t>reducer</a:t>
            </a:r>
            <a:r>
              <a:rPr kumimoji="0" lang="fr-FR" sz="27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2700" b="0" i="0" u="none" strike="noStrike" kern="1200" cap="none" spc="0" normalizeH="0" noProof="0" dirty="0" smtClean="0">
                <a:ln>
                  <a:noFill/>
                </a:ln>
                <a:solidFill>
                  <a:schemeClr val="tx1"/>
                </a:solidFill>
                <a:effectLst/>
                <a:uLnTx/>
                <a:uFillTx/>
                <a:latin typeface="+mn-lt"/>
                <a:ea typeface="+mn-ea"/>
                <a:cs typeface="+mn-cs"/>
              </a:rPr>
              <a:t>combine ensemble tout mes </a:t>
            </a:r>
            <a:r>
              <a:rPr kumimoji="0" lang="fr-FR" sz="2700" b="0" i="0" u="none" strike="noStrike" kern="1200" cap="none" spc="0" normalizeH="0" noProof="0" dirty="0" err="1" smtClean="0">
                <a:ln>
                  <a:noFill/>
                </a:ln>
                <a:solidFill>
                  <a:schemeClr val="tx1"/>
                </a:solidFill>
                <a:effectLst/>
                <a:uLnTx/>
                <a:uFillTx/>
                <a:latin typeface="+mn-lt"/>
                <a:ea typeface="+mn-ea"/>
                <a:cs typeface="+mn-cs"/>
              </a:rPr>
              <a:t>reducer</a:t>
            </a: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12" name="Connecteur droit 11"/>
          <p:cNvCxnSpPr/>
          <p:nvPr/>
        </p:nvCxnSpPr>
        <p:spPr>
          <a:xfrm rot="16200000" flipV="1">
            <a:off x="4357686" y="3071810"/>
            <a:ext cx="928694" cy="785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10800000">
            <a:off x="2285984" y="3571876"/>
            <a:ext cx="2928958" cy="157163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357686" y="1481328"/>
            <a:ext cx="4329114" cy="4525963"/>
          </a:xfrm>
        </p:spPr>
        <p:txBody>
          <a:bodyPr>
            <a:normAutofit fontScale="77500" lnSpcReduction="20000"/>
          </a:bodyPr>
          <a:lstStyle/>
          <a:p>
            <a:r>
              <a:rPr lang="fr-FR" dirty="0" smtClean="0"/>
              <a:t>Ici je défini ‘la table des matières’ de toute nos actions</a:t>
            </a:r>
          </a:p>
          <a:p>
            <a:endParaRPr lang="fr-FR" dirty="0" smtClean="0"/>
          </a:p>
          <a:p>
            <a:r>
              <a:rPr lang="fr-FR" dirty="0" err="1" smtClean="0"/>
              <a:t>Dispatch</a:t>
            </a:r>
            <a:r>
              <a:rPr lang="fr-FR" dirty="0" smtClean="0"/>
              <a:t> ses se qui part au </a:t>
            </a:r>
            <a:r>
              <a:rPr lang="fr-FR" dirty="0" err="1" smtClean="0"/>
              <a:t>reducer</a:t>
            </a:r>
            <a:endParaRPr lang="fr-FR" dirty="0" smtClean="0"/>
          </a:p>
          <a:p>
            <a:endParaRPr lang="fr-FR" dirty="0" smtClean="0"/>
          </a:p>
          <a:p>
            <a:r>
              <a:rPr lang="fr-FR" sz="2800" dirty="0" smtClean="0"/>
              <a:t>Envoie une requêtes à la base de donnée avec </a:t>
            </a:r>
            <a:r>
              <a:rPr lang="fr-FR" sz="2800" dirty="0" err="1" smtClean="0"/>
              <a:t>axios</a:t>
            </a:r>
            <a:r>
              <a:rPr lang="fr-FR" sz="2800" dirty="0" smtClean="0"/>
              <a:t> </a:t>
            </a:r>
          </a:p>
          <a:p>
            <a:endParaRPr lang="fr-FR" sz="2800" dirty="0" smtClean="0"/>
          </a:p>
          <a:p>
            <a:r>
              <a:rPr lang="fr-FR" sz="2800" dirty="0" smtClean="0"/>
              <a:t>Et récupère les info pour les faires passe a mon </a:t>
            </a:r>
            <a:r>
              <a:rPr lang="fr-FR" sz="2800" dirty="0" err="1" smtClean="0"/>
              <a:t>reducer</a:t>
            </a:r>
            <a:r>
              <a:rPr lang="fr-FR" sz="2800" dirty="0" smtClean="0"/>
              <a:t> (donc les GET_USER contiendra le </a:t>
            </a:r>
            <a:r>
              <a:rPr lang="fr-FR" sz="2800" dirty="0" err="1" smtClean="0"/>
              <a:t>res.data</a:t>
            </a:r>
            <a:r>
              <a:rPr lang="fr-FR" sz="2800" dirty="0" smtClean="0"/>
              <a:t> en info)</a:t>
            </a:r>
          </a:p>
          <a:p>
            <a:endParaRPr lang="fr-FR" sz="2800" dirty="0" smtClean="0"/>
          </a:p>
          <a:p>
            <a:endParaRPr lang="fr-FR" sz="2800" dirty="0" smtClean="0"/>
          </a:p>
          <a:p>
            <a:endParaRPr lang="fr-FR" dirty="0" smtClean="0"/>
          </a:p>
        </p:txBody>
      </p:sp>
      <p:sp>
        <p:nvSpPr>
          <p:cNvPr id="3" name="Titre 2"/>
          <p:cNvSpPr>
            <a:spLocks noGrp="1"/>
          </p:cNvSpPr>
          <p:nvPr>
            <p:ph type="title"/>
          </p:nvPr>
        </p:nvSpPr>
        <p:spPr/>
        <p:txBody>
          <a:bodyPr/>
          <a:lstStyle/>
          <a:p>
            <a:endParaRPr lang="fr-FR"/>
          </a:p>
        </p:txBody>
      </p:sp>
      <p:pic>
        <p:nvPicPr>
          <p:cNvPr id="19459" name="Picture 3"/>
          <p:cNvPicPr>
            <a:picLocks noChangeAspect="1" noChangeArrowheads="1"/>
          </p:cNvPicPr>
          <p:nvPr/>
        </p:nvPicPr>
        <p:blipFill>
          <a:blip r:embed="rId2" cstate="print"/>
          <a:srcRect/>
          <a:stretch>
            <a:fillRect/>
          </a:stretch>
        </p:blipFill>
        <p:spPr bwMode="auto">
          <a:xfrm>
            <a:off x="428596" y="1500174"/>
            <a:ext cx="3742842" cy="4110020"/>
          </a:xfrm>
          <a:prstGeom prst="rect">
            <a:avLst/>
          </a:prstGeom>
          <a:noFill/>
          <a:ln w="9525">
            <a:noFill/>
            <a:miter lim="800000"/>
            <a:headEnd/>
            <a:tailEnd/>
          </a:ln>
          <a:effectLst/>
        </p:spPr>
      </p:pic>
      <p:pic>
        <p:nvPicPr>
          <p:cNvPr id="19460" name="Picture 4"/>
          <p:cNvPicPr>
            <a:picLocks noChangeAspect="1" noChangeArrowheads="1"/>
          </p:cNvPicPr>
          <p:nvPr/>
        </p:nvPicPr>
        <p:blipFill>
          <a:blip r:embed="rId3" cstate="print"/>
          <a:srcRect/>
          <a:stretch>
            <a:fillRect/>
          </a:stretch>
        </p:blipFill>
        <p:spPr bwMode="auto">
          <a:xfrm>
            <a:off x="7143768" y="285728"/>
            <a:ext cx="1543050" cy="1057275"/>
          </a:xfrm>
          <a:prstGeom prst="rect">
            <a:avLst/>
          </a:prstGeom>
          <a:noFill/>
          <a:ln w="9525">
            <a:noFill/>
            <a:miter lim="800000"/>
            <a:headEnd/>
            <a:tailEnd/>
          </a:ln>
          <a:effectLst/>
        </p:spPr>
      </p:pic>
      <p:cxnSp>
        <p:nvCxnSpPr>
          <p:cNvPr id="8" name="Connecteur droit 7"/>
          <p:cNvCxnSpPr/>
          <p:nvPr/>
        </p:nvCxnSpPr>
        <p:spPr>
          <a:xfrm>
            <a:off x="9786974" y="2428868"/>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rot="10800000" flipV="1">
            <a:off x="3000364" y="1643050"/>
            <a:ext cx="157163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2000232" y="2571744"/>
            <a:ext cx="2571768"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3786182" y="3000372"/>
            <a:ext cx="785818" cy="571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16200000" flipH="1">
            <a:off x="3357554" y="3357562"/>
            <a:ext cx="1428760" cy="100013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3643314"/>
            <a:ext cx="8258204" cy="2363977"/>
          </a:xfrm>
        </p:spPr>
        <p:txBody>
          <a:bodyPr/>
          <a:lstStyle/>
          <a:p>
            <a:r>
              <a:rPr lang="fr-FR" dirty="0" smtClean="0"/>
              <a:t>Pour la partie </a:t>
            </a:r>
            <a:r>
              <a:rPr lang="fr-FR" dirty="0" err="1" smtClean="0"/>
              <a:t>updateBio</a:t>
            </a:r>
            <a:r>
              <a:rPr lang="fr-FR" dirty="0" smtClean="0"/>
              <a:t> aucun changement que se qui a déjà étais fait au dessue</a:t>
            </a:r>
          </a:p>
          <a:p>
            <a:r>
              <a:rPr lang="fr-FR" dirty="0" smtClean="0"/>
              <a:t> ses a dire return du </a:t>
            </a:r>
            <a:r>
              <a:rPr lang="fr-FR" dirty="0" err="1" smtClean="0"/>
              <a:t>dispatch</a:t>
            </a:r>
            <a:r>
              <a:rPr lang="fr-FR" dirty="0" smtClean="0"/>
              <a:t> </a:t>
            </a:r>
            <a:r>
              <a:rPr lang="fr-FR" dirty="0" err="1" smtClean="0"/>
              <a:t>requette</a:t>
            </a:r>
            <a:r>
              <a:rPr lang="fr-FR" dirty="0" smtClean="0"/>
              <a:t> avec </a:t>
            </a:r>
            <a:r>
              <a:rPr lang="fr-FR" dirty="0" err="1" smtClean="0"/>
              <a:t>axios</a:t>
            </a:r>
            <a:r>
              <a:rPr lang="fr-FR" dirty="0" smtClean="0"/>
              <a:t> et envoie a mon </a:t>
            </a:r>
            <a:r>
              <a:rPr lang="fr-FR" dirty="0" err="1" smtClean="0"/>
              <a:t>reducer</a:t>
            </a:r>
            <a:r>
              <a:rPr lang="fr-FR" dirty="0" smtClean="0"/>
              <a:t> les données</a:t>
            </a:r>
          </a:p>
          <a:p>
            <a:endParaRPr lang="fr-FR" dirty="0"/>
          </a:p>
        </p:txBody>
      </p:sp>
      <p:sp>
        <p:nvSpPr>
          <p:cNvPr id="3" name="Titre 2"/>
          <p:cNvSpPr>
            <a:spLocks noGrp="1"/>
          </p:cNvSpPr>
          <p:nvPr>
            <p:ph type="title"/>
          </p:nvPr>
        </p:nvSpPr>
        <p:spPr/>
        <p:txBody>
          <a:bodyPr/>
          <a:lstStyle/>
          <a:p>
            <a:endParaRPr lang="fr-FR"/>
          </a:p>
        </p:txBody>
      </p:sp>
      <p:pic>
        <p:nvPicPr>
          <p:cNvPr id="20482" name="Picture 2"/>
          <p:cNvPicPr>
            <a:picLocks noChangeAspect="1" noChangeArrowheads="1"/>
          </p:cNvPicPr>
          <p:nvPr/>
        </p:nvPicPr>
        <p:blipFill>
          <a:blip r:embed="rId2" cstate="print"/>
          <a:srcRect/>
          <a:stretch>
            <a:fillRect/>
          </a:stretch>
        </p:blipFill>
        <p:spPr bwMode="auto">
          <a:xfrm>
            <a:off x="1714480" y="1500174"/>
            <a:ext cx="4756533" cy="2000264"/>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cstate="print"/>
          <a:srcRect/>
          <a:stretch>
            <a:fillRect/>
          </a:stretch>
        </p:blipFill>
        <p:spPr bwMode="auto">
          <a:xfrm>
            <a:off x="7143768" y="285728"/>
            <a:ext cx="1543050" cy="105727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pic>
        <p:nvPicPr>
          <p:cNvPr id="21506" name="Picture 2"/>
          <p:cNvPicPr>
            <a:picLocks noGrp="1" noChangeAspect="1" noChangeArrowheads="1"/>
          </p:cNvPicPr>
          <p:nvPr>
            <p:ph idx="1"/>
          </p:nvPr>
        </p:nvPicPr>
        <p:blipFill>
          <a:blip r:embed="rId2" cstate="print"/>
          <a:srcRect/>
          <a:stretch>
            <a:fillRect/>
          </a:stretch>
        </p:blipFill>
        <p:spPr bwMode="auto">
          <a:xfrm>
            <a:off x="7286644" y="285728"/>
            <a:ext cx="1440180" cy="1699260"/>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cstate="print"/>
          <a:srcRect/>
          <a:stretch>
            <a:fillRect/>
          </a:stretch>
        </p:blipFill>
        <p:spPr bwMode="auto">
          <a:xfrm>
            <a:off x="214282" y="1714488"/>
            <a:ext cx="6080358" cy="4929222"/>
          </a:xfrm>
          <a:prstGeom prst="rect">
            <a:avLst/>
          </a:prstGeom>
          <a:noFill/>
          <a:ln w="9525">
            <a:noFill/>
            <a:miter lim="800000"/>
            <a:headEnd/>
            <a:tailEnd/>
          </a:ln>
          <a:effectLst/>
        </p:spPr>
      </p:pic>
      <p:sp>
        <p:nvSpPr>
          <p:cNvPr id="6" name="Espace réservé du contenu 1"/>
          <p:cNvSpPr txBox="1">
            <a:spLocks/>
          </p:cNvSpPr>
          <p:nvPr/>
        </p:nvSpPr>
        <p:spPr>
          <a:xfrm>
            <a:off x="6357950" y="2285992"/>
            <a:ext cx="2357454" cy="4357718"/>
          </a:xfrm>
          <a:prstGeom prst="rect">
            <a:avLst/>
          </a:prstGeom>
        </p:spPr>
        <p:txBody>
          <a:bodyPr vert="horz">
            <a:normAutofit fontScale="475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2700" b="0" i="0" u="none" strike="noStrike" kern="1200" cap="none" spc="0" normalizeH="0" baseline="0" noProof="0" dirty="0" smtClean="0">
                <a:ln>
                  <a:noFill/>
                </a:ln>
                <a:solidFill>
                  <a:schemeClr val="tx1"/>
                </a:solidFill>
                <a:effectLst/>
                <a:uLnTx/>
                <a:uFillTx/>
                <a:latin typeface="+mn-lt"/>
                <a:ea typeface="+mn-ea"/>
                <a:cs typeface="+mn-cs"/>
              </a:rPr>
              <a:t>A chaque fois que </a:t>
            </a:r>
            <a:r>
              <a:rPr kumimoji="0" lang="fr-FR" sz="2700" b="0" i="0" u="none" strike="noStrike" kern="1200" cap="none" spc="0" normalizeH="0" baseline="0" noProof="0" dirty="0" err="1" smtClean="0">
                <a:ln>
                  <a:noFill/>
                </a:ln>
                <a:solidFill>
                  <a:schemeClr val="tx1"/>
                </a:solidFill>
                <a:effectLst/>
                <a:uLnTx/>
                <a:uFillTx/>
                <a:latin typeface="+mn-lt"/>
                <a:ea typeface="+mn-ea"/>
                <a:cs typeface="+mn-cs"/>
              </a:rPr>
              <a:t>App</a:t>
            </a:r>
            <a:r>
              <a:rPr kumimoji="0" lang="fr-FR" sz="2700" b="0" i="0" u="none" strike="noStrike" kern="1200" cap="none" spc="0" normalizeH="0" noProof="0" dirty="0" smtClean="0">
                <a:ln>
                  <a:noFill/>
                </a:ln>
                <a:solidFill>
                  <a:schemeClr val="tx1"/>
                </a:solidFill>
                <a:effectLst/>
                <a:uLnTx/>
                <a:uFillTx/>
                <a:latin typeface="+mn-lt"/>
                <a:ea typeface="+mn-ea"/>
                <a:cs typeface="+mn-cs"/>
              </a:rPr>
              <a:t> et appeler nous vérifions</a:t>
            </a:r>
            <a:r>
              <a:rPr lang="fr-FR" sz="2700" dirty="0" smtClean="0"/>
              <a:t> le </a:t>
            </a:r>
            <a:r>
              <a:rPr lang="fr-FR" sz="2700" dirty="0" err="1" smtClean="0"/>
              <a:t>token</a:t>
            </a:r>
            <a:endParaRPr lang="fr-FR" sz="2700" dirty="0" smtClean="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lang="fr-FR" sz="2700" dirty="0" smtClean="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dirty="0" smtClean="0"/>
              <a:t> appelle de mon </a:t>
            </a:r>
            <a:r>
              <a:rPr lang="fr-FR" sz="2700" dirty="0" err="1" smtClean="0"/>
              <a:t>getUser</a:t>
            </a:r>
            <a:r>
              <a:rPr lang="fr-FR" sz="2700" dirty="0" smtClean="0"/>
              <a:t> avec en </a:t>
            </a:r>
            <a:r>
              <a:rPr lang="fr-FR" sz="2700" dirty="0" err="1" smtClean="0"/>
              <a:t>param</a:t>
            </a:r>
            <a:r>
              <a:rPr lang="fr-FR" sz="2700" dirty="0" smtClean="0"/>
              <a:t> mon </a:t>
            </a:r>
            <a:r>
              <a:rPr lang="fr-FR" sz="2700" dirty="0" err="1" smtClean="0"/>
              <a:t>uid</a:t>
            </a:r>
            <a:endParaRPr lang="fr-FR" sz="2700" dirty="0" smtClean="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dirty="0" smtClean="0"/>
              <a:t>Suivant le chemin taper en adresse sa va me renvoyer sur les component suivant</a:t>
            </a: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fr-FR" sz="2700" dirty="0" smtClean="0"/>
              <a:t>Apelle de mon component </a:t>
            </a:r>
            <a:r>
              <a:rPr lang="fr-FR" sz="2700" dirty="0" err="1" smtClean="0"/>
              <a:t>appcontext</a:t>
            </a:r>
            <a:r>
              <a:rPr lang="fr-FR" sz="2700" dirty="0" smtClean="0"/>
              <a:t> qui va me permettre de stocker mon user id au plus aux de mon application</a:t>
            </a: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8" name="Connecteur droit 7"/>
          <p:cNvCxnSpPr/>
          <p:nvPr/>
        </p:nvCxnSpPr>
        <p:spPr>
          <a:xfrm flipV="1">
            <a:off x="2857488" y="3143248"/>
            <a:ext cx="3714776" cy="714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0800000" flipV="1">
            <a:off x="4071934" y="2428868"/>
            <a:ext cx="2500330"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V="1">
            <a:off x="4214810" y="3857628"/>
            <a:ext cx="2357454" cy="142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en angle 12"/>
          <p:cNvCxnSpPr/>
          <p:nvPr/>
        </p:nvCxnSpPr>
        <p:spPr>
          <a:xfrm flipV="1">
            <a:off x="2357422" y="4786322"/>
            <a:ext cx="4214842" cy="1214446"/>
          </a:xfrm>
          <a:prstGeom prst="bentConnector3">
            <a:avLst>
              <a:gd name="adj1" fmla="val 97005"/>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Components/Navbar.js</a:t>
            </a:r>
            <a:endParaRPr lang="fr-FR" dirty="0"/>
          </a:p>
        </p:txBody>
      </p:sp>
      <p:pic>
        <p:nvPicPr>
          <p:cNvPr id="22530" name="Picture 2"/>
          <p:cNvPicPr>
            <a:picLocks noChangeAspect="1" noChangeArrowheads="1"/>
          </p:cNvPicPr>
          <p:nvPr/>
        </p:nvPicPr>
        <p:blipFill>
          <a:blip r:embed="rId2" cstate="print"/>
          <a:srcRect/>
          <a:stretch>
            <a:fillRect/>
          </a:stretch>
        </p:blipFill>
        <p:spPr bwMode="auto">
          <a:xfrm>
            <a:off x="7601360" y="285729"/>
            <a:ext cx="1090218" cy="1357322"/>
          </a:xfrm>
          <a:prstGeom prst="rect">
            <a:avLst/>
          </a:prstGeom>
          <a:noFill/>
          <a:ln w="9525">
            <a:noFill/>
            <a:miter lim="800000"/>
            <a:headEnd/>
            <a:tailEnd/>
          </a:ln>
          <a:effectLst/>
        </p:spPr>
      </p:pic>
      <p:pic>
        <p:nvPicPr>
          <p:cNvPr id="22531" name="Picture 3"/>
          <p:cNvPicPr>
            <a:picLocks noGrp="1" noChangeAspect="1" noChangeArrowheads="1"/>
          </p:cNvPicPr>
          <p:nvPr>
            <p:ph idx="1"/>
          </p:nvPr>
        </p:nvPicPr>
        <p:blipFill>
          <a:blip r:embed="rId3" cstate="print"/>
          <a:srcRect/>
          <a:stretch>
            <a:fillRect/>
          </a:stretch>
        </p:blipFill>
        <p:spPr bwMode="auto">
          <a:xfrm>
            <a:off x="428596" y="1500174"/>
            <a:ext cx="4259729" cy="4525962"/>
          </a:xfrm>
          <a:prstGeom prst="rect">
            <a:avLst/>
          </a:prstGeom>
          <a:noFill/>
          <a:ln w="9525">
            <a:noFill/>
            <a:miter lim="800000"/>
            <a:headEnd/>
            <a:tailEnd/>
          </a:ln>
          <a:effectLst/>
        </p:spPr>
      </p:pic>
      <p:sp>
        <p:nvSpPr>
          <p:cNvPr id="6" name="Espace réservé du contenu 1"/>
          <p:cNvSpPr txBox="1">
            <a:spLocks/>
          </p:cNvSpPr>
          <p:nvPr/>
        </p:nvSpPr>
        <p:spPr>
          <a:xfrm>
            <a:off x="5214942" y="1500174"/>
            <a:ext cx="3786214" cy="4357718"/>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2700" b="0" i="0" u="none" strike="noStrike" kern="1200" cap="none" spc="0" normalizeH="0" baseline="0" noProof="0" dirty="0" smtClean="0">
                <a:ln>
                  <a:noFill/>
                </a:ln>
                <a:solidFill>
                  <a:schemeClr val="tx1"/>
                </a:solidFill>
                <a:effectLst/>
                <a:uLnTx/>
                <a:uFillTx/>
                <a:latin typeface="+mn-lt"/>
                <a:ea typeface="+mn-ea"/>
                <a:cs typeface="+mn-cs"/>
              </a:rPr>
              <a:t>La mise en</a:t>
            </a:r>
            <a:r>
              <a:rPr kumimoji="0" lang="fr-FR" sz="2700" b="0" i="0" u="none" strike="noStrike" kern="1200" cap="none" spc="0" normalizeH="0" noProof="0" dirty="0" smtClean="0">
                <a:ln>
                  <a:noFill/>
                </a:ln>
                <a:solidFill>
                  <a:schemeClr val="tx1"/>
                </a:solidFill>
                <a:effectLst/>
                <a:uLnTx/>
                <a:uFillTx/>
                <a:latin typeface="+mn-lt"/>
                <a:ea typeface="+mn-ea"/>
                <a:cs typeface="+mn-cs"/>
              </a:rPr>
              <a:t> place du </a:t>
            </a:r>
            <a:r>
              <a:rPr kumimoji="0" lang="fr-FR" sz="2700" b="0" i="0" u="none" strike="noStrike" kern="1200" cap="none" spc="0" normalizeH="0" noProof="0" dirty="0" err="1" smtClean="0">
                <a:ln>
                  <a:noFill/>
                </a:ln>
                <a:solidFill>
                  <a:schemeClr val="tx1"/>
                </a:solidFill>
                <a:effectLst/>
                <a:uLnTx/>
                <a:uFillTx/>
                <a:latin typeface="+mn-lt"/>
                <a:ea typeface="+mn-ea"/>
                <a:cs typeface="+mn-cs"/>
              </a:rPr>
              <a:t>reducer</a:t>
            </a:r>
            <a:r>
              <a:rPr kumimoji="0" lang="fr-FR" sz="2700" b="0" i="0" u="none" strike="noStrike" kern="1200" cap="none" spc="0" normalizeH="0" noProof="0" dirty="0" smtClean="0">
                <a:ln>
                  <a:noFill/>
                </a:ln>
                <a:solidFill>
                  <a:schemeClr val="tx1"/>
                </a:solidFill>
                <a:effectLst/>
                <a:uLnTx/>
                <a:uFillTx/>
                <a:latin typeface="+mn-lt"/>
                <a:ea typeface="+mn-ea"/>
                <a:cs typeface="+mn-cs"/>
              </a:rPr>
              <a:t> va me permettre de pouvoir récupères ma valeur dynamique comme ici mon pseudo</a:t>
            </a: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8" name="Connecteur droit 7"/>
          <p:cNvCxnSpPr/>
          <p:nvPr/>
        </p:nvCxnSpPr>
        <p:spPr>
          <a:xfrm rot="5400000">
            <a:off x="3571868" y="2000240"/>
            <a:ext cx="2071702" cy="16430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786314" y="1714488"/>
            <a:ext cx="3900486" cy="4786346"/>
          </a:xfrm>
        </p:spPr>
        <p:txBody>
          <a:bodyPr>
            <a:normAutofit fontScale="85000" lnSpcReduction="20000"/>
          </a:bodyPr>
          <a:lstStyle/>
          <a:p>
            <a:r>
              <a:rPr lang="fr-FR" dirty="0" smtClean="0"/>
              <a:t>Si l’on appui sur le bouton pour modifier la bio sa appelle la fonction </a:t>
            </a:r>
            <a:r>
              <a:rPr lang="fr-FR" dirty="0" err="1" smtClean="0"/>
              <a:t>handleUpdate</a:t>
            </a:r>
            <a:endParaRPr lang="fr-FR" dirty="0" smtClean="0"/>
          </a:p>
          <a:p>
            <a:pPr>
              <a:buNone/>
            </a:pPr>
            <a:r>
              <a:rPr lang="fr-FR" dirty="0" smtClean="0"/>
              <a:t>	qui fait appelle a l’action </a:t>
            </a:r>
            <a:r>
              <a:rPr lang="fr-FR" dirty="0" err="1" smtClean="0"/>
              <a:t>updateBio</a:t>
            </a:r>
            <a:r>
              <a:rPr lang="fr-FR" dirty="0" smtClean="0"/>
              <a:t> et l’envoie dans le mon state</a:t>
            </a:r>
          </a:p>
          <a:p>
            <a:pPr>
              <a:buNone/>
            </a:pPr>
            <a:endParaRPr lang="fr-FR" dirty="0" smtClean="0"/>
          </a:p>
          <a:p>
            <a:r>
              <a:rPr lang="fr-FR" dirty="0" smtClean="0"/>
              <a:t> lors de la </a:t>
            </a:r>
            <a:r>
              <a:rPr lang="fr-FR" dirty="0" err="1" smtClean="0"/>
              <a:t>supression</a:t>
            </a:r>
            <a:r>
              <a:rPr lang="fr-FR" dirty="0" smtClean="0"/>
              <a:t> d’un user le déconnecte aussi en lui retirant le </a:t>
            </a:r>
            <a:r>
              <a:rPr lang="fr-FR" dirty="0" err="1" smtClean="0"/>
              <a:t>coockie</a:t>
            </a:r>
            <a:r>
              <a:rPr lang="fr-FR" dirty="0" smtClean="0"/>
              <a:t> et je redirige vers la page d’</a:t>
            </a:r>
            <a:r>
              <a:rPr lang="fr-FR" dirty="0" err="1" smtClean="0"/>
              <a:t>acceuil</a:t>
            </a:r>
            <a:endParaRPr lang="fr-FR" dirty="0"/>
          </a:p>
        </p:txBody>
      </p:sp>
      <p:sp>
        <p:nvSpPr>
          <p:cNvPr id="3" name="Titre 2"/>
          <p:cNvSpPr>
            <a:spLocks noGrp="1"/>
          </p:cNvSpPr>
          <p:nvPr>
            <p:ph type="title"/>
          </p:nvPr>
        </p:nvSpPr>
        <p:spPr/>
        <p:txBody>
          <a:bodyPr/>
          <a:lstStyle/>
          <a:p>
            <a:r>
              <a:rPr lang="fr-FR" dirty="0" err="1" smtClean="0"/>
              <a:t>UpdateProfil</a:t>
            </a:r>
            <a:endParaRPr lang="fr-FR" dirty="0"/>
          </a:p>
        </p:txBody>
      </p:sp>
      <p:pic>
        <p:nvPicPr>
          <p:cNvPr id="23555" name="Picture 3"/>
          <p:cNvPicPr>
            <a:picLocks noChangeAspect="1" noChangeArrowheads="1"/>
          </p:cNvPicPr>
          <p:nvPr/>
        </p:nvPicPr>
        <p:blipFill>
          <a:blip r:embed="rId2" cstate="print"/>
          <a:srcRect/>
          <a:stretch>
            <a:fillRect/>
          </a:stretch>
        </p:blipFill>
        <p:spPr bwMode="auto">
          <a:xfrm>
            <a:off x="142844" y="1500174"/>
            <a:ext cx="4635295" cy="4918070"/>
          </a:xfrm>
          <a:prstGeom prst="rect">
            <a:avLst/>
          </a:prstGeom>
          <a:noFill/>
          <a:ln w="9525">
            <a:noFill/>
            <a:miter lim="800000"/>
            <a:headEnd/>
            <a:tailEnd/>
          </a:ln>
          <a:effectLst/>
        </p:spPr>
      </p:pic>
      <p:pic>
        <p:nvPicPr>
          <p:cNvPr id="23556" name="Picture 4"/>
          <p:cNvPicPr>
            <a:picLocks noChangeAspect="1" noChangeArrowheads="1"/>
          </p:cNvPicPr>
          <p:nvPr/>
        </p:nvPicPr>
        <p:blipFill>
          <a:blip r:embed="rId3" cstate="print"/>
          <a:srcRect/>
          <a:stretch>
            <a:fillRect/>
          </a:stretch>
        </p:blipFill>
        <p:spPr bwMode="auto">
          <a:xfrm>
            <a:off x="7143768" y="285728"/>
            <a:ext cx="1571622" cy="1451879"/>
          </a:xfrm>
          <a:prstGeom prst="rect">
            <a:avLst/>
          </a:prstGeom>
          <a:noFill/>
          <a:ln w="9525">
            <a:noFill/>
            <a:miter lim="800000"/>
            <a:headEnd/>
            <a:tailEnd/>
          </a:ln>
          <a:effectLst/>
        </p:spPr>
      </p:pic>
      <p:cxnSp>
        <p:nvCxnSpPr>
          <p:cNvPr id="8" name="Connecteur droit 7"/>
          <p:cNvCxnSpPr/>
          <p:nvPr/>
        </p:nvCxnSpPr>
        <p:spPr>
          <a:xfrm>
            <a:off x="2571736" y="3071810"/>
            <a:ext cx="2143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rot="5400000">
            <a:off x="3964777" y="3821909"/>
            <a:ext cx="15001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4714876" y="4572008"/>
            <a:ext cx="285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flipV="1">
            <a:off x="3071802" y="1857364"/>
            <a:ext cx="1928826" cy="64294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072066" y="2357430"/>
            <a:ext cx="3614734" cy="3649861"/>
          </a:xfrm>
        </p:spPr>
        <p:txBody>
          <a:bodyPr>
            <a:normAutofit fontScale="92500" lnSpcReduction="20000"/>
          </a:bodyPr>
          <a:lstStyle/>
          <a:p>
            <a:r>
              <a:rPr lang="fr-FR" dirty="0" smtClean="0"/>
              <a:t>Lors de l’appuie sur mon </a:t>
            </a:r>
            <a:r>
              <a:rPr lang="fr-FR" dirty="0" err="1" smtClean="0"/>
              <a:t>form</a:t>
            </a:r>
            <a:r>
              <a:rPr lang="fr-FR" dirty="0" smtClean="0"/>
              <a:t> lance la fonction </a:t>
            </a:r>
            <a:r>
              <a:rPr lang="fr-FR" dirty="0" err="1" smtClean="0"/>
              <a:t>handlePicture</a:t>
            </a:r>
            <a:endParaRPr lang="fr-FR" dirty="0" smtClean="0"/>
          </a:p>
          <a:p>
            <a:endParaRPr lang="fr-FR" dirty="0" smtClean="0"/>
          </a:p>
          <a:p>
            <a:r>
              <a:rPr lang="fr-FR" dirty="0" smtClean="0"/>
              <a:t>Qui va récupérer les données  et les faires passer dans mon </a:t>
            </a:r>
            <a:r>
              <a:rPr lang="fr-FR" dirty="0" err="1" smtClean="0"/>
              <a:t>dispatch</a:t>
            </a:r>
            <a:r>
              <a:rPr lang="fr-FR" dirty="0" smtClean="0"/>
              <a:t>  et appelle l’action </a:t>
            </a:r>
            <a:r>
              <a:rPr lang="fr-FR" dirty="0" err="1" smtClean="0"/>
              <a:t>uploaPicture</a:t>
            </a:r>
            <a:endParaRPr lang="fr-FR" dirty="0" smtClean="0"/>
          </a:p>
        </p:txBody>
      </p:sp>
      <p:sp>
        <p:nvSpPr>
          <p:cNvPr id="3" name="Titre 2"/>
          <p:cNvSpPr>
            <a:spLocks noGrp="1"/>
          </p:cNvSpPr>
          <p:nvPr>
            <p:ph type="title"/>
          </p:nvPr>
        </p:nvSpPr>
        <p:spPr/>
        <p:txBody>
          <a:bodyPr/>
          <a:lstStyle/>
          <a:p>
            <a:r>
              <a:rPr lang="fr-FR" dirty="0" err="1" smtClean="0"/>
              <a:t>UploadImg</a:t>
            </a:r>
            <a:endParaRPr lang="fr-FR" dirty="0"/>
          </a:p>
        </p:txBody>
      </p:sp>
      <p:pic>
        <p:nvPicPr>
          <p:cNvPr id="24578" name="Picture 2"/>
          <p:cNvPicPr>
            <a:picLocks noChangeAspect="1" noChangeArrowheads="1"/>
          </p:cNvPicPr>
          <p:nvPr/>
        </p:nvPicPr>
        <p:blipFill>
          <a:blip r:embed="rId2" cstate="print"/>
          <a:srcRect/>
          <a:stretch>
            <a:fillRect/>
          </a:stretch>
        </p:blipFill>
        <p:spPr bwMode="auto">
          <a:xfrm>
            <a:off x="500034" y="1500174"/>
            <a:ext cx="4429156" cy="4820811"/>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cstate="print"/>
          <a:srcRect/>
          <a:stretch>
            <a:fillRect/>
          </a:stretch>
        </p:blipFill>
        <p:spPr bwMode="auto">
          <a:xfrm>
            <a:off x="6786578" y="285728"/>
            <a:ext cx="1885950" cy="2085975"/>
          </a:xfrm>
          <a:prstGeom prst="rect">
            <a:avLst/>
          </a:prstGeom>
          <a:noFill/>
          <a:ln w="9525">
            <a:noFill/>
            <a:miter lim="800000"/>
            <a:headEnd/>
            <a:tailEnd/>
          </a:ln>
          <a:effectLst/>
        </p:spPr>
      </p:pic>
      <p:cxnSp>
        <p:nvCxnSpPr>
          <p:cNvPr id="7" name="Connecteur droit 6"/>
          <p:cNvCxnSpPr/>
          <p:nvPr/>
        </p:nvCxnSpPr>
        <p:spPr>
          <a:xfrm>
            <a:off x="3357554" y="3357562"/>
            <a:ext cx="1928826" cy="642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0800000" flipV="1">
            <a:off x="3571868" y="2571744"/>
            <a:ext cx="1714512" cy="1500198"/>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715008" y="1785926"/>
            <a:ext cx="3428992" cy="4500594"/>
          </a:xfrm>
        </p:spPr>
        <p:txBody>
          <a:bodyPr>
            <a:normAutofit/>
          </a:bodyPr>
          <a:lstStyle/>
          <a:p>
            <a:r>
              <a:rPr lang="fr-FR" dirty="0" smtClean="0"/>
              <a:t>Si je suis connecter il m’affiche le component </a:t>
            </a:r>
            <a:r>
              <a:rPr lang="fr-FR" dirty="0" err="1" smtClean="0"/>
              <a:t>newpost</a:t>
            </a:r>
            <a:r>
              <a:rPr lang="fr-FR" dirty="0" smtClean="0"/>
              <a:t> </a:t>
            </a:r>
            <a:r>
              <a:rPr lang="fr-FR" dirty="0" err="1" smtClean="0"/>
              <a:t>form</a:t>
            </a:r>
            <a:r>
              <a:rPr lang="fr-FR" dirty="0" smtClean="0"/>
              <a:t> sinon la page de log </a:t>
            </a:r>
            <a:endParaRPr lang="fr-FR" dirty="0"/>
          </a:p>
        </p:txBody>
      </p:sp>
      <p:sp>
        <p:nvSpPr>
          <p:cNvPr id="3" name="Titre 2"/>
          <p:cNvSpPr>
            <a:spLocks noGrp="1"/>
          </p:cNvSpPr>
          <p:nvPr>
            <p:ph type="title"/>
          </p:nvPr>
        </p:nvSpPr>
        <p:spPr/>
        <p:txBody>
          <a:bodyPr/>
          <a:lstStyle/>
          <a:p>
            <a:r>
              <a:rPr lang="fr-FR" dirty="0" smtClean="0"/>
              <a:t>Fil d'actualité</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428596" y="1500174"/>
            <a:ext cx="5019675" cy="4743450"/>
          </a:xfrm>
          <a:prstGeom prst="rect">
            <a:avLst/>
          </a:prstGeom>
          <a:noFill/>
          <a:ln w="9525">
            <a:noFill/>
            <a:miter lim="800000"/>
            <a:headEnd/>
            <a:tailEnd/>
          </a:ln>
          <a:effectLst/>
        </p:spPr>
      </p:pic>
      <p:cxnSp>
        <p:nvCxnSpPr>
          <p:cNvPr id="6" name="Connecteur droit 5"/>
          <p:cNvCxnSpPr/>
          <p:nvPr/>
        </p:nvCxnSpPr>
        <p:spPr>
          <a:xfrm rot="5400000">
            <a:off x="3893339" y="2178835"/>
            <a:ext cx="2143140" cy="1928826"/>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cstate="print"/>
          <a:srcRect/>
          <a:stretch>
            <a:fillRect/>
          </a:stretch>
        </p:blipFill>
        <p:spPr bwMode="auto">
          <a:xfrm>
            <a:off x="7643834" y="285728"/>
            <a:ext cx="1062034" cy="1301639"/>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Fil d'actualité</a:t>
            </a:r>
            <a:endParaRPr lang="fr-FR"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357158" y="1500174"/>
            <a:ext cx="4616281" cy="4525962"/>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7429520" y="285728"/>
            <a:ext cx="1247770" cy="1508227"/>
          </a:xfrm>
          <a:prstGeom prst="rect">
            <a:avLst/>
          </a:prstGeom>
          <a:noFill/>
          <a:ln w="9525">
            <a:noFill/>
            <a:miter lim="800000"/>
            <a:headEnd/>
            <a:tailEnd/>
          </a:ln>
          <a:effectLst/>
        </p:spPr>
      </p:pic>
      <p:sp>
        <p:nvSpPr>
          <p:cNvPr id="6" name="Espace réservé du contenu 1"/>
          <p:cNvSpPr txBox="1">
            <a:spLocks/>
          </p:cNvSpPr>
          <p:nvPr/>
        </p:nvSpPr>
        <p:spPr>
          <a:xfrm>
            <a:off x="5643570" y="1857364"/>
            <a:ext cx="3043230" cy="4429156"/>
          </a:xfrm>
          <a:prstGeom prst="rect">
            <a:avLst/>
          </a:prstGeom>
        </p:spPr>
        <p:txBody>
          <a:bodyPr vert="horz">
            <a:normAutofit fontScale="925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2700" b="0" i="0" u="none" strike="noStrike" kern="1200" cap="none" spc="0" normalizeH="0" baseline="0" noProof="0" dirty="0" err="1" smtClean="0">
                <a:ln>
                  <a:noFill/>
                </a:ln>
                <a:solidFill>
                  <a:schemeClr val="tx1"/>
                </a:solidFill>
                <a:effectLst/>
                <a:uLnTx/>
                <a:uFillTx/>
                <a:latin typeface="+mn-lt"/>
                <a:ea typeface="+mn-ea"/>
                <a:cs typeface="+mn-cs"/>
              </a:rPr>
              <a:t>useSelector</a:t>
            </a:r>
            <a:r>
              <a:rPr kumimoji="0" lang="fr-FR" sz="2700" b="0" i="0" u="none" strike="noStrike" kern="1200" cap="none" spc="0" normalizeH="0" noProof="0" dirty="0" smtClean="0">
                <a:ln>
                  <a:noFill/>
                </a:ln>
                <a:solidFill>
                  <a:schemeClr val="tx1"/>
                </a:solidFill>
                <a:effectLst/>
                <a:uLnTx/>
                <a:uFillTx/>
                <a:latin typeface="+mn-lt"/>
                <a:ea typeface="+mn-ea"/>
                <a:cs typeface="+mn-cs"/>
              </a:rPr>
              <a:t> sert a </a:t>
            </a:r>
            <a:r>
              <a:rPr kumimoji="0" lang="fr-FR" sz="2700" b="0" i="0" u="none" strike="noStrike" kern="1200" cap="none" spc="0" normalizeH="0" noProof="0" dirty="0" err="1" smtClean="0">
                <a:ln>
                  <a:noFill/>
                </a:ln>
                <a:solidFill>
                  <a:schemeClr val="tx1"/>
                </a:solidFill>
                <a:effectLst/>
                <a:uLnTx/>
                <a:uFillTx/>
                <a:latin typeface="+mn-lt"/>
                <a:ea typeface="+mn-ea"/>
                <a:cs typeface="+mn-cs"/>
              </a:rPr>
              <a:t>recupérer</a:t>
            </a:r>
            <a:r>
              <a:rPr kumimoji="0" lang="fr-FR" sz="2700" b="0" i="0" u="none" strike="noStrike" kern="1200" cap="none" spc="0" normalizeH="0" noProof="0" dirty="0" smtClean="0">
                <a:ln>
                  <a:noFill/>
                </a:ln>
                <a:solidFill>
                  <a:schemeClr val="tx1"/>
                </a:solidFill>
                <a:effectLst/>
                <a:uLnTx/>
                <a:uFillTx/>
                <a:latin typeface="+mn-lt"/>
                <a:ea typeface="+mn-ea"/>
                <a:cs typeface="+mn-cs"/>
              </a:rPr>
              <a:t> les info du store</a:t>
            </a: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2700" b="0" i="0" u="none" strike="noStrike" kern="1200" cap="none" spc="0" normalizeH="0" baseline="0" noProof="0" dirty="0" smtClean="0">
                <a:ln>
                  <a:noFill/>
                </a:ln>
                <a:solidFill>
                  <a:schemeClr val="tx1"/>
                </a:solidFill>
                <a:effectLst/>
                <a:uLnTx/>
                <a:uFillTx/>
                <a:latin typeface="+mn-lt"/>
                <a:ea typeface="+mn-ea"/>
                <a:cs typeface="+mn-cs"/>
              </a:rPr>
              <a:t>Gestion d’un </a:t>
            </a:r>
            <a:r>
              <a:rPr kumimoji="0" lang="fr-FR" sz="2700" b="0" i="0" u="none" strike="noStrike" kern="1200" cap="none" spc="0" normalizeH="0" baseline="0" noProof="0" dirty="0" err="1" smtClean="0">
                <a:ln>
                  <a:noFill/>
                </a:ln>
                <a:solidFill>
                  <a:schemeClr val="tx1"/>
                </a:solidFill>
                <a:effectLst/>
                <a:uLnTx/>
                <a:uFillTx/>
                <a:latin typeface="+mn-lt"/>
                <a:ea typeface="+mn-ea"/>
                <a:cs typeface="+mn-cs"/>
              </a:rPr>
              <a:t>infinite</a:t>
            </a:r>
            <a:r>
              <a:rPr kumimoji="0" lang="fr-FR" sz="2700" b="0" i="0" u="none" strike="noStrike" kern="1200" cap="none" spc="0" normalizeH="0" baseline="0" noProof="0" dirty="0" smtClean="0">
                <a:ln>
                  <a:noFill/>
                </a:ln>
                <a:solidFill>
                  <a:schemeClr val="tx1"/>
                </a:solidFill>
                <a:effectLst/>
                <a:uLnTx/>
                <a:uFillTx/>
                <a:latin typeface="+mn-lt"/>
                <a:ea typeface="+mn-ea"/>
                <a:cs typeface="+mn-cs"/>
              </a:rPr>
              <a:t> scroll</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r-FR" sz="2700" b="0" i="0" u="none" strike="noStrike" kern="1200" cap="none" spc="0" normalizeH="0" baseline="0" noProof="0" dirty="0" smtClean="0">
                <a:ln>
                  <a:noFill/>
                </a:ln>
                <a:solidFill>
                  <a:schemeClr val="tx1"/>
                </a:solidFill>
                <a:effectLst/>
                <a:uLnTx/>
                <a:uFillTx/>
                <a:latin typeface="+mn-lt"/>
                <a:ea typeface="+mn-ea"/>
                <a:cs typeface="+mn-cs"/>
              </a:rPr>
              <a:t>Si on arrive a 1px de le scroll</a:t>
            </a:r>
            <a:r>
              <a:rPr kumimoji="0" lang="fr-FR" sz="2700" b="0" i="0" u="none" strike="noStrike" kern="1200" cap="none" spc="0" normalizeH="0" noProof="0" dirty="0" smtClean="0">
                <a:ln>
                  <a:noFill/>
                </a:ln>
                <a:solidFill>
                  <a:schemeClr val="tx1"/>
                </a:solidFill>
                <a:effectLst/>
                <a:uLnTx/>
                <a:uFillTx/>
                <a:latin typeface="+mn-lt"/>
                <a:ea typeface="+mn-ea"/>
                <a:cs typeface="+mn-cs"/>
              </a:rPr>
              <a:t> bar alors on affiche les 5 message suivant</a:t>
            </a: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0" name="Connecteur droit 9"/>
          <p:cNvCxnSpPr/>
          <p:nvPr/>
        </p:nvCxnSpPr>
        <p:spPr>
          <a:xfrm rot="16200000" flipV="1">
            <a:off x="4143372" y="2714620"/>
            <a:ext cx="1714512" cy="1714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en angle 16"/>
          <p:cNvCxnSpPr/>
          <p:nvPr/>
        </p:nvCxnSpPr>
        <p:spPr>
          <a:xfrm>
            <a:off x="2071670" y="2285992"/>
            <a:ext cx="3714776" cy="1071570"/>
          </a:xfrm>
          <a:prstGeom prst="bentConnector3">
            <a:avLst>
              <a:gd name="adj1" fmla="val 83025"/>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3643306" y="2071678"/>
            <a:ext cx="228601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Fil d'actualité</a:t>
            </a:r>
            <a:endParaRPr lang="fr-FR"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928662" y="1500174"/>
            <a:ext cx="4442460" cy="450342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7143768" y="285728"/>
            <a:ext cx="1552575" cy="6667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a:bodyPr>
          <a:lstStyle/>
          <a:p>
            <a:r>
              <a:rPr lang="fr-FR" dirty="0" smtClean="0"/>
              <a:t>Express est un langage de </a:t>
            </a:r>
            <a:r>
              <a:rPr lang="fr-FR" b="1" dirty="0" smtClean="0"/>
              <a:t>modélisation des données</a:t>
            </a:r>
            <a:r>
              <a:rPr lang="fr-FR" dirty="0" smtClean="0"/>
              <a:t> qui spécifie formellement les données. Il donne la capacité de développer une </a:t>
            </a:r>
            <a:r>
              <a:rPr lang="fr-FR" b="1" dirty="0" smtClean="0"/>
              <a:t>application web complexe</a:t>
            </a:r>
            <a:r>
              <a:rPr lang="fr-FR" dirty="0" smtClean="0"/>
              <a:t>. Express fait appel au système de middleware qui est dédié à la gestion </a:t>
            </a:r>
            <a:r>
              <a:rPr lang="fr-FR" b="1" dirty="0" smtClean="0"/>
              <a:t>d’application web</a:t>
            </a:r>
            <a:r>
              <a:rPr lang="fr-FR" dirty="0" smtClean="0"/>
              <a:t> de grande complexité. Express est dédié à la création de la REST API. La REST API correspond à un site web qui va récupérer des données via des requêtes HTTP. Ces requêtes sont exécutées avec le langage React.js.</a:t>
            </a:r>
            <a:endParaRPr lang="fr-FR" dirty="0"/>
          </a:p>
        </p:txBody>
      </p:sp>
      <p:sp>
        <p:nvSpPr>
          <p:cNvPr id="3" name="Titre 2"/>
          <p:cNvSpPr>
            <a:spLocks noGrp="1"/>
          </p:cNvSpPr>
          <p:nvPr>
            <p:ph type="title"/>
          </p:nvPr>
        </p:nvSpPr>
        <p:spPr/>
        <p:txBody>
          <a:bodyPr/>
          <a:lstStyle/>
          <a:p>
            <a:r>
              <a:rPr lang="fr-FR" dirty="0" smtClean="0"/>
              <a:t>Express</a:t>
            </a:r>
            <a:endParaRPr lang="fr-F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Fil d'actualité</a:t>
            </a:r>
            <a:endParaRPr lang="fr-FR"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571472" y="1714488"/>
            <a:ext cx="5113020" cy="436626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7143768" y="285728"/>
            <a:ext cx="1552575" cy="66675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Fil d'actualité</a:t>
            </a:r>
            <a:endParaRPr lang="fr-FR"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42910" y="1643050"/>
            <a:ext cx="5029200" cy="419862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7143768" y="285728"/>
            <a:ext cx="1552575" cy="66675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Fil d'actualité</a:t>
            </a:r>
            <a:endParaRPr lang="fr-FR"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71472" y="1785926"/>
            <a:ext cx="5334000" cy="395478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7143768" y="285728"/>
            <a:ext cx="1552575" cy="66675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Fil d'actualité</a:t>
            </a:r>
            <a:endParaRPr lang="fr-FR"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500034" y="1571612"/>
            <a:ext cx="5399645" cy="4525962"/>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7143768" y="285728"/>
            <a:ext cx="1552575" cy="66675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a:p>
        </p:txBody>
      </p:sp>
      <p:sp>
        <p:nvSpPr>
          <p:cNvPr id="3" name="Titre 2"/>
          <p:cNvSpPr>
            <a:spLocks noGrp="1"/>
          </p:cNvSpPr>
          <p:nvPr>
            <p:ph type="title"/>
          </p:nvPr>
        </p:nvSpPr>
        <p:spPr/>
        <p:txBody>
          <a:bodyPr/>
          <a:lstStyle/>
          <a:p>
            <a:r>
              <a:rPr lang="fr-FR" dirty="0" smtClean="0"/>
              <a:t>Fil d'actualité</a:t>
            </a:r>
            <a:endParaRPr lang="fr-FR" dirty="0"/>
          </a:p>
        </p:txBody>
      </p:sp>
      <p:pic>
        <p:nvPicPr>
          <p:cNvPr id="7170" name="Picture 2"/>
          <p:cNvPicPr>
            <a:picLocks noChangeAspect="1" noChangeArrowheads="1"/>
          </p:cNvPicPr>
          <p:nvPr/>
        </p:nvPicPr>
        <p:blipFill>
          <a:blip r:embed="rId2" cstate="print"/>
          <a:srcRect/>
          <a:stretch>
            <a:fillRect/>
          </a:stretch>
        </p:blipFill>
        <p:spPr bwMode="auto">
          <a:xfrm>
            <a:off x="285720" y="1500174"/>
            <a:ext cx="3848100" cy="46101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7286644" y="285728"/>
            <a:ext cx="1428760" cy="1965532"/>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
        <p:nvSpPr>
          <p:cNvPr id="3" name="Titre 2"/>
          <p:cNvSpPr>
            <a:spLocks noGrp="1"/>
          </p:cNvSpPr>
          <p:nvPr>
            <p:ph type="title"/>
          </p:nvPr>
        </p:nvSpPr>
        <p:spPr/>
        <p:txBody>
          <a:bodyPr/>
          <a:lstStyle/>
          <a:p>
            <a:r>
              <a:rPr lang="fr-FR" dirty="0" smtClean="0"/>
              <a:t>Fil d'actualité</a:t>
            </a:r>
            <a:endParaRPr lang="fr-FR" dirty="0"/>
          </a:p>
        </p:txBody>
      </p:sp>
      <p:pic>
        <p:nvPicPr>
          <p:cNvPr id="8194" name="Picture 2"/>
          <p:cNvPicPr>
            <a:picLocks noChangeAspect="1" noChangeArrowheads="1"/>
          </p:cNvPicPr>
          <p:nvPr/>
        </p:nvPicPr>
        <p:blipFill>
          <a:blip r:embed="rId2" cstate="print"/>
          <a:srcRect/>
          <a:stretch>
            <a:fillRect/>
          </a:stretch>
        </p:blipFill>
        <p:spPr bwMode="auto">
          <a:xfrm>
            <a:off x="-214346" y="1571625"/>
            <a:ext cx="6410325" cy="5286375"/>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7286644" y="285728"/>
            <a:ext cx="1428760" cy="1965532"/>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
        <p:nvSpPr>
          <p:cNvPr id="3" name="Titre 2"/>
          <p:cNvSpPr>
            <a:spLocks noGrp="1"/>
          </p:cNvSpPr>
          <p:nvPr>
            <p:ph type="title"/>
          </p:nvPr>
        </p:nvSpPr>
        <p:spPr/>
        <p:txBody>
          <a:bodyPr/>
          <a:lstStyle/>
          <a:p>
            <a:r>
              <a:rPr lang="fr-FR" dirty="0" smtClean="0"/>
              <a:t>Fil d'actualité</a:t>
            </a:r>
            <a:endParaRPr lang="fr-FR" dirty="0"/>
          </a:p>
        </p:txBody>
      </p:sp>
      <p:pic>
        <p:nvPicPr>
          <p:cNvPr id="9218" name="Picture 2"/>
          <p:cNvPicPr>
            <a:picLocks noChangeAspect="1" noChangeArrowheads="1"/>
          </p:cNvPicPr>
          <p:nvPr/>
        </p:nvPicPr>
        <p:blipFill>
          <a:blip r:embed="rId2" cstate="print"/>
          <a:srcRect/>
          <a:stretch>
            <a:fillRect/>
          </a:stretch>
        </p:blipFill>
        <p:spPr bwMode="auto">
          <a:xfrm>
            <a:off x="285720" y="1643050"/>
            <a:ext cx="5943600" cy="295275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7286644" y="285728"/>
            <a:ext cx="1428760" cy="1965532"/>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Fil d'actualité</a:t>
            </a:r>
            <a:endParaRPr lang="fr-FR" dirty="0"/>
          </a:p>
        </p:txBody>
      </p:sp>
      <p:pic>
        <p:nvPicPr>
          <p:cNvPr id="10242" name="Picture 2"/>
          <p:cNvPicPr>
            <a:picLocks noChangeAspect="1" noChangeArrowheads="1"/>
          </p:cNvPicPr>
          <p:nvPr/>
        </p:nvPicPr>
        <p:blipFill>
          <a:blip r:embed="rId2" cstate="print"/>
          <a:srcRect/>
          <a:stretch>
            <a:fillRect/>
          </a:stretch>
        </p:blipFill>
        <p:spPr bwMode="auto">
          <a:xfrm>
            <a:off x="500034" y="1571612"/>
            <a:ext cx="5391150" cy="3467100"/>
          </a:xfrm>
          <a:prstGeom prst="rect">
            <a:avLst/>
          </a:prstGeom>
          <a:noFill/>
          <a:ln w="9525">
            <a:noFill/>
            <a:miter lim="800000"/>
            <a:headEnd/>
            <a:tailEnd/>
          </a:ln>
          <a:effectLst/>
        </p:spPr>
      </p:pic>
      <p:pic>
        <p:nvPicPr>
          <p:cNvPr id="10243" name="Picture 3"/>
          <p:cNvPicPr>
            <a:picLocks noGrp="1" noChangeAspect="1" noChangeArrowheads="1"/>
          </p:cNvPicPr>
          <p:nvPr>
            <p:ph idx="1"/>
          </p:nvPr>
        </p:nvPicPr>
        <p:blipFill>
          <a:blip r:embed="rId3" cstate="print"/>
          <a:srcRect/>
          <a:stretch>
            <a:fillRect/>
          </a:stretch>
        </p:blipFill>
        <p:spPr bwMode="auto">
          <a:xfrm>
            <a:off x="7643834" y="285728"/>
            <a:ext cx="1051560" cy="105918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Fil d'actualité</a:t>
            </a:r>
            <a:endParaRPr lang="fr-FR"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500034" y="1643050"/>
            <a:ext cx="5173980" cy="176022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7643834" y="285728"/>
            <a:ext cx="1051560" cy="105918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a:p>
        </p:txBody>
      </p:sp>
      <p:sp>
        <p:nvSpPr>
          <p:cNvPr id="3" name="Titre 2"/>
          <p:cNvSpPr>
            <a:spLocks noGrp="1"/>
          </p:cNvSpPr>
          <p:nvPr>
            <p:ph type="title"/>
          </p:nvPr>
        </p:nvSpPr>
        <p:spPr/>
        <p:txBody>
          <a:bodyPr/>
          <a:lstStyle/>
          <a:p>
            <a:r>
              <a:rPr lang="fr-FR" dirty="0" err="1" smtClean="0"/>
              <a:t>Like</a:t>
            </a:r>
            <a:r>
              <a:rPr lang="fr-FR" dirty="0" smtClean="0"/>
              <a:t>/</a:t>
            </a:r>
            <a:r>
              <a:rPr lang="fr-FR" dirty="0" err="1" smtClean="0"/>
              <a:t>Unlike</a:t>
            </a:r>
            <a:endParaRPr lang="fr-FR" dirty="0"/>
          </a:p>
        </p:txBody>
      </p:sp>
      <p:pic>
        <p:nvPicPr>
          <p:cNvPr id="12290" name="Picture 2"/>
          <p:cNvPicPr>
            <a:picLocks noChangeAspect="1" noChangeArrowheads="1"/>
          </p:cNvPicPr>
          <p:nvPr/>
        </p:nvPicPr>
        <p:blipFill>
          <a:blip r:embed="rId2" cstate="print"/>
          <a:srcRect/>
          <a:stretch>
            <a:fillRect/>
          </a:stretch>
        </p:blipFill>
        <p:spPr bwMode="auto">
          <a:xfrm>
            <a:off x="214282" y="1857364"/>
            <a:ext cx="5578464" cy="3000369"/>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cstate="print"/>
          <a:srcRect/>
          <a:stretch>
            <a:fillRect/>
          </a:stretch>
        </p:blipFill>
        <p:spPr bwMode="auto">
          <a:xfrm>
            <a:off x="7358082" y="285728"/>
            <a:ext cx="1366834" cy="142959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t>React.js est une </a:t>
            </a:r>
            <a:r>
              <a:rPr lang="fr-FR" b="1" dirty="0" smtClean="0"/>
              <a:t>bibliothèque JavaScript</a:t>
            </a:r>
            <a:r>
              <a:rPr lang="fr-FR" dirty="0" smtClean="0"/>
              <a:t> développée par </a:t>
            </a:r>
            <a:r>
              <a:rPr lang="fr-FR" dirty="0" err="1" smtClean="0"/>
              <a:t>Facebook</a:t>
            </a:r>
            <a:r>
              <a:rPr lang="fr-FR" dirty="0" smtClean="0"/>
              <a:t> depuis 2013. React.js développe la partie front-end du site web. Ce langage est réputé pour </a:t>
            </a:r>
            <a:r>
              <a:rPr lang="fr-FR" b="1" dirty="0" smtClean="0"/>
              <a:t>accélérer les vitesses de chargement de sites internet.</a:t>
            </a:r>
            <a:r>
              <a:rPr lang="fr-FR" dirty="0" smtClean="0"/>
              <a:t> Les animations, chargements et tout autre transition sont beaucoup plus rapides. </a:t>
            </a:r>
            <a:r>
              <a:rPr lang="fr-FR" dirty="0" err="1" smtClean="0"/>
              <a:t>Netflix</a:t>
            </a:r>
            <a:r>
              <a:rPr lang="fr-FR" dirty="0" smtClean="0"/>
              <a:t> utilise du React.js par exemple, c’est le meilleur choix technologique si vous souhaitez développer </a:t>
            </a:r>
            <a:r>
              <a:rPr lang="fr-FR" b="1" dirty="0" smtClean="0"/>
              <a:t>une application web</a:t>
            </a:r>
            <a:r>
              <a:rPr lang="fr-FR" dirty="0" smtClean="0"/>
              <a:t>, une </a:t>
            </a:r>
            <a:r>
              <a:rPr lang="fr-FR" dirty="0" smtClean="0">
                <a:hlinkClick r:id="rId2"/>
              </a:rPr>
              <a:t>application mobile</a:t>
            </a:r>
            <a:r>
              <a:rPr lang="fr-FR" dirty="0" smtClean="0"/>
              <a:t> ou </a:t>
            </a:r>
            <a:r>
              <a:rPr lang="fr-FR" dirty="0" smtClean="0">
                <a:hlinkClick r:id="rId3"/>
              </a:rPr>
              <a:t>encore un logiciel </a:t>
            </a:r>
            <a:r>
              <a:rPr lang="fr-FR" dirty="0" smtClean="0"/>
              <a:t>rapidement.</a:t>
            </a:r>
          </a:p>
          <a:p>
            <a:r>
              <a:rPr lang="fr-FR" dirty="0" smtClean="0"/>
              <a:t/>
            </a:r>
            <a:br>
              <a:rPr lang="fr-FR" dirty="0" smtClean="0"/>
            </a:br>
            <a:endParaRPr lang="fr-FR" dirty="0"/>
          </a:p>
        </p:txBody>
      </p:sp>
      <p:sp>
        <p:nvSpPr>
          <p:cNvPr id="3" name="Titre 2"/>
          <p:cNvSpPr>
            <a:spLocks noGrp="1"/>
          </p:cNvSpPr>
          <p:nvPr>
            <p:ph type="title"/>
          </p:nvPr>
        </p:nvSpPr>
        <p:spPr/>
        <p:txBody>
          <a:bodyPr/>
          <a:lstStyle/>
          <a:p>
            <a:r>
              <a:rPr lang="fr-FR" dirty="0" smtClean="0"/>
              <a:t>React.js</a:t>
            </a:r>
            <a:endParaRPr lang="fr-F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smtClean="0"/>
              <a:t>Delete</a:t>
            </a:r>
            <a:r>
              <a:rPr lang="fr-FR" dirty="0" smtClean="0"/>
              <a:t> post</a:t>
            </a:r>
            <a:endParaRPr lang="fr-FR"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7143768" y="285728"/>
            <a:ext cx="1569720" cy="183642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cstate="print"/>
          <a:srcRect/>
          <a:stretch>
            <a:fillRect/>
          </a:stretch>
        </p:blipFill>
        <p:spPr bwMode="auto">
          <a:xfrm>
            <a:off x="500034" y="1500174"/>
            <a:ext cx="6057900" cy="42672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
        <p:nvSpPr>
          <p:cNvPr id="3" name="Titre 2"/>
          <p:cNvSpPr>
            <a:spLocks noGrp="1"/>
          </p:cNvSpPr>
          <p:nvPr>
            <p:ph type="title"/>
          </p:nvPr>
        </p:nvSpPr>
        <p:spPr/>
        <p:txBody>
          <a:bodyPr/>
          <a:lstStyle/>
          <a:p>
            <a:r>
              <a:rPr lang="fr-FR" dirty="0" err="1" smtClean="0"/>
              <a:t>Crud</a:t>
            </a:r>
            <a:r>
              <a:rPr lang="fr-FR" dirty="0" smtClean="0"/>
              <a:t> (comment)</a:t>
            </a:r>
            <a:endParaRPr lang="fr-FR" dirty="0"/>
          </a:p>
        </p:txBody>
      </p:sp>
      <p:pic>
        <p:nvPicPr>
          <p:cNvPr id="14338" name="Picture 2"/>
          <p:cNvPicPr>
            <a:picLocks noChangeAspect="1" noChangeArrowheads="1"/>
          </p:cNvPicPr>
          <p:nvPr/>
        </p:nvPicPr>
        <p:blipFill>
          <a:blip r:embed="rId2" cstate="print"/>
          <a:srcRect/>
          <a:stretch>
            <a:fillRect/>
          </a:stretch>
        </p:blipFill>
        <p:spPr bwMode="auto">
          <a:xfrm>
            <a:off x="142844" y="1428736"/>
            <a:ext cx="6372225" cy="276225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cstate="print"/>
          <a:srcRect/>
          <a:stretch>
            <a:fillRect/>
          </a:stretch>
        </p:blipFill>
        <p:spPr bwMode="auto">
          <a:xfrm>
            <a:off x="6715140" y="214290"/>
            <a:ext cx="1981200" cy="22860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
        <p:nvSpPr>
          <p:cNvPr id="3" name="Titre 2"/>
          <p:cNvSpPr>
            <a:spLocks noGrp="1"/>
          </p:cNvSpPr>
          <p:nvPr>
            <p:ph type="title"/>
          </p:nvPr>
        </p:nvSpPr>
        <p:spPr/>
        <p:txBody>
          <a:bodyPr/>
          <a:lstStyle/>
          <a:p>
            <a:r>
              <a:rPr lang="fr-FR" dirty="0" err="1" smtClean="0"/>
              <a:t>Crud</a:t>
            </a:r>
            <a:r>
              <a:rPr lang="fr-FR" dirty="0" smtClean="0"/>
              <a:t> (comment)</a:t>
            </a:r>
            <a:endParaRPr lang="fr-FR" dirty="0"/>
          </a:p>
        </p:txBody>
      </p:sp>
      <p:pic>
        <p:nvPicPr>
          <p:cNvPr id="15362" name="Picture 2"/>
          <p:cNvPicPr>
            <a:picLocks noChangeAspect="1" noChangeArrowheads="1"/>
          </p:cNvPicPr>
          <p:nvPr/>
        </p:nvPicPr>
        <p:blipFill>
          <a:blip r:embed="rId2" cstate="print"/>
          <a:srcRect/>
          <a:stretch>
            <a:fillRect/>
          </a:stretch>
        </p:blipFill>
        <p:spPr bwMode="auto">
          <a:xfrm>
            <a:off x="6715140" y="285728"/>
            <a:ext cx="1943100" cy="231457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cstate="print"/>
          <a:srcRect/>
          <a:stretch>
            <a:fillRect/>
          </a:stretch>
        </p:blipFill>
        <p:spPr bwMode="auto">
          <a:xfrm>
            <a:off x="142844" y="1857364"/>
            <a:ext cx="5286412" cy="4376922"/>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
        <p:nvSpPr>
          <p:cNvPr id="3" name="Titre 2"/>
          <p:cNvSpPr>
            <a:spLocks noGrp="1"/>
          </p:cNvSpPr>
          <p:nvPr>
            <p:ph type="title"/>
          </p:nvPr>
        </p:nvSpPr>
        <p:spPr/>
        <p:txBody>
          <a:bodyPr/>
          <a:lstStyle/>
          <a:p>
            <a:r>
              <a:rPr lang="fr-FR" dirty="0" err="1" smtClean="0"/>
              <a:t>Crud</a:t>
            </a:r>
            <a:r>
              <a:rPr lang="fr-FR" dirty="0" smtClean="0"/>
              <a:t> (comment)</a:t>
            </a:r>
            <a:endParaRPr lang="fr-FR" dirty="0"/>
          </a:p>
        </p:txBody>
      </p:sp>
      <p:pic>
        <p:nvPicPr>
          <p:cNvPr id="16386" name="Picture 2"/>
          <p:cNvPicPr>
            <a:picLocks noChangeAspect="1" noChangeArrowheads="1"/>
          </p:cNvPicPr>
          <p:nvPr/>
        </p:nvPicPr>
        <p:blipFill>
          <a:blip r:embed="rId2" cstate="print"/>
          <a:srcRect/>
          <a:stretch>
            <a:fillRect/>
          </a:stretch>
        </p:blipFill>
        <p:spPr bwMode="auto">
          <a:xfrm>
            <a:off x="428596" y="1428736"/>
            <a:ext cx="6143625" cy="4181475"/>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cstate="print"/>
          <a:srcRect/>
          <a:stretch>
            <a:fillRect/>
          </a:stretch>
        </p:blipFill>
        <p:spPr bwMode="auto">
          <a:xfrm>
            <a:off x="6786578" y="285728"/>
            <a:ext cx="1914525" cy="1876425"/>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pic>
        <p:nvPicPr>
          <p:cNvPr id="18434" name="Picture 2"/>
          <p:cNvPicPr>
            <a:picLocks noGrp="1" noChangeAspect="1" noChangeArrowheads="1"/>
          </p:cNvPicPr>
          <p:nvPr>
            <p:ph idx="1"/>
          </p:nvPr>
        </p:nvPicPr>
        <p:blipFill>
          <a:blip r:embed="rId2" cstate="print"/>
          <a:srcRect/>
          <a:stretch>
            <a:fillRect/>
          </a:stretch>
        </p:blipFill>
        <p:spPr bwMode="auto">
          <a:xfrm>
            <a:off x="571472" y="2000240"/>
            <a:ext cx="5059680" cy="118110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6786578" y="285728"/>
            <a:ext cx="1914525" cy="187642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smtClean="0"/>
              <a:t>utils</a:t>
            </a:r>
            <a:endParaRPr lang="fr-FR"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4786314" y="2786058"/>
            <a:ext cx="4244340" cy="1973580"/>
          </a:xfrm>
          <a:prstGeom prst="rect">
            <a:avLst/>
          </a:prstGeom>
          <a:noFill/>
          <a:ln w="9525">
            <a:noFill/>
            <a:miter lim="800000"/>
            <a:headEnd/>
            <a:tailEnd/>
          </a:ln>
          <a:effectLst/>
        </p:spPr>
      </p:pic>
      <p:pic>
        <p:nvPicPr>
          <p:cNvPr id="17412" name="Picture 4"/>
          <p:cNvPicPr>
            <a:picLocks noChangeAspect="1" noChangeArrowheads="1"/>
          </p:cNvPicPr>
          <p:nvPr/>
        </p:nvPicPr>
        <p:blipFill>
          <a:blip r:embed="rId3" cstate="print"/>
          <a:srcRect/>
          <a:stretch>
            <a:fillRect/>
          </a:stretch>
        </p:blipFill>
        <p:spPr bwMode="auto">
          <a:xfrm>
            <a:off x="214282" y="1500174"/>
            <a:ext cx="4661608" cy="4429156"/>
          </a:xfrm>
          <a:prstGeom prst="rect">
            <a:avLst/>
          </a:prstGeom>
          <a:noFill/>
          <a:ln w="9525">
            <a:noFill/>
            <a:miter lim="800000"/>
            <a:headEnd/>
            <a:tailEnd/>
          </a:ln>
          <a:effectLst/>
        </p:spPr>
      </p:pic>
      <p:cxnSp>
        <p:nvCxnSpPr>
          <p:cNvPr id="8" name="Connecteur droit 7"/>
          <p:cNvCxnSpPr/>
          <p:nvPr/>
        </p:nvCxnSpPr>
        <p:spPr>
          <a:xfrm rot="10800000">
            <a:off x="2428860" y="3714752"/>
            <a:ext cx="2571768" cy="785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rot="10800000" flipV="1">
            <a:off x="2571736" y="4143380"/>
            <a:ext cx="2643206" cy="142876"/>
          </a:xfrm>
          <a:prstGeom prst="line">
            <a:avLst/>
          </a:prstGeom>
        </p:spPr>
        <p:style>
          <a:lnRef idx="1">
            <a:schemeClr val="accent1"/>
          </a:lnRef>
          <a:fillRef idx="0">
            <a:schemeClr val="accent1"/>
          </a:fillRef>
          <a:effectRef idx="0">
            <a:schemeClr val="accent1"/>
          </a:effectRef>
          <a:fontRef idx="minor">
            <a:schemeClr val="tx1"/>
          </a:fontRef>
        </p:style>
      </p:cxnSp>
      <p:pic>
        <p:nvPicPr>
          <p:cNvPr id="17413" name="Picture 5"/>
          <p:cNvPicPr>
            <a:picLocks noChangeAspect="1" noChangeArrowheads="1"/>
          </p:cNvPicPr>
          <p:nvPr/>
        </p:nvPicPr>
        <p:blipFill>
          <a:blip r:embed="rId4" cstate="print"/>
          <a:srcRect/>
          <a:stretch>
            <a:fillRect/>
          </a:stretch>
        </p:blipFill>
        <p:spPr bwMode="auto">
          <a:xfrm>
            <a:off x="7500958" y="285728"/>
            <a:ext cx="1204910" cy="213798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fr-FR" dirty="0" smtClean="0"/>
              <a:t>Node.js fonctionne </a:t>
            </a:r>
            <a:r>
              <a:rPr lang="fr-FR" b="1" dirty="0" smtClean="0"/>
              <a:t>avec le JavaScript</a:t>
            </a:r>
            <a:r>
              <a:rPr lang="fr-FR" dirty="0" smtClean="0"/>
              <a:t>. Ces deux langages sont fortement liés et sont très simples à faire interagir entre eux. Par conséquent, un </a:t>
            </a:r>
            <a:r>
              <a:rPr lang="fr-FR" b="1" dirty="0" smtClean="0"/>
              <a:t>développeur maîtrisant le JavaScript</a:t>
            </a:r>
            <a:r>
              <a:rPr lang="fr-FR" dirty="0" smtClean="0"/>
              <a:t> n’aura aucune difficulté à apprendre du Node.JS.</a:t>
            </a:r>
          </a:p>
          <a:p>
            <a:r>
              <a:rPr lang="fr-FR" dirty="0" smtClean="0"/>
              <a:t>En outre, Node.JS a la particularité d’être un langage extrêmement rapide, l’un des langages les plus rapides de tous les autres langages de la programmation informatique, car c’est également un langage asynchrone. Des entreprises de renom telles que </a:t>
            </a:r>
            <a:r>
              <a:rPr lang="fr-FR" dirty="0" err="1" smtClean="0"/>
              <a:t>Facebook</a:t>
            </a:r>
            <a:r>
              <a:rPr lang="fr-FR" dirty="0" smtClean="0"/>
              <a:t> utilisent Node.js.</a:t>
            </a:r>
          </a:p>
          <a:p>
            <a:endParaRPr lang="fr-FR" dirty="0"/>
          </a:p>
        </p:txBody>
      </p:sp>
      <p:sp>
        <p:nvSpPr>
          <p:cNvPr id="3" name="Titre 2"/>
          <p:cNvSpPr>
            <a:spLocks noGrp="1"/>
          </p:cNvSpPr>
          <p:nvPr>
            <p:ph type="title"/>
          </p:nvPr>
        </p:nvSpPr>
        <p:spPr/>
        <p:txBody>
          <a:bodyPr/>
          <a:lstStyle/>
          <a:p>
            <a:r>
              <a:rPr lang="fr-FR" dirty="0" smtClean="0"/>
              <a:t>Node.js</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457200" y="1481138"/>
          <a:ext cx="8229600" cy="3352800"/>
        </p:xfrm>
        <a:graphic>
          <a:graphicData uri="http://schemas.openxmlformats.org/drawingml/2006/table">
            <a:tbl>
              <a:tblPr firstRow="1" bandRow="1">
                <a:tableStyleId>{5C22544A-7EE6-4342-B048-85BDC9FD1C3A}</a:tableStyleId>
              </a:tblPr>
              <a:tblGrid>
                <a:gridCol w="757214"/>
                <a:gridCol w="1785950"/>
                <a:gridCol w="2571768"/>
                <a:gridCol w="1643074"/>
                <a:gridCol w="1471594"/>
              </a:tblGrid>
              <a:tr h="370840">
                <a:tc>
                  <a:txBody>
                    <a:bodyPr/>
                    <a:lstStyle/>
                    <a:p>
                      <a:pPr algn="ctr"/>
                      <a:endParaRPr lang="fr-FR" sz="1400" dirty="0"/>
                    </a:p>
                  </a:txBody>
                  <a:tcPr anchor="ctr"/>
                </a:tc>
                <a:tc>
                  <a:txBody>
                    <a:bodyPr/>
                    <a:lstStyle/>
                    <a:p>
                      <a:pPr algn="ctr"/>
                      <a:r>
                        <a:rPr lang="fr-FR" sz="1400" dirty="0" smtClean="0"/>
                        <a:t>Point</a:t>
                      </a:r>
                      <a:r>
                        <a:rPr lang="fr-FR" sz="1400" baseline="0" dirty="0" smtClean="0"/>
                        <a:t> d‘accès</a:t>
                      </a:r>
                      <a:endParaRPr lang="fr-FR" sz="1400" dirty="0"/>
                    </a:p>
                  </a:txBody>
                  <a:tcPr anchor="ctr"/>
                </a:tc>
                <a:tc>
                  <a:txBody>
                    <a:bodyPr/>
                    <a:lstStyle/>
                    <a:p>
                      <a:pPr algn="ctr"/>
                      <a:r>
                        <a:rPr lang="fr-FR" sz="1400" dirty="0" err="1" smtClean="0"/>
                        <a:t>Request</a:t>
                      </a:r>
                      <a:r>
                        <a:rPr lang="fr-FR" sz="1400" dirty="0" smtClean="0"/>
                        <a:t> body (le cas échéant)</a:t>
                      </a:r>
                      <a:endParaRPr lang="fr-FR" sz="1400" dirty="0"/>
                    </a:p>
                  </a:txBody>
                  <a:tcPr anchor="ctr"/>
                </a:tc>
                <a:tc>
                  <a:txBody>
                    <a:bodyPr/>
                    <a:lstStyle/>
                    <a:p>
                      <a:pPr algn="ctr"/>
                      <a:r>
                        <a:rPr lang="fr-FR" sz="1400" dirty="0" smtClean="0"/>
                        <a:t>Type de réponse attendue </a:t>
                      </a:r>
                      <a:endParaRPr lang="fr-FR" sz="1400" dirty="0"/>
                    </a:p>
                  </a:txBody>
                  <a:tcPr anchor="ctr"/>
                </a:tc>
                <a:tc>
                  <a:txBody>
                    <a:bodyPr/>
                    <a:lstStyle/>
                    <a:p>
                      <a:pPr algn="ctr"/>
                      <a:r>
                        <a:rPr lang="fr-FR" sz="1400" dirty="0" smtClean="0"/>
                        <a:t>Fonction </a:t>
                      </a:r>
                      <a:endParaRPr lang="fr-FR" sz="1400" dirty="0"/>
                    </a:p>
                  </a:txBody>
                  <a:tcPr anchor="ctr"/>
                </a:tc>
              </a:tr>
              <a:tr h="370840">
                <a:tc>
                  <a:txBody>
                    <a:bodyPr/>
                    <a:lstStyle/>
                    <a:p>
                      <a:r>
                        <a:rPr lang="fr-FR" sz="1400" dirty="0" smtClean="0"/>
                        <a:t>post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/api/user/</a:t>
                      </a:r>
                      <a:r>
                        <a:rPr kumimoji="0" lang="fr-FR" sz="1400" b="0" kern="1200" dirty="0" err="1" smtClean="0">
                          <a:solidFill>
                            <a:schemeClr val="dk1"/>
                          </a:solidFill>
                          <a:latin typeface="+mn-lt"/>
                          <a:ea typeface="+mn-ea"/>
                          <a:cs typeface="+mn-cs"/>
                        </a:rPr>
                        <a:t>register</a:t>
                      </a:r>
                      <a:endParaRPr kumimoji="0" lang="fr-FR" sz="1400" b="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 pseudo, email, </a:t>
                      </a:r>
                      <a:r>
                        <a:rPr kumimoji="0" lang="fr-FR" sz="1400" b="0" kern="1200" dirty="0" err="1" smtClean="0">
                          <a:solidFill>
                            <a:schemeClr val="dk1"/>
                          </a:solidFill>
                          <a:latin typeface="+mn-lt"/>
                          <a:ea typeface="+mn-ea"/>
                          <a:cs typeface="+mn-cs"/>
                        </a:rPr>
                        <a:t>password</a:t>
                      </a:r>
                      <a:r>
                        <a:rPr kumimoji="0" lang="fr-FR" sz="1400" b="0" kern="1200" dirty="0" smtClean="0">
                          <a:solidFill>
                            <a:schemeClr val="dk1"/>
                          </a:solidFill>
                          <a:latin typeface="+mn-lt"/>
                          <a:ea typeface="+mn-ea"/>
                          <a:cs typeface="+mn-cs"/>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 user: </a:t>
                      </a:r>
                      <a:r>
                        <a:rPr kumimoji="0" lang="fr-FR" sz="1400" b="0" kern="1200" dirty="0" err="1" smtClean="0">
                          <a:solidFill>
                            <a:schemeClr val="dk1"/>
                          </a:solidFill>
                          <a:latin typeface="+mn-lt"/>
                          <a:ea typeface="+mn-ea"/>
                          <a:cs typeface="+mn-cs"/>
                        </a:rPr>
                        <a:t>user._id</a:t>
                      </a:r>
                      <a:r>
                        <a:rPr kumimoji="0" lang="fr-FR" sz="1400" b="0" kern="1200" dirty="0" smtClean="0">
                          <a:solidFill>
                            <a:schemeClr val="dk1"/>
                          </a:solidFill>
                          <a:latin typeface="+mn-lt"/>
                          <a:ea typeface="+mn-ea"/>
                          <a:cs typeface="+mn-cs"/>
                        </a:rPr>
                        <a:t> }</a:t>
                      </a:r>
                    </a:p>
                    <a:p>
                      <a:endParaRPr lang="fr-FR" sz="1400" dirty="0"/>
                    </a:p>
                  </a:txBody>
                  <a:tcPr/>
                </a:tc>
                <a:tc>
                  <a:txBody>
                    <a:bodyPr/>
                    <a:lstStyle/>
                    <a:p>
                      <a:r>
                        <a:rPr lang="fr-FR" sz="1400" dirty="0" smtClean="0"/>
                        <a:t>Crée</a:t>
                      </a:r>
                      <a:r>
                        <a:rPr lang="fr-FR" sz="1400" baseline="0" dirty="0" smtClean="0"/>
                        <a:t> notre user dans la base de donne et lui attache un id</a:t>
                      </a:r>
                      <a:endParaRPr lang="fr-FR" sz="1400" dirty="0"/>
                    </a:p>
                  </a:txBody>
                  <a:tcPr/>
                </a:tc>
              </a:tr>
              <a:tr h="370840">
                <a:tc>
                  <a:txBody>
                    <a:bodyPr/>
                    <a:lstStyle/>
                    <a:p>
                      <a:r>
                        <a:rPr lang="fr-FR" sz="1400" dirty="0" smtClean="0"/>
                        <a:t>post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/api/user/login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 email, </a:t>
                      </a:r>
                      <a:r>
                        <a:rPr kumimoji="0" lang="fr-FR" sz="1400" b="0" kern="1200" dirty="0" err="1" smtClean="0">
                          <a:solidFill>
                            <a:schemeClr val="dk1"/>
                          </a:solidFill>
                          <a:latin typeface="+mn-lt"/>
                          <a:ea typeface="+mn-ea"/>
                          <a:cs typeface="+mn-cs"/>
                        </a:rPr>
                        <a:t>password</a:t>
                      </a:r>
                      <a:r>
                        <a:rPr kumimoji="0" lang="fr-FR" sz="1400" b="0" kern="1200" dirty="0" smtClean="0">
                          <a:solidFill>
                            <a:schemeClr val="dk1"/>
                          </a:solidFill>
                          <a:latin typeface="+mn-lt"/>
                          <a:ea typeface="+mn-ea"/>
                          <a:cs typeface="+mn-cs"/>
                        </a:rPr>
                        <a:t> }</a:t>
                      </a:r>
                    </a:p>
                  </a:txBody>
                  <a:tcPr/>
                </a:tc>
                <a:tc>
                  <a:txBody>
                    <a:bodyPr/>
                    <a:lstStyle/>
                    <a:p>
                      <a:r>
                        <a:rPr lang="fr-FR" sz="1400" dirty="0" smtClean="0"/>
                        <a:t>Cookie{</a:t>
                      </a:r>
                      <a:r>
                        <a:rPr lang="fr-FR" sz="1400" dirty="0" err="1" smtClean="0"/>
                        <a:t>token</a:t>
                      </a:r>
                      <a:r>
                        <a:rPr lang="fr-FR"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 user: </a:t>
                      </a:r>
                      <a:r>
                        <a:rPr kumimoji="0" lang="fr-FR" sz="1400" b="0" kern="1200" dirty="0" err="1" smtClean="0">
                          <a:solidFill>
                            <a:schemeClr val="dk1"/>
                          </a:solidFill>
                          <a:latin typeface="+mn-lt"/>
                          <a:ea typeface="+mn-ea"/>
                          <a:cs typeface="+mn-cs"/>
                        </a:rPr>
                        <a:t>user._id</a:t>
                      </a:r>
                      <a:r>
                        <a:rPr kumimoji="0" lang="fr-FR" sz="1400" b="0" kern="1200" dirty="0" smtClean="0">
                          <a:solidFill>
                            <a:schemeClr val="dk1"/>
                          </a:solidFill>
                          <a:latin typeface="+mn-lt"/>
                          <a:ea typeface="+mn-ea"/>
                          <a:cs typeface="+mn-cs"/>
                        </a:rPr>
                        <a:t> }</a:t>
                      </a:r>
                    </a:p>
                    <a:p>
                      <a:endParaRPr lang="fr-FR" sz="1400" dirty="0"/>
                    </a:p>
                  </a:txBody>
                  <a:tcPr/>
                </a:tc>
                <a:tc>
                  <a:txBody>
                    <a:bodyPr/>
                    <a:lstStyle/>
                    <a:p>
                      <a:r>
                        <a:rPr lang="fr-FR" sz="1400" dirty="0" smtClean="0"/>
                        <a:t>Cree un </a:t>
                      </a:r>
                      <a:r>
                        <a:rPr lang="fr-FR" sz="1400" dirty="0" err="1" smtClean="0"/>
                        <a:t>token</a:t>
                      </a:r>
                      <a:r>
                        <a:rPr lang="fr-FR" sz="1400" dirty="0" smtClean="0"/>
                        <a:t> en cookie et me log avec mon id</a:t>
                      </a:r>
                      <a:endParaRPr lang="fr-FR" sz="1400" dirty="0"/>
                    </a:p>
                  </a:txBody>
                  <a:tcPr/>
                </a:tc>
              </a:tr>
              <a:tr h="370840">
                <a:tc>
                  <a:txBody>
                    <a:bodyPr/>
                    <a:lstStyle/>
                    <a:p>
                      <a:r>
                        <a:rPr lang="fr-FR" sz="1400" dirty="0" err="1" smtClean="0"/>
                        <a:t>get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/api/user/</a:t>
                      </a:r>
                      <a:r>
                        <a:rPr kumimoji="0" lang="fr-FR" sz="1400" b="0" kern="1200" dirty="0" err="1" smtClean="0">
                          <a:solidFill>
                            <a:schemeClr val="dk1"/>
                          </a:solidFill>
                          <a:latin typeface="+mn-lt"/>
                          <a:ea typeface="+mn-ea"/>
                          <a:cs typeface="+mn-cs"/>
                        </a:rPr>
                        <a:t>logout</a:t>
                      </a:r>
                      <a:endParaRPr kumimoji="0" lang="fr-FR" sz="1400" b="0" kern="1200" dirty="0" smtClean="0">
                        <a:solidFill>
                          <a:schemeClr val="dk1"/>
                        </a:solidFill>
                        <a:latin typeface="+mn-lt"/>
                        <a:ea typeface="+mn-ea"/>
                        <a:cs typeface="+mn-cs"/>
                      </a:endParaRPr>
                    </a:p>
                  </a:txBody>
                  <a:tcPr/>
                </a:tc>
                <a:tc>
                  <a:txBody>
                    <a:bodyPr/>
                    <a:lstStyle/>
                    <a:p>
                      <a:endParaRPr lang="fr-FR" sz="1400" dirty="0"/>
                    </a:p>
                  </a:txBody>
                  <a:tcPr/>
                </a:tc>
                <a:tc>
                  <a:txBody>
                    <a:bodyPr/>
                    <a:lstStyle/>
                    <a:p>
                      <a:r>
                        <a:rPr lang="fr-FR" sz="1400" dirty="0" smtClean="0"/>
                        <a:t>Cookie{«  »}</a:t>
                      </a:r>
                      <a:endParaRPr lang="fr-FR" sz="1400" dirty="0"/>
                    </a:p>
                  </a:txBody>
                  <a:tcPr/>
                </a:tc>
                <a:tc>
                  <a:txBody>
                    <a:bodyPr/>
                    <a:lstStyle/>
                    <a:p>
                      <a:r>
                        <a:rPr lang="fr-FR" sz="1400" dirty="0" err="1" smtClean="0"/>
                        <a:t>Suprime</a:t>
                      </a:r>
                      <a:r>
                        <a:rPr lang="fr-FR" sz="1400" dirty="0" smtClean="0"/>
                        <a:t> le </a:t>
                      </a:r>
                      <a:r>
                        <a:rPr lang="fr-FR" sz="1400" dirty="0" err="1" smtClean="0"/>
                        <a:t>token</a:t>
                      </a:r>
                      <a:r>
                        <a:rPr lang="fr-FR" sz="1400" baseline="0" dirty="0" smtClean="0"/>
                        <a:t> des cookie</a:t>
                      </a:r>
                      <a:endParaRPr lang="fr-FR" sz="1400" dirty="0"/>
                    </a:p>
                  </a:txBody>
                  <a:tcPr/>
                </a:tc>
              </a:tr>
            </a:tbl>
          </a:graphicData>
        </a:graphic>
      </p:graphicFrame>
      <p:sp>
        <p:nvSpPr>
          <p:cNvPr id="3" name="Titre 2"/>
          <p:cNvSpPr>
            <a:spLocks noGrp="1"/>
          </p:cNvSpPr>
          <p:nvPr>
            <p:ph type="title"/>
          </p:nvPr>
        </p:nvSpPr>
        <p:spPr/>
        <p:txBody>
          <a:bodyPr/>
          <a:lstStyle/>
          <a:p>
            <a:r>
              <a:rPr lang="fr-FR" dirty="0" smtClean="0"/>
              <a:t>Les spécifications de l'API </a:t>
            </a:r>
            <a:r>
              <a:rPr lang="fr-FR" dirty="0" err="1" smtClean="0"/>
              <a:t>auth</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p:cNvGraphicFramePr>
            <a:graphicFrameLocks noGrp="1"/>
          </p:cNvGraphicFramePr>
          <p:nvPr>
            <p:ph idx="1"/>
          </p:nvPr>
        </p:nvGraphicFramePr>
        <p:xfrm>
          <a:off x="457200" y="1481138"/>
          <a:ext cx="8229600" cy="2443480"/>
        </p:xfrm>
        <a:graphic>
          <a:graphicData uri="http://schemas.openxmlformats.org/drawingml/2006/table">
            <a:tbl>
              <a:tblPr firstRow="1" bandRow="1">
                <a:tableStyleId>{5C22544A-7EE6-4342-B048-85BDC9FD1C3A}</a:tableStyleId>
              </a:tblPr>
              <a:tblGrid>
                <a:gridCol w="757214"/>
                <a:gridCol w="2286016"/>
                <a:gridCol w="1785950"/>
                <a:gridCol w="1754500"/>
                <a:gridCol w="1645920"/>
              </a:tblGrid>
              <a:tr h="370840">
                <a:tc>
                  <a:txBody>
                    <a:bodyPr/>
                    <a:lstStyle/>
                    <a:p>
                      <a:endParaRPr lang="fr-FR" sz="1400" dirty="0"/>
                    </a:p>
                  </a:txBody>
                  <a:tcPr/>
                </a:tc>
                <a:tc>
                  <a:txBody>
                    <a:bodyPr/>
                    <a:lstStyle/>
                    <a:p>
                      <a:pPr algn="ctr"/>
                      <a:r>
                        <a:rPr lang="fr-FR" sz="1400" dirty="0" smtClean="0"/>
                        <a:t>Point</a:t>
                      </a:r>
                      <a:r>
                        <a:rPr lang="fr-FR" sz="1400" baseline="0" dirty="0" smtClean="0"/>
                        <a:t> d‘accès</a:t>
                      </a:r>
                      <a:endParaRPr lang="fr-FR" sz="1400" dirty="0"/>
                    </a:p>
                  </a:txBody>
                  <a:tcPr anchor="ctr"/>
                </a:tc>
                <a:tc>
                  <a:txBody>
                    <a:bodyPr/>
                    <a:lstStyle/>
                    <a:p>
                      <a:pPr algn="ctr"/>
                      <a:r>
                        <a:rPr lang="fr-FR" sz="1400" dirty="0" err="1" smtClean="0"/>
                        <a:t>Request</a:t>
                      </a:r>
                      <a:r>
                        <a:rPr lang="fr-FR" sz="1400" dirty="0" smtClean="0"/>
                        <a:t> body (le cas échéant)</a:t>
                      </a:r>
                      <a:endParaRPr lang="fr-FR" sz="1400" dirty="0"/>
                    </a:p>
                  </a:txBody>
                  <a:tcPr anchor="ctr"/>
                </a:tc>
                <a:tc>
                  <a:txBody>
                    <a:bodyPr/>
                    <a:lstStyle/>
                    <a:p>
                      <a:pPr algn="ctr"/>
                      <a:r>
                        <a:rPr lang="fr-FR" sz="1400" dirty="0" smtClean="0"/>
                        <a:t>Type de réponse attendue </a:t>
                      </a:r>
                      <a:endParaRPr lang="fr-FR" sz="1400" dirty="0"/>
                    </a:p>
                  </a:txBody>
                  <a:tcPr anchor="ctr"/>
                </a:tc>
                <a:tc>
                  <a:txBody>
                    <a:bodyPr/>
                    <a:lstStyle/>
                    <a:p>
                      <a:pPr algn="ctr"/>
                      <a:r>
                        <a:rPr lang="fr-FR" sz="1400" dirty="0" smtClean="0"/>
                        <a:t>Fonction </a:t>
                      </a:r>
                      <a:endParaRPr lang="fr-FR" sz="1400" dirty="0"/>
                    </a:p>
                  </a:txBody>
                  <a:tcPr anchor="ctr"/>
                </a:tc>
              </a:tr>
              <a:tr h="370840">
                <a:tc>
                  <a:txBody>
                    <a:bodyPr/>
                    <a:lstStyle/>
                    <a:p>
                      <a:r>
                        <a:rPr lang="fr-FR" sz="1400" dirty="0" err="1" smtClean="0"/>
                        <a:t>get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/api/user/</a:t>
                      </a:r>
                      <a:endParaRPr lang="fr-FR" sz="1400" dirty="0"/>
                    </a:p>
                  </a:txBody>
                  <a:tcPr/>
                </a:tc>
                <a:tc>
                  <a:txBody>
                    <a:bodyPr/>
                    <a:lstStyle/>
                    <a:p>
                      <a:endParaRPr lang="fr-FR" sz="1400" dirty="0"/>
                    </a:p>
                  </a:txBody>
                  <a:tcPr/>
                </a:tc>
                <a:tc>
                  <a:txBody>
                    <a:bodyPr/>
                    <a:lstStyle/>
                    <a:p>
                      <a:r>
                        <a:rPr lang="fr-FR" sz="1400" dirty="0" err="1" smtClean="0"/>
                        <a:t>Array</a:t>
                      </a:r>
                      <a:r>
                        <a:rPr lang="fr-FR" sz="1400" dirty="0" smtClean="0"/>
                        <a:t> des user</a:t>
                      </a:r>
                      <a:endParaRPr lang="fr-FR" sz="1400" dirty="0"/>
                    </a:p>
                  </a:txBody>
                  <a:tcPr/>
                </a:tc>
                <a:tc>
                  <a:txBody>
                    <a:bodyPr/>
                    <a:lstStyle/>
                    <a:p>
                      <a:r>
                        <a:rPr lang="fr-FR" sz="1400" dirty="0" smtClean="0"/>
                        <a:t>Affiche tout les user</a:t>
                      </a:r>
                      <a:endParaRPr lang="fr-FR" sz="1400" dirty="0"/>
                    </a:p>
                  </a:txBody>
                  <a:tcPr/>
                </a:tc>
              </a:tr>
              <a:tr h="370840">
                <a:tc>
                  <a:txBody>
                    <a:bodyPr/>
                    <a:lstStyle/>
                    <a:p>
                      <a:r>
                        <a:rPr lang="fr-FR" sz="1400" dirty="0" err="1" smtClean="0"/>
                        <a:t>get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/api/user/:id</a:t>
                      </a:r>
                      <a:endParaRPr lang="fr-FR" sz="1400" dirty="0" smtClean="0"/>
                    </a:p>
                  </a:txBody>
                  <a:tcPr/>
                </a:tc>
                <a:tc>
                  <a:txBody>
                    <a:bodyPr/>
                    <a:lstStyle/>
                    <a:p>
                      <a:endParaRPr lang="fr-FR" sz="1400" dirty="0"/>
                    </a:p>
                  </a:txBody>
                  <a:tcPr/>
                </a:tc>
                <a:tc>
                  <a:txBody>
                    <a:bodyPr/>
                    <a:lstStyle/>
                    <a:p>
                      <a:r>
                        <a:rPr lang="fr-FR" sz="1400" baseline="0" dirty="0" smtClean="0"/>
                        <a:t>un</a:t>
                      </a:r>
                      <a:r>
                        <a:rPr lang="fr-FR" sz="1400" dirty="0" smtClean="0"/>
                        <a:t> user</a:t>
                      </a:r>
                      <a:endParaRPr lang="fr-FR" sz="1400" dirty="0"/>
                    </a:p>
                  </a:txBody>
                  <a:tcPr/>
                </a:tc>
                <a:tc>
                  <a:txBody>
                    <a:bodyPr/>
                    <a:lstStyle/>
                    <a:p>
                      <a:r>
                        <a:rPr lang="fr-FR" sz="1400" dirty="0" smtClean="0"/>
                        <a:t>Affiche un user</a:t>
                      </a:r>
                      <a:endParaRPr lang="fr-FR" sz="1400" dirty="0"/>
                    </a:p>
                  </a:txBody>
                  <a:tcPr/>
                </a:tc>
              </a:tr>
              <a:tr h="370840">
                <a:tc>
                  <a:txBody>
                    <a:bodyPr/>
                    <a:lstStyle/>
                    <a:p>
                      <a:r>
                        <a:rPr lang="fr-FR" sz="1400" dirty="0" smtClean="0"/>
                        <a:t>put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/api/user/:id</a:t>
                      </a:r>
                      <a:endParaRPr lang="fr-FR" sz="1400" dirty="0" smtClean="0"/>
                    </a:p>
                  </a:txBody>
                  <a:tcPr/>
                </a:tc>
                <a:tc>
                  <a:txBody>
                    <a:bodyPr/>
                    <a:lstStyle/>
                    <a:p>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aseline="0" dirty="0" smtClean="0"/>
                        <a:t>un</a:t>
                      </a:r>
                      <a:r>
                        <a:rPr lang="fr-FR" sz="1400" dirty="0" smtClean="0"/>
                        <a:t> user modifié</a:t>
                      </a:r>
                    </a:p>
                  </a:txBody>
                  <a:tcPr/>
                </a:tc>
                <a:tc>
                  <a:txBody>
                    <a:bodyPr/>
                    <a:lstStyle/>
                    <a:p>
                      <a:r>
                        <a:rPr lang="fr-FR" sz="1400" dirty="0" smtClean="0"/>
                        <a:t>Modifie la</a:t>
                      </a:r>
                      <a:r>
                        <a:rPr lang="fr-FR" sz="1400" baseline="0" dirty="0" smtClean="0"/>
                        <a:t> fiche user</a:t>
                      </a:r>
                      <a:endParaRPr lang="fr-FR" sz="1400" dirty="0"/>
                    </a:p>
                  </a:txBody>
                  <a:tcPr/>
                </a:tc>
              </a:tr>
              <a:tr h="370840">
                <a:tc>
                  <a:txBody>
                    <a:bodyPr/>
                    <a:lstStyle/>
                    <a:p>
                      <a:r>
                        <a:rPr lang="fr-FR" sz="1400" dirty="0" err="1" smtClean="0"/>
                        <a:t>delete</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/api/user/:id</a:t>
                      </a:r>
                      <a:endParaRPr lang="fr-FR" sz="1400" dirty="0" smtClean="0"/>
                    </a:p>
                  </a:txBody>
                  <a:tcPr/>
                </a:tc>
                <a:tc>
                  <a:txBody>
                    <a:bodyPr/>
                    <a:lstStyle/>
                    <a:p>
                      <a:endParaRPr lang="fr-FR" sz="14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chemeClr val="dk1"/>
                          </a:solidFill>
                          <a:latin typeface="+mn-lt"/>
                          <a:ea typeface="+mn-ea"/>
                          <a:cs typeface="+mn-cs"/>
                        </a:rPr>
                        <a:t>{ message}</a:t>
                      </a:r>
                    </a:p>
                    <a:p>
                      <a:endParaRPr lang="fr-FR" sz="1400" dirty="0"/>
                    </a:p>
                  </a:txBody>
                  <a:tcPr/>
                </a:tc>
                <a:tc>
                  <a:txBody>
                    <a:bodyPr/>
                    <a:lstStyle/>
                    <a:p>
                      <a:r>
                        <a:rPr lang="fr-FR" sz="1400" dirty="0" smtClean="0"/>
                        <a:t>Supprime</a:t>
                      </a:r>
                      <a:r>
                        <a:rPr lang="fr-FR" sz="1400" baseline="0" dirty="0" smtClean="0"/>
                        <a:t> un user</a:t>
                      </a:r>
                      <a:endParaRPr lang="fr-FR" sz="1400" dirty="0"/>
                    </a:p>
                  </a:txBody>
                  <a:tcPr/>
                </a:tc>
              </a:tr>
            </a:tbl>
          </a:graphicData>
        </a:graphic>
      </p:graphicFrame>
      <p:sp>
        <p:nvSpPr>
          <p:cNvPr id="3" name="Titre 2"/>
          <p:cNvSpPr>
            <a:spLocks noGrp="1"/>
          </p:cNvSpPr>
          <p:nvPr>
            <p:ph type="title"/>
          </p:nvPr>
        </p:nvSpPr>
        <p:spPr/>
        <p:txBody>
          <a:bodyPr/>
          <a:lstStyle/>
          <a:p>
            <a:r>
              <a:rPr lang="fr-FR" dirty="0" smtClean="0"/>
              <a:t>Les spécifications de l'API </a:t>
            </a:r>
            <a:r>
              <a:rPr lang="fr-FR" dirty="0" err="1" smtClean="0"/>
              <a:t>users</a:t>
            </a:r>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2299</TotalTime>
  <Words>1897</Words>
  <Application>Microsoft Office PowerPoint</Application>
  <PresentationFormat>Affichage à l'écran (4:3)</PresentationFormat>
  <Paragraphs>376</Paragraphs>
  <Slides>65</Slides>
  <Notes>0</Notes>
  <HiddenSlides>0</HiddenSlides>
  <MMClips>0</MMClips>
  <ScaleCrop>false</ScaleCrop>
  <HeadingPairs>
    <vt:vector size="4" baseType="variant">
      <vt:variant>
        <vt:lpstr>Thème</vt:lpstr>
      </vt:variant>
      <vt:variant>
        <vt:i4>1</vt:i4>
      </vt:variant>
      <vt:variant>
        <vt:lpstr>Titres des diapositives</vt:lpstr>
      </vt:variant>
      <vt:variant>
        <vt:i4>65</vt:i4>
      </vt:variant>
    </vt:vector>
  </HeadingPairs>
  <TitlesOfParts>
    <vt:vector size="66" baseType="lpstr">
      <vt:lpstr>Rotonde</vt:lpstr>
      <vt:lpstr>Créez un réseau social d’entreprise</vt:lpstr>
      <vt:lpstr>Introduction</vt:lpstr>
      <vt:lpstr>Mon Projet MERN</vt:lpstr>
      <vt:lpstr>MongoDB </vt:lpstr>
      <vt:lpstr>Express</vt:lpstr>
      <vt:lpstr>React.js</vt:lpstr>
      <vt:lpstr>Node.js</vt:lpstr>
      <vt:lpstr>Les spécifications de l'API auth</vt:lpstr>
      <vt:lpstr>Les spécifications de l'API users</vt:lpstr>
      <vt:lpstr>Les spécifications de l'API users</vt:lpstr>
      <vt:lpstr>Le code</vt:lpstr>
      <vt:lpstr>Back-end/server.js</vt:lpstr>
      <vt:lpstr>Back-end/routes.js</vt:lpstr>
      <vt:lpstr>Back-end/utils/errors-utils.js</vt:lpstr>
      <vt:lpstr>Back-end/models/user.model.js</vt:lpstr>
      <vt:lpstr>Back-end/models/user.model.js</vt:lpstr>
      <vt:lpstr>Back-end/models/post.model.js</vt:lpstr>
      <vt:lpstr>Back-end/middleware/auth.middleware.js</vt:lpstr>
      <vt:lpstr>Back-end/controllers/auth.controllers.js</vt:lpstr>
      <vt:lpstr>Back-end/controllers/upload.controllers.js</vt:lpstr>
      <vt:lpstr>Back-end/controllers/user.controller.js</vt:lpstr>
      <vt:lpstr>Back-end/controllers/user.controller.js</vt:lpstr>
      <vt:lpstr>Post controler</vt:lpstr>
      <vt:lpstr>Post controler</vt:lpstr>
      <vt:lpstr>Post controler</vt:lpstr>
      <vt:lpstr>Post controler</vt:lpstr>
      <vt:lpstr>Post controler</vt:lpstr>
      <vt:lpstr>Post controler</vt:lpstr>
      <vt:lpstr>front</vt:lpstr>
      <vt:lpstr>Architecture du code</vt:lpstr>
      <vt:lpstr>Authentification </vt:lpstr>
      <vt:lpstr>Authentification </vt:lpstr>
      <vt:lpstr>Diapositive 33</vt:lpstr>
      <vt:lpstr>Diapositive 34</vt:lpstr>
      <vt:lpstr>Diapositive 35</vt:lpstr>
      <vt:lpstr>Diapositive 36</vt:lpstr>
      <vt:lpstr>Redux</vt:lpstr>
      <vt:lpstr>Mise en place de redux</vt:lpstr>
      <vt:lpstr>Diapositive 39</vt:lpstr>
      <vt:lpstr>Diapositive 40</vt:lpstr>
      <vt:lpstr>Diapositive 41</vt:lpstr>
      <vt:lpstr>Diapositive 42</vt:lpstr>
      <vt:lpstr>Diapositive 43</vt:lpstr>
      <vt:lpstr>Components/Navbar.js</vt:lpstr>
      <vt:lpstr>UpdateProfil</vt:lpstr>
      <vt:lpstr>UploadImg</vt:lpstr>
      <vt:lpstr>Fil d'actualité</vt:lpstr>
      <vt:lpstr>Fil d'actualité</vt:lpstr>
      <vt:lpstr>Fil d'actualité</vt:lpstr>
      <vt:lpstr>Fil d'actualité</vt:lpstr>
      <vt:lpstr>Fil d'actualité</vt:lpstr>
      <vt:lpstr>Fil d'actualité</vt:lpstr>
      <vt:lpstr>Fil d'actualité</vt:lpstr>
      <vt:lpstr>Fil d'actualité</vt:lpstr>
      <vt:lpstr>Fil d'actualité</vt:lpstr>
      <vt:lpstr>Fil d'actualité</vt:lpstr>
      <vt:lpstr>Fil d'actualité</vt:lpstr>
      <vt:lpstr>Fil d'actualité</vt:lpstr>
      <vt:lpstr>Like/Unlike</vt:lpstr>
      <vt:lpstr>Delete post</vt:lpstr>
      <vt:lpstr>Crud (comment)</vt:lpstr>
      <vt:lpstr>Crud (comment)</vt:lpstr>
      <vt:lpstr>Crud (comment)</vt:lpstr>
      <vt:lpstr>Diapositive 64</vt:lpstr>
      <vt:lpstr>utils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Mcphilis Mcda</dc:creator>
  <cp:lastModifiedBy>Mcphilis Mcda</cp:lastModifiedBy>
  <cp:revision>241</cp:revision>
  <dcterms:created xsi:type="dcterms:W3CDTF">2022-04-28T16:16:24Z</dcterms:created>
  <dcterms:modified xsi:type="dcterms:W3CDTF">2022-07-12T10:10:21Z</dcterms:modified>
</cp:coreProperties>
</file>