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52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5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33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13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5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0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1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6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68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1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48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C631-E759-4E90-8E15-463E6259B54E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5480-CE9A-4B5A-9CC5-0A03769E4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02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61665"/>
            <a:ext cx="9144000" cy="822183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Blog</a:t>
            </a:r>
          </a:p>
        </p:txBody>
      </p:sp>
    </p:spTree>
    <p:extLst>
      <p:ext uri="{BB962C8B-B14F-4D97-AF65-F5344CB8AC3E}">
        <p14:creationId xmlns:p14="http://schemas.microsoft.com/office/powerpoint/2010/main" val="27469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 et Techno Utiliser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57500" cy="17145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709151"/>
            <a:ext cx="4060934" cy="16960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34" y="1709151"/>
            <a:ext cx="2381250" cy="23812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3" y="3740275"/>
            <a:ext cx="3561905" cy="19809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34" y="4108864"/>
            <a:ext cx="3238500" cy="20955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60" y="4090401"/>
            <a:ext cx="2858311" cy="21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Base de Donner et Les </a:t>
            </a:r>
            <a:br>
              <a:rPr lang="fr-FR" dirty="0"/>
            </a:br>
            <a:r>
              <a:rPr lang="fr-FR" dirty="0"/>
              <a:t>Relations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0" y="1690688"/>
            <a:ext cx="11855620" cy="4643205"/>
          </a:xfrm>
        </p:spPr>
      </p:pic>
    </p:spTree>
    <p:extLst>
      <p:ext uri="{BB962C8B-B14F-4D97-AF65-F5344CB8AC3E}">
        <p14:creationId xmlns:p14="http://schemas.microsoft.com/office/powerpoint/2010/main" val="205680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718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Vue Visiteur a l’arriver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4333"/>
            <a:ext cx="12192000" cy="56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1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21187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Vue Visiteur Pour la Connexion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6760"/>
            <a:ext cx="12192000" cy="61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2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6410" y="-28628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Vue Visiteur Inscription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6760"/>
            <a:ext cx="12192000" cy="61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21473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Vue Utilisateur Connecter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72594"/>
            <a:ext cx="5726235" cy="28738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56" y="772594"/>
            <a:ext cx="5726235" cy="28738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903" y="3646448"/>
            <a:ext cx="6399105" cy="32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141" y="-35683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Coter Admin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54748"/>
            <a:ext cx="5864559" cy="29359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83117"/>
            <a:ext cx="5864558" cy="29748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854" y="3902927"/>
            <a:ext cx="5910146" cy="29550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324" y="654747"/>
            <a:ext cx="5842676" cy="29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13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28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Blog</vt:lpstr>
      <vt:lpstr>Langage et Techno Utiliser</vt:lpstr>
      <vt:lpstr>Base de Donner et Les  Relations</vt:lpstr>
      <vt:lpstr>Vue Visiteur a l’arriver</vt:lpstr>
      <vt:lpstr>Vue Visiteur Pour la Connexion</vt:lpstr>
      <vt:lpstr>Vue Visiteur Inscription</vt:lpstr>
      <vt:lpstr>Vue Utilisateur Connecter</vt:lpstr>
      <vt:lpstr>Coter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Blog</dc:title>
  <dc:creator>gwenael</dc:creator>
  <cp:lastModifiedBy>gwenael</cp:lastModifiedBy>
  <cp:revision>7</cp:revision>
  <dcterms:created xsi:type="dcterms:W3CDTF">2016-11-18T14:21:02Z</dcterms:created>
  <dcterms:modified xsi:type="dcterms:W3CDTF">2016-11-21T15:32:50Z</dcterms:modified>
</cp:coreProperties>
</file>