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 varScale="1">
        <p:scale>
          <a:sx n="67" d="100"/>
          <a:sy n="67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929F-9C76-254E-9D97-FD88C7030E8E}" type="datetimeFigureOut">
              <a:rPr lang="en-US" smtClean="0"/>
              <a:pPr/>
              <a:t>2/17/2017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CE8-B61C-C844-BF7F-EDDA2310587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929F-9C76-254E-9D97-FD88C7030E8E}" type="datetimeFigureOut">
              <a:rPr lang="en-US" smtClean="0"/>
              <a:pPr/>
              <a:t>2/17/2017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CE8-B61C-C844-BF7F-EDDA2310587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929F-9C76-254E-9D97-FD88C7030E8E}" type="datetimeFigureOut">
              <a:rPr lang="en-US" smtClean="0"/>
              <a:pPr/>
              <a:t>2/17/2017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CE8-B61C-C844-BF7F-EDDA2310587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929F-9C76-254E-9D97-FD88C7030E8E}" type="datetimeFigureOut">
              <a:rPr lang="en-US" smtClean="0"/>
              <a:pPr/>
              <a:t>2/17/2017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CE8-B61C-C844-BF7F-EDDA2310587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929F-9C76-254E-9D97-FD88C7030E8E}" type="datetimeFigureOut">
              <a:rPr lang="en-US" smtClean="0"/>
              <a:pPr/>
              <a:t>2/17/2017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CE8-B61C-C844-BF7F-EDDA2310587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929F-9C76-254E-9D97-FD88C7030E8E}" type="datetimeFigureOut">
              <a:rPr lang="en-US" smtClean="0"/>
              <a:pPr/>
              <a:t>2/17/2017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CE8-B61C-C844-BF7F-EDDA2310587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929F-9C76-254E-9D97-FD88C7030E8E}" type="datetimeFigureOut">
              <a:rPr lang="en-US" smtClean="0"/>
              <a:pPr/>
              <a:t>2/17/2017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CE8-B61C-C844-BF7F-EDDA2310587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929F-9C76-254E-9D97-FD88C7030E8E}" type="datetimeFigureOut">
              <a:rPr lang="en-US" smtClean="0"/>
              <a:pPr/>
              <a:t>2/17/2017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CE8-B61C-C844-BF7F-EDDA2310587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929F-9C76-254E-9D97-FD88C7030E8E}" type="datetimeFigureOut">
              <a:rPr lang="en-US" smtClean="0"/>
              <a:pPr/>
              <a:t>2/17/2017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CE8-B61C-C844-BF7F-EDDA2310587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929F-9C76-254E-9D97-FD88C7030E8E}" type="datetimeFigureOut">
              <a:rPr lang="en-US" smtClean="0"/>
              <a:pPr/>
              <a:t>2/17/2017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CE8-B61C-C844-BF7F-EDDA2310587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929F-9C76-254E-9D97-FD88C7030E8E}" type="datetimeFigureOut">
              <a:rPr lang="en-US" smtClean="0"/>
              <a:pPr/>
              <a:t>2/17/2017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CE8-B61C-C844-BF7F-EDDA2310587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A929F-9C76-254E-9D97-FD88C7030E8E}" type="datetimeFigureOut">
              <a:rPr lang="en-US" smtClean="0"/>
              <a:pPr/>
              <a:t>2/17/2017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6ACE8-B61C-C844-BF7F-EDDA2310587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5"/>
          <p:cNvCxnSpPr/>
          <p:nvPr/>
        </p:nvCxnSpPr>
        <p:spPr>
          <a:xfrm>
            <a:off x="1677988" y="4267200"/>
            <a:ext cx="5638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209800" y="2514600"/>
            <a:ext cx="1346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209800" y="3276600"/>
            <a:ext cx="1346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1828006" y="2896394"/>
            <a:ext cx="76358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764994" y="2895600"/>
            <a:ext cx="44480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870394" y="2895600"/>
            <a:ext cx="44480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>
            <a:off x="6475412" y="2895600"/>
            <a:ext cx="76358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511800" y="3276600"/>
            <a:ext cx="1346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511800" y="2514600"/>
            <a:ext cx="1346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90600" y="4801394"/>
            <a:ext cx="144859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380603" y="5409803"/>
            <a:ext cx="121840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6200000" flipH="1">
            <a:off x="1829991" y="5410597"/>
            <a:ext cx="121681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714500" y="1485900"/>
            <a:ext cx="1447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265906" y="1485106"/>
            <a:ext cx="1447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89012" y="2210594"/>
            <a:ext cx="145018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382191" y="3505597"/>
            <a:ext cx="259000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194" y="2667000"/>
            <a:ext cx="622788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038600"/>
            <a:ext cx="622788" cy="4572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533400"/>
            <a:ext cx="431800" cy="437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5200" y="533400"/>
            <a:ext cx="431800" cy="437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1442191"/>
            <a:ext cx="381000" cy="462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1447800"/>
            <a:ext cx="381000" cy="462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Straight Connector 22"/>
          <p:cNvCxnSpPr/>
          <p:nvPr/>
        </p:nvCxnSpPr>
        <p:spPr>
          <a:xfrm rot="5400000">
            <a:off x="7353300" y="1485900"/>
            <a:ext cx="1447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5904706" y="1485106"/>
            <a:ext cx="1447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27812" y="2210594"/>
            <a:ext cx="145018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6020991" y="3505597"/>
            <a:ext cx="259000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994" y="2667000"/>
            <a:ext cx="622788" cy="457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4038600"/>
            <a:ext cx="622788" cy="457200"/>
          </a:xfrm>
          <a:prstGeom prst="rect">
            <a:avLst/>
          </a:prstGeom>
        </p:spPr>
      </p:pic>
      <p:pic>
        <p:nvPicPr>
          <p:cNvPr id="29" name="Picture 2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533400"/>
            <a:ext cx="431800" cy="437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74000" y="533400"/>
            <a:ext cx="431800" cy="437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1442191"/>
            <a:ext cx="381000" cy="462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1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48600" y="1447800"/>
            <a:ext cx="381000" cy="462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2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5017982"/>
            <a:ext cx="381000" cy="462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3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5023591"/>
            <a:ext cx="381000" cy="462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5810994"/>
            <a:ext cx="431800" cy="437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5200" y="5810994"/>
            <a:ext cx="431800" cy="437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3" name="Straight Connector 42"/>
          <p:cNvCxnSpPr/>
          <p:nvPr/>
        </p:nvCxnSpPr>
        <p:spPr>
          <a:xfrm>
            <a:off x="6629400" y="4800600"/>
            <a:ext cx="144859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6019403" y="5409009"/>
            <a:ext cx="121840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6200000" flipH="1">
            <a:off x="7468791" y="5409803"/>
            <a:ext cx="121681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5017188"/>
            <a:ext cx="381000" cy="462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4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48600" y="5022797"/>
            <a:ext cx="381000" cy="462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4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5810200"/>
            <a:ext cx="431800" cy="437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4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74000" y="5810200"/>
            <a:ext cx="431800" cy="437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49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2200" y="2286000"/>
            <a:ext cx="381000" cy="462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5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8200" y="2305794"/>
            <a:ext cx="431800" cy="437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5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7000" y="2286000"/>
            <a:ext cx="431800" cy="437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52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2280391"/>
            <a:ext cx="381000" cy="462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53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2200" y="3053609"/>
            <a:ext cx="381000" cy="462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5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8200" y="3073403"/>
            <a:ext cx="431800" cy="437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5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7000" y="3053609"/>
            <a:ext cx="431800" cy="437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5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3048000"/>
            <a:ext cx="381000" cy="462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Rectangle 57"/>
          <p:cNvSpPr/>
          <p:nvPr/>
        </p:nvSpPr>
        <p:spPr>
          <a:xfrm>
            <a:off x="3078083" y="801469"/>
            <a:ext cx="30941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600" b="1" dirty="0" smtClean="0"/>
              <a:t>192.168.1.0/24</a:t>
            </a:r>
            <a:endParaRPr lang="fr-BE" sz="3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</Words>
  <Application>Microsoft Macintosh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Office Theme</vt:lpstr>
      <vt:lpstr>Diapositive 1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damien grobet</dc:creator>
  <cp:lastModifiedBy>Isib</cp:lastModifiedBy>
  <cp:revision>15</cp:revision>
  <dcterms:created xsi:type="dcterms:W3CDTF">2011-07-04T12:27:15Z</dcterms:created>
  <dcterms:modified xsi:type="dcterms:W3CDTF">2017-02-17T07:00:01Z</dcterms:modified>
</cp:coreProperties>
</file>