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D2D3C-B6CC-8DB5-7659-71481069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A52ABC-9BA0-D054-00CF-BCCC2F36B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4D3CF-90C2-699A-6D0C-6912C41C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4F962-C153-623B-5926-EE4A818A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F718E-F9BA-4628-F184-E4E311E4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053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BF7C8-2F30-A29B-8C3D-0A5E388A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C37B30-5B40-690D-03A5-CDFEFC03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11D481-DC78-28E4-16BD-1E18CE3F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DE72DA-4F27-5CB1-6147-ED648D11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8C138D-A828-259B-2B61-1A28712E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662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1BBA3B-CA8C-5762-3AB2-29B342E3D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02A08A-083A-EFF2-1D0E-CB1A856FF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847569-0424-4C6B-471B-A740F3AE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2F8D7-AF4B-AEA2-829D-202871B3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ABE59-038A-43B5-A4A2-C4379678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532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E706A-3E1B-8156-54E6-DDD353CA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37E87-6131-890D-1F49-B6E2B072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C34D01-D500-AB6E-E9E7-C9B5DBE7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A62D3-28A8-BCF3-DE04-80F2656B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6D8C2-71CE-8803-DDAA-40AC6782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418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D48A8-623A-0E9F-DA66-DB3F3C18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77D46-40C9-0A21-8E56-9F7DFD48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04A6E0-794B-60DC-ED2F-B012EC5F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4363A9-FDB3-C301-987B-65B9F90F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FDEDA5-740C-9E07-5A04-7FA33DBC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788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FE63F-A7B3-7EFE-2D56-E412F667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6BA12-22F0-573C-97F3-3E22E3E69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4517F9-DD29-9D91-1489-11346560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E18DB8-DE50-64FD-49DF-F9B0265B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F7A74A-E692-B89B-EB9E-071BD576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017984-D3C2-11AC-0695-3CCA9AA5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495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8EB1B-6C7C-8A81-A0CC-3AA4954D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C7C541-C32F-9CCD-0301-4F1BFE7DC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91A44-3CF4-4815-688C-34A52CF3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91A449-CD37-DB98-D76D-E1833B78F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214402-494F-DBE9-57F7-6CBBFE8DE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A77AC3-2EE8-D910-9C9B-56FA78C7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AF4EE0-7D39-E302-C191-AA56B1D9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8EC898-0EDA-8D90-B643-8150527E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020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CF0FC-BDA0-182C-F85A-20FE2D59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6EFB3-94D2-037B-BBD5-B5D2E933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179DF8-43F4-53F4-4A5E-FB04DE5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795F02-9EB7-1709-F012-05656C65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099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4AFCD0-D4CF-FE29-89FE-4D3EDBBB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3E7AE6-EE21-81ED-7436-D436211B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12FC3C-46D3-AFB7-F0AA-5CF2F69D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17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CCC91-DFC6-5A84-7FB4-FE06C2DE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D4E3B-5496-E880-4ED6-96FBF9B3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373FFA-E86E-712F-1528-8B9BCAB46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0CA90F-F2C3-B9A8-B89E-753C5748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63ACDF-A67E-BBE6-2EF9-266CECA6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2E7CF-E229-8AFE-B7DA-AAEEBA71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026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9F5F8-D7E3-00C1-65BF-C3FB8882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1918A2-D3D6-D512-FB9A-BA993C957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E6DD52-7609-3CE6-266D-7A461880D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67784B-2B35-7885-72F8-ADD7D3AA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4C934-AC0D-5625-E457-F5272D2D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65B75-6967-DF4E-AB71-DB8E410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135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B0787C-341D-8F9A-C4EC-E26BB4CB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9BDB3B-A9A6-E61E-3C10-DA5FC80C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DC8C8-D027-CBB9-4B2F-BF99FB190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FA5B-3FE5-4569-9BA5-3CFCF2728CB0}" type="datetimeFigureOut">
              <a:rPr lang="fr-BE" smtClean="0"/>
              <a:t>01-05-22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7A309-3F8B-2465-21B8-2B8759EDB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F52E0-DBE1-F4EE-D3C2-B8E1F0C3B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A1EBD-078B-4AD8-872B-E949606309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631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A3B4B-628E-1E15-CD44-1BBEB86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56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Séquentiel</a:t>
            </a:r>
            <a:br>
              <a:rPr lang="fr-FR" dirty="0"/>
            </a:b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8128894-2DA6-58F5-421F-9C792D46B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356" y="365125"/>
            <a:ext cx="5588287" cy="407691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B0258E-D471-A2FB-9729-49531DCFE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96" y="3270250"/>
            <a:ext cx="5643047" cy="34432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17D4409-9996-A837-DCEC-1168A2EE7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643" y="1990659"/>
            <a:ext cx="2552831" cy="25591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A98BC83-F015-F1B1-9E72-BFBBB2310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0" y="2525237"/>
            <a:ext cx="3943407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31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Séquentiel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Séquentiel </dc:title>
  <dc:creator>Astrid Carette</dc:creator>
  <cp:lastModifiedBy>Astrid Carette</cp:lastModifiedBy>
  <cp:revision>1</cp:revision>
  <dcterms:created xsi:type="dcterms:W3CDTF">2022-05-01T21:27:17Z</dcterms:created>
  <dcterms:modified xsi:type="dcterms:W3CDTF">2022-05-01T21:36:02Z</dcterms:modified>
</cp:coreProperties>
</file>