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3BE-B01B-4CB6-BB81-FD864CC6E28C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D5A-7154-432D-927E-1A3B8B71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5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3BE-B01B-4CB6-BB81-FD864CC6E28C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D5A-7154-432D-927E-1A3B8B71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3BE-B01B-4CB6-BB81-FD864CC6E28C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D5A-7154-432D-927E-1A3B8B71C6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88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3BE-B01B-4CB6-BB81-FD864CC6E28C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D5A-7154-432D-927E-1A3B8B71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5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3BE-B01B-4CB6-BB81-FD864CC6E28C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D5A-7154-432D-927E-1A3B8B71C6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87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3BE-B01B-4CB6-BB81-FD864CC6E28C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D5A-7154-432D-927E-1A3B8B71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7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3BE-B01B-4CB6-BB81-FD864CC6E28C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D5A-7154-432D-927E-1A3B8B71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5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3BE-B01B-4CB6-BB81-FD864CC6E28C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D5A-7154-432D-927E-1A3B8B71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3BE-B01B-4CB6-BB81-FD864CC6E28C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D5A-7154-432D-927E-1A3B8B71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3BE-B01B-4CB6-BB81-FD864CC6E28C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D5A-7154-432D-927E-1A3B8B71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1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3BE-B01B-4CB6-BB81-FD864CC6E28C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D5A-7154-432D-927E-1A3B8B71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8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3BE-B01B-4CB6-BB81-FD864CC6E28C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D5A-7154-432D-927E-1A3B8B71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3BE-B01B-4CB6-BB81-FD864CC6E28C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D5A-7154-432D-927E-1A3B8B71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3BE-B01B-4CB6-BB81-FD864CC6E28C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D5A-7154-432D-927E-1A3B8B71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0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3BE-B01B-4CB6-BB81-FD864CC6E28C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D5A-7154-432D-927E-1A3B8B71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3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3BE-B01B-4CB6-BB81-FD864CC6E28C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D5A-7154-432D-927E-1A3B8B71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3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B3BE-B01B-4CB6-BB81-FD864CC6E28C}" type="datetimeFigureOut">
              <a:rPr lang="en-US" smtClean="0"/>
              <a:t>07/08/2019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E8DD5A-7154-432D-927E-1A3B8B71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5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l="-23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029" y="2404534"/>
            <a:ext cx="6821714" cy="1646302"/>
          </a:xfrm>
          <a:noFill/>
        </p:spPr>
        <p:txBody>
          <a:bodyPr/>
          <a:lstStyle/>
          <a:p>
            <a:r>
              <a:rPr lang="en-US" dirty="0" smtClean="0"/>
              <a:t>Vegan restaurants in Prague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6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9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Vegan restaurants are not easy to come by</a:t>
            </a:r>
          </a:p>
          <a:p>
            <a:r>
              <a:rPr lang="en-US" dirty="0" smtClean="0"/>
              <a:t>Veganism has been growing worldwide</a:t>
            </a:r>
          </a:p>
          <a:p>
            <a:r>
              <a:rPr lang="en-US" dirty="0"/>
              <a:t>Prague comes up in the top 5 of most vegan restaurants per capita in the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The objective is to visualize </a:t>
            </a:r>
            <a:r>
              <a:rPr lang="en-US" dirty="0"/>
              <a:t>the major areas of Prague that have good Vegan restaurants.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0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Prague data that contains a list of districts and </a:t>
            </a:r>
            <a:r>
              <a:rPr lang="en-US" dirty="0" smtClean="0"/>
              <a:t>areas</a:t>
            </a:r>
          </a:p>
          <a:p>
            <a:r>
              <a:rPr lang="en-US" dirty="0"/>
              <a:t>Foursquare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8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ollect </a:t>
            </a:r>
            <a:r>
              <a:rPr lang="en-US" dirty="0"/>
              <a:t>Prague data </a:t>
            </a:r>
            <a:r>
              <a:rPr lang="en-US" dirty="0" smtClean="0"/>
              <a:t>and </a:t>
            </a:r>
            <a:r>
              <a:rPr lang="en-US" dirty="0"/>
              <a:t>convert </a:t>
            </a:r>
            <a:r>
              <a:rPr lang="en-US" dirty="0" smtClean="0"/>
              <a:t>to csv </a:t>
            </a:r>
          </a:p>
          <a:p>
            <a:r>
              <a:rPr lang="en-US" dirty="0" smtClean="0"/>
              <a:t>Get </a:t>
            </a:r>
            <a:r>
              <a:rPr lang="en-US" dirty="0"/>
              <a:t>latitude and longitude values for each area through </a:t>
            </a:r>
            <a:r>
              <a:rPr lang="en-US" dirty="0" smtClean="0"/>
              <a:t>geocoder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 Foursquare </a:t>
            </a:r>
            <a:r>
              <a:rPr lang="en-US" dirty="0"/>
              <a:t>API to explore Vegetarian/Vegan restaurants in the different areas of the city of </a:t>
            </a:r>
            <a:r>
              <a:rPr lang="en-US" dirty="0" smtClean="0"/>
              <a:t>Prague</a:t>
            </a:r>
          </a:p>
          <a:p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all venues for each neighborhood, filter the Vegetarian/Vegan restaurants, and find the ratings for </a:t>
            </a:r>
            <a:r>
              <a:rPr lang="en-US" dirty="0" smtClean="0"/>
              <a:t>each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ort </a:t>
            </a:r>
            <a:r>
              <a:rPr lang="en-US" dirty="0"/>
              <a:t>the restaurants by rating in order to find the ones with the best score, by district and by </a:t>
            </a:r>
            <a:r>
              <a:rPr lang="en-US" dirty="0" smtClean="0"/>
              <a:t>area</a:t>
            </a:r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isualize </a:t>
            </a:r>
            <a:r>
              <a:rPr lang="en-US" dirty="0"/>
              <a:t>the data with </a:t>
            </a:r>
            <a:r>
              <a:rPr lang="en-US" dirty="0" smtClean="0"/>
              <a:t>folium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5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408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151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Vegan restaurants in Prague</vt:lpstr>
      <vt:lpstr>Agenda</vt:lpstr>
      <vt:lpstr>Introduction</vt:lpstr>
      <vt:lpstr>Data</vt:lpstr>
      <vt:lpstr>Methodology</vt:lpstr>
      <vt:lpstr>Results</vt:lpstr>
    </vt:vector>
  </TitlesOfParts>
  <Company>ExxonMobil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Vegan restaurants in Prague</dc:title>
  <dc:creator>Herrera Carballido, Gwendolin</dc:creator>
  <cp:lastModifiedBy>Herrera Carballido, Gwendolin</cp:lastModifiedBy>
  <cp:revision>10</cp:revision>
  <dcterms:created xsi:type="dcterms:W3CDTF">2019-07-08T10:01:00Z</dcterms:created>
  <dcterms:modified xsi:type="dcterms:W3CDTF">2019-07-08T13:20:42Z</dcterms:modified>
</cp:coreProperties>
</file>