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452" r:id="rId3"/>
    <p:sldId id="453" r:id="rId4"/>
    <p:sldId id="416" r:id="rId5"/>
    <p:sldId id="419" r:id="rId6"/>
    <p:sldId id="420" r:id="rId7"/>
    <p:sldId id="428" r:id="rId8"/>
    <p:sldId id="430" r:id="rId9"/>
    <p:sldId id="425" r:id="rId10"/>
    <p:sldId id="427" r:id="rId11"/>
    <p:sldId id="432" r:id="rId12"/>
    <p:sldId id="439" r:id="rId13"/>
    <p:sldId id="454" r:id="rId14"/>
    <p:sldId id="403" r:id="rId15"/>
    <p:sldId id="4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773D83-0EB6-4C4A-99F2-61B29AE57CDA}" v="7" dt="2025-06-05T14:50:03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7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wendolyn Eadie" userId="S::gwen.eadie@utoronto.ca::b43e6459-9bf4-4d31-97e2-23561e4e6c40" providerId="AD" clId="Web-{28641D22-8F58-17D0-A002-DD674B8EDED8}"/>
    <pc:docChg chg="addSld delSld modSld">
      <pc:chgData name="Gwendolyn Eadie" userId="S::gwen.eadie@utoronto.ca::b43e6459-9bf4-4d31-97e2-23561e4e6c40" providerId="AD" clId="Web-{28641D22-8F58-17D0-A002-DD674B8EDED8}" dt="2024-01-24T15:26:30.116" v="446" actId="20577"/>
      <pc:docMkLst>
        <pc:docMk/>
      </pc:docMkLst>
      <pc:sldChg chg="delSp add delAnim modNotes">
        <pc:chgData name="Gwendolyn Eadie" userId="S::gwen.eadie@utoronto.ca::b43e6459-9bf4-4d31-97e2-23561e4e6c40" providerId="AD" clId="Web-{28641D22-8F58-17D0-A002-DD674B8EDED8}" dt="2024-01-24T14:58:27.101" v="149"/>
        <pc:sldMkLst>
          <pc:docMk/>
          <pc:sldMk cId="1493784129" sldId="358"/>
        </pc:sldMkLst>
      </pc:sldChg>
      <pc:sldChg chg="modSp add">
        <pc:chgData name="Gwendolyn Eadie" userId="S::gwen.eadie@utoronto.ca::b43e6459-9bf4-4d31-97e2-23561e4e6c40" providerId="AD" clId="Web-{28641D22-8F58-17D0-A002-DD674B8EDED8}" dt="2024-01-24T14:56:18.477" v="112" actId="20577"/>
        <pc:sldMkLst>
          <pc:docMk/>
          <pc:sldMk cId="670222122" sldId="360"/>
        </pc:sldMkLst>
      </pc:sldChg>
      <pc:sldChg chg="del">
        <pc:chgData name="Gwendolyn Eadie" userId="S::gwen.eadie@utoronto.ca::b43e6459-9bf4-4d31-97e2-23561e4e6c40" providerId="AD" clId="Web-{28641D22-8F58-17D0-A002-DD674B8EDED8}" dt="2024-01-24T14:55:44.773" v="82"/>
        <pc:sldMkLst>
          <pc:docMk/>
          <pc:sldMk cId="2919277935" sldId="374"/>
        </pc:sldMkLst>
      </pc:sldChg>
      <pc:sldChg chg="modSp">
        <pc:chgData name="Gwendolyn Eadie" userId="S::gwen.eadie@utoronto.ca::b43e6459-9bf4-4d31-97e2-23561e4e6c40" providerId="AD" clId="Web-{28641D22-8F58-17D0-A002-DD674B8EDED8}" dt="2024-01-24T15:26:30.116" v="446" actId="20577"/>
        <pc:sldMkLst>
          <pc:docMk/>
          <pc:sldMk cId="922743999" sldId="379"/>
        </pc:sldMkLst>
      </pc:sldChg>
      <pc:sldChg chg="modSp new">
        <pc:chgData name="Gwendolyn Eadie" userId="S::gwen.eadie@utoronto.ca::b43e6459-9bf4-4d31-97e2-23561e4e6c40" providerId="AD" clId="Web-{28641D22-8F58-17D0-A002-DD674B8EDED8}" dt="2024-01-24T15:20:22.273" v="443" actId="20577"/>
        <pc:sldMkLst>
          <pc:docMk/>
          <pc:sldMk cId="85995386" sldId="383"/>
        </pc:sldMkLst>
      </pc:sldChg>
      <pc:sldChg chg="new">
        <pc:chgData name="Gwendolyn Eadie" userId="S::gwen.eadie@utoronto.ca::b43e6459-9bf4-4d31-97e2-23561e4e6c40" providerId="AD" clId="Web-{28641D22-8F58-17D0-A002-DD674B8EDED8}" dt="2024-01-24T15:20:08.366" v="440"/>
        <pc:sldMkLst>
          <pc:docMk/>
          <pc:sldMk cId="600492061" sldId="384"/>
        </pc:sldMkLst>
      </pc:sldChg>
    </pc:docChg>
  </pc:docChgLst>
  <pc:docChgLst>
    <pc:chgData name="Gwendolyn Eadie" userId="S::gwen.eadie@utoronto.ca::b43e6459-9bf4-4d31-97e2-23561e4e6c40" providerId="AD" clId="Web-{D0BCA959-AAEE-1A18-89A3-CCA83DD64457}"/>
    <pc:docChg chg="addSld delSld modSld sldOrd">
      <pc:chgData name="Gwendolyn Eadie" userId="S::gwen.eadie@utoronto.ca::b43e6459-9bf4-4d31-97e2-23561e4e6c40" providerId="AD" clId="Web-{D0BCA959-AAEE-1A18-89A3-CCA83DD64457}" dt="2024-01-26T22:17:19.836" v="1808" actId="20577"/>
      <pc:docMkLst>
        <pc:docMk/>
      </pc:docMkLst>
      <pc:sldChg chg="del">
        <pc:chgData name="Gwendolyn Eadie" userId="S::gwen.eadie@utoronto.ca::b43e6459-9bf4-4d31-97e2-23561e4e6c40" providerId="AD" clId="Web-{D0BCA959-AAEE-1A18-89A3-CCA83DD64457}" dt="2024-01-26T21:39:49.523" v="1800"/>
        <pc:sldMkLst>
          <pc:docMk/>
          <pc:sldMk cId="2076139784" sldId="344"/>
        </pc:sldMkLst>
      </pc:sldChg>
      <pc:sldChg chg="del">
        <pc:chgData name="Gwendolyn Eadie" userId="S::gwen.eadie@utoronto.ca::b43e6459-9bf4-4d31-97e2-23561e4e6c40" providerId="AD" clId="Web-{D0BCA959-AAEE-1A18-89A3-CCA83DD64457}" dt="2024-01-26T21:39:51.727" v="1801"/>
        <pc:sldMkLst>
          <pc:docMk/>
          <pc:sldMk cId="670222122" sldId="360"/>
        </pc:sldMkLst>
      </pc:sldChg>
      <pc:sldChg chg="del">
        <pc:chgData name="Gwendolyn Eadie" userId="S::gwen.eadie@utoronto.ca::b43e6459-9bf4-4d31-97e2-23561e4e6c40" providerId="AD" clId="Web-{D0BCA959-AAEE-1A18-89A3-CCA83DD64457}" dt="2024-01-26T16:58:58.496" v="1241"/>
        <pc:sldMkLst>
          <pc:docMk/>
          <pc:sldMk cId="922743999" sldId="379"/>
        </pc:sldMkLst>
      </pc:sldChg>
      <pc:sldChg chg="addSp delSp modSp addAnim delAnim modAnim">
        <pc:chgData name="Gwendolyn Eadie" userId="S::gwen.eadie@utoronto.ca::b43e6459-9bf4-4d31-97e2-23561e4e6c40" providerId="AD" clId="Web-{D0BCA959-AAEE-1A18-89A3-CCA83DD64457}" dt="2024-01-26T16:36:46.617" v="782" actId="20577"/>
        <pc:sldMkLst>
          <pc:docMk/>
          <pc:sldMk cId="2208340678" sldId="380"/>
        </pc:sldMkLst>
      </pc:sldChg>
      <pc:sldChg chg="ord">
        <pc:chgData name="Gwendolyn Eadie" userId="S::gwen.eadie@utoronto.ca::b43e6459-9bf4-4d31-97e2-23561e4e6c40" providerId="AD" clId="Web-{D0BCA959-AAEE-1A18-89A3-CCA83DD64457}" dt="2024-01-26T19:11:44.015" v="1693"/>
        <pc:sldMkLst>
          <pc:docMk/>
          <pc:sldMk cId="1107377908" sldId="381"/>
        </pc:sldMkLst>
      </pc:sldChg>
      <pc:sldChg chg="del">
        <pc:chgData name="Gwendolyn Eadie" userId="S::gwen.eadie@utoronto.ca::b43e6459-9bf4-4d31-97e2-23561e4e6c40" providerId="AD" clId="Web-{D0BCA959-AAEE-1A18-89A3-CCA83DD64457}" dt="2024-01-26T16:33:18.973" v="707"/>
        <pc:sldMkLst>
          <pc:docMk/>
          <pc:sldMk cId="3188466341" sldId="382"/>
        </pc:sldMkLst>
      </pc:sldChg>
      <pc:sldChg chg="del">
        <pc:chgData name="Gwendolyn Eadie" userId="S::gwen.eadie@utoronto.ca::b43e6459-9bf4-4d31-97e2-23561e4e6c40" providerId="AD" clId="Web-{D0BCA959-AAEE-1A18-89A3-CCA83DD64457}" dt="2024-01-26T21:39:56.461" v="1802"/>
        <pc:sldMkLst>
          <pc:docMk/>
          <pc:sldMk cId="85995386" sldId="383"/>
        </pc:sldMkLst>
      </pc:sldChg>
      <pc:sldChg chg="del">
        <pc:chgData name="Gwendolyn Eadie" userId="S::gwen.eadie@utoronto.ca::b43e6459-9bf4-4d31-97e2-23561e4e6c40" providerId="AD" clId="Web-{D0BCA959-AAEE-1A18-89A3-CCA83DD64457}" dt="2024-01-26T21:39:57.617" v="1803"/>
        <pc:sldMkLst>
          <pc:docMk/>
          <pc:sldMk cId="600492061" sldId="384"/>
        </pc:sldMkLst>
      </pc:sldChg>
      <pc:sldChg chg="addSp modSp">
        <pc:chgData name="Gwendolyn Eadie" userId="S::gwen.eadie@utoronto.ca::b43e6459-9bf4-4d31-97e2-23561e4e6c40" providerId="AD" clId="Web-{D0BCA959-AAEE-1A18-89A3-CCA83DD64457}" dt="2024-01-26T21:39:41.273" v="1799" actId="20577"/>
        <pc:sldMkLst>
          <pc:docMk/>
          <pc:sldMk cId="1185692898" sldId="385"/>
        </pc:sldMkLst>
      </pc:sldChg>
      <pc:sldChg chg="addSp delSp modSp new addAnim">
        <pc:chgData name="Gwendolyn Eadie" userId="S::gwen.eadie@utoronto.ca::b43e6459-9bf4-4d31-97e2-23561e4e6c40" providerId="AD" clId="Web-{D0BCA959-AAEE-1A18-89A3-CCA83DD64457}" dt="2024-01-26T16:16:21.598" v="482"/>
        <pc:sldMkLst>
          <pc:docMk/>
          <pc:sldMk cId="871365397" sldId="386"/>
        </pc:sldMkLst>
      </pc:sldChg>
      <pc:sldChg chg="addSp delSp modSp new addAnim">
        <pc:chgData name="Gwendolyn Eadie" userId="S::gwen.eadie@utoronto.ca::b43e6459-9bf4-4d31-97e2-23561e4e6c40" providerId="AD" clId="Web-{D0BCA959-AAEE-1A18-89A3-CCA83DD64457}" dt="2024-01-26T16:16:45.099" v="489" actId="20577"/>
        <pc:sldMkLst>
          <pc:docMk/>
          <pc:sldMk cId="392729589" sldId="387"/>
        </pc:sldMkLst>
      </pc:sldChg>
      <pc:sldChg chg="addSp delSp modSp new addAnim">
        <pc:chgData name="Gwendolyn Eadie" userId="S::gwen.eadie@utoronto.ca::b43e6459-9bf4-4d31-97e2-23561e4e6c40" providerId="AD" clId="Web-{D0BCA959-AAEE-1A18-89A3-CCA83DD64457}" dt="2024-01-26T16:35:35.678" v="772" actId="20577"/>
        <pc:sldMkLst>
          <pc:docMk/>
          <pc:sldMk cId="1304003292" sldId="388"/>
        </pc:sldMkLst>
      </pc:sldChg>
      <pc:sldChg chg="addSp delSp modSp new ord addAnim modAnim">
        <pc:chgData name="Gwendolyn Eadie" userId="S::gwen.eadie@utoronto.ca::b43e6459-9bf4-4d31-97e2-23561e4e6c40" providerId="AD" clId="Web-{D0BCA959-AAEE-1A18-89A3-CCA83DD64457}" dt="2024-01-26T20:42:03.341" v="1759"/>
        <pc:sldMkLst>
          <pc:docMk/>
          <pc:sldMk cId="958141673" sldId="389"/>
        </pc:sldMkLst>
      </pc:sldChg>
      <pc:sldChg chg="addSp modSp new mod ord modClrScheme chgLayout">
        <pc:chgData name="Gwendolyn Eadie" userId="S::gwen.eadie@utoronto.ca::b43e6459-9bf4-4d31-97e2-23561e4e6c40" providerId="AD" clId="Web-{D0BCA959-AAEE-1A18-89A3-CCA83DD64457}" dt="2024-01-26T16:34:16.802" v="729" actId="20577"/>
        <pc:sldMkLst>
          <pc:docMk/>
          <pc:sldMk cId="1920848717" sldId="390"/>
        </pc:sldMkLst>
      </pc:sldChg>
      <pc:sldChg chg="modSp new addAnim delAnim modAnim">
        <pc:chgData name="Gwendolyn Eadie" userId="S::gwen.eadie@utoronto.ca::b43e6459-9bf4-4d31-97e2-23561e4e6c40" providerId="AD" clId="Web-{D0BCA959-AAEE-1A18-89A3-CCA83DD64457}" dt="2024-01-26T22:17:19.836" v="1808" actId="20577"/>
        <pc:sldMkLst>
          <pc:docMk/>
          <pc:sldMk cId="2968984587" sldId="391"/>
        </pc:sldMkLst>
      </pc:sldChg>
      <pc:sldChg chg="addSp delSp modSp new">
        <pc:chgData name="Gwendolyn Eadie" userId="S::gwen.eadie@utoronto.ca::b43e6459-9bf4-4d31-97e2-23561e4e6c40" providerId="AD" clId="Web-{D0BCA959-AAEE-1A18-89A3-CCA83DD64457}" dt="2024-01-26T18:58:46.260" v="1546" actId="14100"/>
        <pc:sldMkLst>
          <pc:docMk/>
          <pc:sldMk cId="958193697" sldId="392"/>
        </pc:sldMkLst>
      </pc:sldChg>
      <pc:sldChg chg="new del">
        <pc:chgData name="Gwendolyn Eadie" userId="S::gwen.eadie@utoronto.ca::b43e6459-9bf4-4d31-97e2-23561e4e6c40" providerId="AD" clId="Web-{D0BCA959-AAEE-1A18-89A3-CCA83DD64457}" dt="2024-01-26T18:59:07.494" v="1549"/>
        <pc:sldMkLst>
          <pc:docMk/>
          <pc:sldMk cId="49424531" sldId="393"/>
        </pc:sldMkLst>
      </pc:sldChg>
      <pc:sldChg chg="addSp delSp modSp add replId addAnim modAnim">
        <pc:chgData name="Gwendolyn Eadie" userId="S::gwen.eadie@utoronto.ca::b43e6459-9bf4-4d31-97e2-23561e4e6c40" providerId="AD" clId="Web-{D0BCA959-AAEE-1A18-89A3-CCA83DD64457}" dt="2024-01-26T19:22:56.287" v="1735"/>
        <pc:sldMkLst>
          <pc:docMk/>
          <pc:sldMk cId="1837565823" sldId="394"/>
        </pc:sldMkLst>
      </pc:sldChg>
      <pc:sldChg chg="new del">
        <pc:chgData name="Gwendolyn Eadie" userId="S::gwen.eadie@utoronto.ca::b43e6459-9bf4-4d31-97e2-23561e4e6c40" providerId="AD" clId="Web-{D0BCA959-AAEE-1A18-89A3-CCA83DD64457}" dt="2024-01-26T20:56:42.777" v="1760"/>
        <pc:sldMkLst>
          <pc:docMk/>
          <pc:sldMk cId="3953765047" sldId="395"/>
        </pc:sldMkLst>
      </pc:sldChg>
    </pc:docChg>
  </pc:docChgLst>
  <pc:docChgLst>
    <pc:chgData name="Gwendolyn Eadie" userId="S::gwen.eadie@utoronto.ca::b43e6459-9bf4-4d31-97e2-23561e4e6c40" providerId="AD" clId="Web-{EC40D107-5494-8CCA-9C15-3CCE1B56FD2F}"/>
    <pc:docChg chg="delSld">
      <pc:chgData name="Gwendolyn Eadie" userId="S::gwen.eadie@utoronto.ca::b43e6459-9bf4-4d31-97e2-23561e4e6c40" providerId="AD" clId="Web-{EC40D107-5494-8CCA-9C15-3CCE1B56FD2F}" dt="2025-03-03T14:57:45.036" v="0"/>
      <pc:docMkLst>
        <pc:docMk/>
      </pc:docMkLst>
      <pc:sldChg chg="del">
        <pc:chgData name="Gwendolyn Eadie" userId="S::gwen.eadie@utoronto.ca::b43e6459-9bf4-4d31-97e2-23561e4e6c40" providerId="AD" clId="Web-{EC40D107-5494-8CCA-9C15-3CCE1B56FD2F}" dt="2025-03-03T14:57:45.036" v="0"/>
        <pc:sldMkLst>
          <pc:docMk/>
          <pc:sldMk cId="2603879184" sldId="396"/>
        </pc:sldMkLst>
      </pc:sldChg>
    </pc:docChg>
  </pc:docChgLst>
  <pc:docChgLst>
    <pc:chgData name="Gwendolyn Eadie" userId="S::gwen.eadie@utoronto.ca::b43e6459-9bf4-4d31-97e2-23561e4e6c40" providerId="AD" clId="Web-{63D17A6A-1AF1-2815-2531-4E30614D357C}"/>
    <pc:docChg chg="addSld delSld modSld">
      <pc:chgData name="Gwendolyn Eadie" userId="S::gwen.eadie@utoronto.ca::b43e6459-9bf4-4d31-97e2-23561e4e6c40" providerId="AD" clId="Web-{63D17A6A-1AF1-2815-2531-4E30614D357C}" dt="2024-01-19T18:20:51.537" v="37" actId="20577"/>
      <pc:docMkLst>
        <pc:docMk/>
      </pc:docMkLst>
      <pc:sldChg chg="modSp">
        <pc:chgData name="Gwendolyn Eadie" userId="S::gwen.eadie@utoronto.ca::b43e6459-9bf4-4d31-97e2-23561e4e6c40" providerId="AD" clId="Web-{63D17A6A-1AF1-2815-2531-4E30614D357C}" dt="2024-01-19T18:09:04.215" v="0" actId="20577"/>
        <pc:sldMkLst>
          <pc:docMk/>
          <pc:sldMk cId="1495496538" sldId="257"/>
        </pc:sldMkLst>
      </pc:sldChg>
      <pc:sldChg chg="modSp add del">
        <pc:chgData name="Gwendolyn Eadie" userId="S::gwen.eadie@utoronto.ca::b43e6459-9bf4-4d31-97e2-23561e4e6c40" providerId="AD" clId="Web-{63D17A6A-1AF1-2815-2531-4E30614D357C}" dt="2024-01-19T18:10:14.763" v="12" actId="20577"/>
        <pc:sldMkLst>
          <pc:docMk/>
          <pc:sldMk cId="3639177202" sldId="317"/>
        </pc:sldMkLst>
      </pc:sldChg>
      <pc:sldChg chg="modSp">
        <pc:chgData name="Gwendolyn Eadie" userId="S::gwen.eadie@utoronto.ca::b43e6459-9bf4-4d31-97e2-23561e4e6c40" providerId="AD" clId="Web-{63D17A6A-1AF1-2815-2531-4E30614D357C}" dt="2024-01-19T18:10:32.732" v="20" actId="20577"/>
        <pc:sldMkLst>
          <pc:docMk/>
          <pc:sldMk cId="2076139784" sldId="344"/>
        </pc:sldMkLst>
      </pc:sldChg>
      <pc:sldChg chg="modSp">
        <pc:chgData name="Gwendolyn Eadie" userId="S::gwen.eadie@utoronto.ca::b43e6459-9bf4-4d31-97e2-23561e4e6c40" providerId="AD" clId="Web-{63D17A6A-1AF1-2815-2531-4E30614D357C}" dt="2024-01-19T18:20:37.740" v="36" actId="20577"/>
        <pc:sldMkLst>
          <pc:docMk/>
          <pc:sldMk cId="1975480634" sldId="368"/>
        </pc:sldMkLst>
      </pc:sldChg>
      <pc:sldChg chg="modSp">
        <pc:chgData name="Gwendolyn Eadie" userId="S::gwen.eadie@utoronto.ca::b43e6459-9bf4-4d31-97e2-23561e4e6c40" providerId="AD" clId="Web-{63D17A6A-1AF1-2815-2531-4E30614D357C}" dt="2024-01-19T18:09:23.153" v="1" actId="20577"/>
        <pc:sldMkLst>
          <pc:docMk/>
          <pc:sldMk cId="3109114096" sldId="373"/>
        </pc:sldMkLst>
      </pc:sldChg>
      <pc:sldChg chg="modSp">
        <pc:chgData name="Gwendolyn Eadie" userId="S::gwen.eadie@utoronto.ca::b43e6459-9bf4-4d31-97e2-23561e4e6c40" providerId="AD" clId="Web-{63D17A6A-1AF1-2815-2531-4E30614D357C}" dt="2024-01-19T18:20:51.537" v="37" actId="20577"/>
        <pc:sldMkLst>
          <pc:docMk/>
          <pc:sldMk cId="2919277935" sldId="374"/>
        </pc:sldMkLst>
      </pc:sldChg>
    </pc:docChg>
  </pc:docChgLst>
  <pc:docChgLst>
    <pc:chgData name="Gwendolyn Eadie" userId="S::gwen.eadie@utoronto.ca::b43e6459-9bf4-4d31-97e2-23561e4e6c40" providerId="AD" clId="Web-{F0EA06CD-D94B-17C3-532F-2EA4C265E0CC}"/>
    <pc:docChg chg="addSld delSld modSld sldOrd">
      <pc:chgData name="Gwendolyn Eadie" userId="S::gwen.eadie@utoronto.ca::b43e6459-9bf4-4d31-97e2-23561e4e6c40" providerId="AD" clId="Web-{F0EA06CD-D94B-17C3-532F-2EA4C265E0CC}" dt="2024-01-24T01:56:08.500" v="651" actId="20577"/>
      <pc:docMkLst>
        <pc:docMk/>
      </pc:docMkLst>
      <pc:sldChg chg="modSp">
        <pc:chgData name="Gwendolyn Eadie" userId="S::gwen.eadie@utoronto.ca::b43e6459-9bf4-4d31-97e2-23561e4e6c40" providerId="AD" clId="Web-{F0EA06CD-D94B-17C3-532F-2EA4C265E0CC}" dt="2024-01-23T17:41:32.302" v="1" actId="20577"/>
        <pc:sldMkLst>
          <pc:docMk/>
          <pc:sldMk cId="1495496538" sldId="257"/>
        </pc:sldMkLst>
      </pc:sldChg>
      <pc:sldChg chg="addSp delSp modSp delAnim">
        <pc:chgData name="Gwendolyn Eadie" userId="S::gwen.eadie@utoronto.ca::b43e6459-9bf4-4d31-97e2-23561e4e6c40" providerId="AD" clId="Web-{F0EA06CD-D94B-17C3-532F-2EA4C265E0CC}" dt="2024-01-23T17:46:28.657" v="133" actId="20577"/>
        <pc:sldMkLst>
          <pc:docMk/>
          <pc:sldMk cId="2076139784" sldId="344"/>
        </pc:sldMkLst>
      </pc:sldChg>
      <pc:sldChg chg="del">
        <pc:chgData name="Gwendolyn Eadie" userId="S::gwen.eadie@utoronto.ca::b43e6459-9bf4-4d31-97e2-23561e4e6c40" providerId="AD" clId="Web-{F0EA06CD-D94B-17C3-532F-2EA4C265E0CC}" dt="2024-01-23T20:46:12.247" v="185"/>
        <pc:sldMkLst>
          <pc:docMk/>
          <pc:sldMk cId="1975480634" sldId="368"/>
        </pc:sldMkLst>
      </pc:sldChg>
      <pc:sldChg chg="addSp delSp modSp mod modClrScheme chgLayout">
        <pc:chgData name="Gwendolyn Eadie" userId="S::gwen.eadie@utoronto.ca::b43e6459-9bf4-4d31-97e2-23561e4e6c40" providerId="AD" clId="Web-{F0EA06CD-D94B-17C3-532F-2EA4C265E0CC}" dt="2024-01-24T01:56:08.500" v="651" actId="20577"/>
        <pc:sldMkLst>
          <pc:docMk/>
          <pc:sldMk cId="922743999" sldId="379"/>
        </pc:sldMkLst>
      </pc:sldChg>
      <pc:sldChg chg="addSp delSp modSp ord delAnim">
        <pc:chgData name="Gwendolyn Eadie" userId="S::gwen.eadie@utoronto.ca::b43e6459-9bf4-4d31-97e2-23561e4e6c40" providerId="AD" clId="Web-{F0EA06CD-D94B-17C3-532F-2EA4C265E0CC}" dt="2024-01-24T01:33:00.840" v="374" actId="20577"/>
        <pc:sldMkLst>
          <pc:docMk/>
          <pc:sldMk cId="2208340678" sldId="380"/>
        </pc:sldMkLst>
      </pc:sldChg>
      <pc:sldChg chg="modSp add replId addAnim modAnim">
        <pc:chgData name="Gwendolyn Eadie" userId="S::gwen.eadie@utoronto.ca::b43e6459-9bf4-4d31-97e2-23561e4e6c40" providerId="AD" clId="Web-{F0EA06CD-D94B-17C3-532F-2EA4C265E0CC}" dt="2024-01-24T01:48:29.723" v="548"/>
        <pc:sldMkLst>
          <pc:docMk/>
          <pc:sldMk cId="3188466341" sldId="382"/>
        </pc:sldMkLst>
      </pc:sldChg>
    </pc:docChg>
  </pc:docChgLst>
  <pc:docChgLst>
    <pc:chgData name="Gwendolyn Eadie" userId="b43e6459-9bf4-4d31-97e2-23561e4e6c40" providerId="ADAL" clId="{8A91A154-60CD-43BC-925E-82DD7C1E3186}"/>
    <pc:docChg chg="undo custSel addSld delSld modSld">
      <pc:chgData name="Gwendolyn Eadie" userId="b43e6459-9bf4-4d31-97e2-23561e4e6c40" providerId="ADAL" clId="{8A91A154-60CD-43BC-925E-82DD7C1E3186}" dt="2024-02-05T15:31:01.440" v="5099"/>
      <pc:docMkLst>
        <pc:docMk/>
      </pc:docMkLst>
      <pc:sldChg chg="modSp mod">
        <pc:chgData name="Gwendolyn Eadie" userId="b43e6459-9bf4-4d31-97e2-23561e4e6c40" providerId="ADAL" clId="{8A91A154-60CD-43BC-925E-82DD7C1E3186}" dt="2024-02-05T03:16:29.800" v="14" actId="20577"/>
        <pc:sldMkLst>
          <pc:docMk/>
          <pc:sldMk cId="1495496538" sldId="257"/>
        </pc:sldMkLst>
      </pc:sldChg>
      <pc:sldChg chg="addSp modSp mod modAnim">
        <pc:chgData name="Gwendolyn Eadie" userId="b43e6459-9bf4-4d31-97e2-23561e4e6c40" providerId="ADAL" clId="{8A91A154-60CD-43BC-925E-82DD7C1E3186}" dt="2024-02-05T03:32:34.699" v="1571" actId="207"/>
        <pc:sldMkLst>
          <pc:docMk/>
          <pc:sldMk cId="2208340678" sldId="380"/>
        </pc:sldMkLst>
      </pc:sldChg>
      <pc:sldChg chg="addSp delSp modSp mod modAnim">
        <pc:chgData name="Gwendolyn Eadie" userId="b43e6459-9bf4-4d31-97e2-23561e4e6c40" providerId="ADAL" clId="{8A91A154-60CD-43BC-925E-82DD7C1E3186}" dt="2024-02-05T05:20:46.149" v="4742"/>
        <pc:sldMkLst>
          <pc:docMk/>
          <pc:sldMk cId="1107377908" sldId="381"/>
        </pc:sldMkLst>
      </pc:sldChg>
      <pc:sldChg chg="addSp delSp modSp mod delAnim modAnim">
        <pc:chgData name="Gwendolyn Eadie" userId="b43e6459-9bf4-4d31-97e2-23561e4e6c40" providerId="ADAL" clId="{8A91A154-60CD-43BC-925E-82DD7C1E3186}" dt="2024-02-05T05:22:17.058" v="4878" actId="20577"/>
        <pc:sldMkLst>
          <pc:docMk/>
          <pc:sldMk cId="1185692898" sldId="385"/>
        </pc:sldMkLst>
      </pc:sldChg>
      <pc:sldChg chg="delSp modSp mod delAnim modAnim">
        <pc:chgData name="Gwendolyn Eadie" userId="b43e6459-9bf4-4d31-97e2-23561e4e6c40" providerId="ADAL" clId="{8A91A154-60CD-43BC-925E-82DD7C1E3186}" dt="2024-02-05T05:18:54.495" v="4731"/>
        <pc:sldMkLst>
          <pc:docMk/>
          <pc:sldMk cId="871365397" sldId="386"/>
        </pc:sldMkLst>
      </pc:sldChg>
      <pc:sldChg chg="addSp delSp modSp mod delAnim modAnim">
        <pc:chgData name="Gwendolyn Eadie" userId="b43e6459-9bf4-4d31-97e2-23561e4e6c40" providerId="ADAL" clId="{8A91A154-60CD-43BC-925E-82DD7C1E3186}" dt="2024-02-05T05:20:02.105" v="4737"/>
        <pc:sldMkLst>
          <pc:docMk/>
          <pc:sldMk cId="392729589" sldId="387"/>
        </pc:sldMkLst>
      </pc:sldChg>
      <pc:sldChg chg="addSp delSp modSp mod delAnim">
        <pc:chgData name="Gwendolyn Eadie" userId="b43e6459-9bf4-4d31-97e2-23561e4e6c40" providerId="ADAL" clId="{8A91A154-60CD-43BC-925E-82DD7C1E3186}" dt="2024-02-05T15:31:01.440" v="5099"/>
        <pc:sldMkLst>
          <pc:docMk/>
          <pc:sldMk cId="1304003292" sldId="388"/>
        </pc:sldMkLst>
      </pc:sldChg>
      <pc:sldChg chg="addSp delSp modSp mod delAnim modAnim">
        <pc:chgData name="Gwendolyn Eadie" userId="b43e6459-9bf4-4d31-97e2-23561e4e6c40" providerId="ADAL" clId="{8A91A154-60CD-43BC-925E-82DD7C1E3186}" dt="2024-02-05T05:19:43.723" v="4736"/>
        <pc:sldMkLst>
          <pc:docMk/>
          <pc:sldMk cId="958141673" sldId="389"/>
        </pc:sldMkLst>
      </pc:sldChg>
      <pc:sldChg chg="del">
        <pc:chgData name="Gwendolyn Eadie" userId="b43e6459-9bf4-4d31-97e2-23561e4e6c40" providerId="ADAL" clId="{8A91A154-60CD-43BC-925E-82DD7C1E3186}" dt="2024-02-05T03:26:27.731" v="1250" actId="47"/>
        <pc:sldMkLst>
          <pc:docMk/>
          <pc:sldMk cId="1920848717" sldId="390"/>
        </pc:sldMkLst>
      </pc:sldChg>
      <pc:sldChg chg="modSp mod modAnim">
        <pc:chgData name="Gwendolyn Eadie" userId="b43e6459-9bf4-4d31-97e2-23561e4e6c40" providerId="ADAL" clId="{8A91A154-60CD-43BC-925E-82DD7C1E3186}" dt="2024-02-05T04:27:25.026" v="3363" actId="20577"/>
        <pc:sldMkLst>
          <pc:docMk/>
          <pc:sldMk cId="2968984587" sldId="391"/>
        </pc:sldMkLst>
      </pc:sldChg>
      <pc:sldChg chg="addSp delSp modSp mod modClrScheme delAnim modAnim chgLayout">
        <pc:chgData name="Gwendolyn Eadie" userId="b43e6459-9bf4-4d31-97e2-23561e4e6c40" providerId="ADAL" clId="{8A91A154-60CD-43BC-925E-82DD7C1E3186}" dt="2024-02-05T15:31:01.440" v="5099"/>
        <pc:sldMkLst>
          <pc:docMk/>
          <pc:sldMk cId="958193697" sldId="392"/>
        </pc:sldMkLst>
      </pc:sldChg>
      <pc:sldChg chg="addSp delSp modSp mod setBg modClrScheme delAnim modAnim chgLayout modNotesTx">
        <pc:chgData name="Gwendolyn Eadie" userId="b43e6459-9bf4-4d31-97e2-23561e4e6c40" providerId="ADAL" clId="{8A91A154-60CD-43BC-925E-82DD7C1E3186}" dt="2024-02-05T04:01:21.995" v="2827"/>
        <pc:sldMkLst>
          <pc:docMk/>
          <pc:sldMk cId="1837565823" sldId="394"/>
        </pc:sldMkLst>
      </pc:sldChg>
      <pc:sldChg chg="delSp modSp mod modAnim">
        <pc:chgData name="Gwendolyn Eadie" userId="b43e6459-9bf4-4d31-97e2-23561e4e6c40" providerId="ADAL" clId="{8A91A154-60CD-43BC-925E-82DD7C1E3186}" dt="2024-02-05T03:28:01.178" v="1304" actId="20577"/>
        <pc:sldMkLst>
          <pc:docMk/>
          <pc:sldMk cId="3408410709" sldId="395"/>
        </pc:sldMkLst>
      </pc:sldChg>
      <pc:sldChg chg="addSp modSp mod modAnim">
        <pc:chgData name="Gwendolyn Eadie" userId="b43e6459-9bf4-4d31-97e2-23561e4e6c40" providerId="ADAL" clId="{8A91A154-60CD-43BC-925E-82DD7C1E3186}" dt="2024-02-05T15:08:16.739" v="5098"/>
        <pc:sldMkLst>
          <pc:docMk/>
          <pc:sldMk cId="2603879184" sldId="396"/>
        </pc:sldMkLst>
      </pc:sldChg>
      <pc:sldChg chg="del">
        <pc:chgData name="Gwendolyn Eadie" userId="b43e6459-9bf4-4d31-97e2-23561e4e6c40" providerId="ADAL" clId="{8A91A154-60CD-43BC-925E-82DD7C1E3186}" dt="2024-02-05T04:04:25.214" v="2989" actId="47"/>
        <pc:sldMkLst>
          <pc:docMk/>
          <pc:sldMk cId="3742325145" sldId="397"/>
        </pc:sldMkLst>
      </pc:sldChg>
      <pc:sldChg chg="addSp modSp add mod setBg modAnim">
        <pc:chgData name="Gwendolyn Eadie" userId="b43e6459-9bf4-4d31-97e2-23561e4e6c40" providerId="ADAL" clId="{8A91A154-60CD-43BC-925E-82DD7C1E3186}" dt="2024-02-05T05:21:08.500" v="4744"/>
        <pc:sldMkLst>
          <pc:docMk/>
          <pc:sldMk cId="2967386768" sldId="398"/>
        </pc:sldMkLst>
      </pc:sldChg>
      <pc:sldChg chg="addSp delSp modSp new mod modClrScheme modAnim chgLayout">
        <pc:chgData name="Gwendolyn Eadie" userId="b43e6459-9bf4-4d31-97e2-23561e4e6c40" providerId="ADAL" clId="{8A91A154-60CD-43BC-925E-82DD7C1E3186}" dt="2024-02-05T05:23:25.534" v="4887"/>
        <pc:sldMkLst>
          <pc:docMk/>
          <pc:sldMk cId="2988213877" sldId="399"/>
        </pc:sldMkLst>
      </pc:sldChg>
      <pc:sldChg chg="addSp delSp modSp new mod modAnim">
        <pc:chgData name="Gwendolyn Eadie" userId="b43e6459-9bf4-4d31-97e2-23561e4e6c40" providerId="ADAL" clId="{8A91A154-60CD-43BC-925E-82DD7C1E3186}" dt="2024-02-05T04:20:09.372" v="3280"/>
        <pc:sldMkLst>
          <pc:docMk/>
          <pc:sldMk cId="370111541" sldId="400"/>
        </pc:sldMkLst>
      </pc:sldChg>
      <pc:sldChg chg="modSp new mod">
        <pc:chgData name="Gwendolyn Eadie" userId="b43e6459-9bf4-4d31-97e2-23561e4e6c40" providerId="ADAL" clId="{8A91A154-60CD-43BC-925E-82DD7C1E3186}" dt="2024-02-05T05:28:05.853" v="4971" actId="15"/>
        <pc:sldMkLst>
          <pc:docMk/>
          <pc:sldMk cId="2652289920" sldId="401"/>
        </pc:sldMkLst>
      </pc:sldChg>
      <pc:sldChg chg="modSp add mod modAnim">
        <pc:chgData name="Gwendolyn Eadie" userId="b43e6459-9bf4-4d31-97e2-23561e4e6c40" providerId="ADAL" clId="{8A91A154-60CD-43BC-925E-82DD7C1E3186}" dt="2024-02-05T05:28:24.946" v="5034" actId="20577"/>
        <pc:sldMkLst>
          <pc:docMk/>
          <pc:sldMk cId="1768270626" sldId="402"/>
        </pc:sldMkLst>
      </pc:sldChg>
      <pc:sldChg chg="modSp new mod modAnim">
        <pc:chgData name="Gwendolyn Eadie" userId="b43e6459-9bf4-4d31-97e2-23561e4e6c40" providerId="ADAL" clId="{8A91A154-60CD-43BC-925E-82DD7C1E3186}" dt="2024-02-05T05:22:32.218" v="4881" actId="20577"/>
        <pc:sldMkLst>
          <pc:docMk/>
          <pc:sldMk cId="1614481169" sldId="403"/>
        </pc:sldMkLst>
      </pc:sldChg>
      <pc:sldChg chg="modSp add mod modAnim">
        <pc:chgData name="Gwendolyn Eadie" userId="b43e6459-9bf4-4d31-97e2-23561e4e6c40" providerId="ADAL" clId="{8A91A154-60CD-43BC-925E-82DD7C1E3186}" dt="2024-02-05T05:22:58.859" v="4886"/>
        <pc:sldMkLst>
          <pc:docMk/>
          <pc:sldMk cId="3494594435" sldId="404"/>
        </pc:sldMkLst>
      </pc:sldChg>
      <pc:sldChg chg="addSp delSp modSp new mod modClrScheme chgLayout">
        <pc:chgData name="Gwendolyn Eadie" userId="b43e6459-9bf4-4d31-97e2-23561e4e6c40" providerId="ADAL" clId="{8A91A154-60CD-43BC-925E-82DD7C1E3186}" dt="2024-02-05T05:40:05.830" v="5066" actId="404"/>
        <pc:sldMkLst>
          <pc:docMk/>
          <pc:sldMk cId="2437687759" sldId="405"/>
        </pc:sldMkLst>
      </pc:sldChg>
    </pc:docChg>
  </pc:docChgLst>
  <pc:docChgLst>
    <pc:chgData name="Gwendolyn Eadie" userId="b43e6459-9bf4-4d31-97e2-23561e4e6c40" providerId="ADAL" clId="{70E9EFF4-F0B0-49FF-A7A5-820FB8FF0A56}"/>
    <pc:docChg chg="custSel addSld delSld modSld sldOrd">
      <pc:chgData name="Gwendolyn Eadie" userId="b43e6459-9bf4-4d31-97e2-23561e4e6c40" providerId="ADAL" clId="{70E9EFF4-F0B0-49FF-A7A5-820FB8FF0A56}" dt="2025-05-02T01:46:38.921" v="410" actId="47"/>
      <pc:docMkLst>
        <pc:docMk/>
      </pc:docMkLst>
      <pc:sldChg chg="modSp mod">
        <pc:chgData name="Gwendolyn Eadie" userId="b43e6459-9bf4-4d31-97e2-23561e4e6c40" providerId="ADAL" clId="{70E9EFF4-F0B0-49FF-A7A5-820FB8FF0A56}" dt="2025-05-01T18:59:00.773" v="18" actId="20577"/>
        <pc:sldMkLst>
          <pc:docMk/>
          <pc:sldMk cId="1495496538" sldId="257"/>
        </pc:sldMkLst>
        <pc:spChg chg="mod">
          <ac:chgData name="Gwendolyn Eadie" userId="b43e6459-9bf4-4d31-97e2-23561e4e6c40" providerId="ADAL" clId="{70E9EFF4-F0B0-49FF-A7A5-820FB8FF0A56}" dt="2025-05-01T18:59:00.773" v="18" actId="20577"/>
          <ac:spMkLst>
            <pc:docMk/>
            <pc:sldMk cId="1495496538" sldId="257"/>
            <ac:spMk id="4" creationId="{C6D24F99-E026-485A-96CD-AEC98137262A}"/>
          </ac:spMkLst>
        </pc:spChg>
      </pc:sldChg>
      <pc:sldChg chg="add del">
        <pc:chgData name="Gwendolyn Eadie" userId="b43e6459-9bf4-4d31-97e2-23561e4e6c40" providerId="ADAL" clId="{70E9EFF4-F0B0-49FF-A7A5-820FB8FF0A56}" dt="2025-05-02T01:46:38.921" v="410" actId="47"/>
        <pc:sldMkLst>
          <pc:docMk/>
          <pc:sldMk cId="1768270626" sldId="402"/>
        </pc:sldMkLst>
      </pc:sldChg>
      <pc:sldChg chg="modSp mod modAnim">
        <pc:chgData name="Gwendolyn Eadie" userId="b43e6459-9bf4-4d31-97e2-23561e4e6c40" providerId="ADAL" clId="{70E9EFF4-F0B0-49FF-A7A5-820FB8FF0A56}" dt="2025-05-01T19:00:51.297" v="409" actId="20577"/>
        <pc:sldMkLst>
          <pc:docMk/>
          <pc:sldMk cId="1614481169" sldId="403"/>
        </pc:sldMkLst>
        <pc:spChg chg="mod">
          <ac:chgData name="Gwendolyn Eadie" userId="b43e6459-9bf4-4d31-97e2-23561e4e6c40" providerId="ADAL" clId="{70E9EFF4-F0B0-49FF-A7A5-820FB8FF0A56}" dt="2025-05-01T19:00:51.297" v="409" actId="20577"/>
          <ac:spMkLst>
            <pc:docMk/>
            <pc:sldMk cId="1614481169" sldId="403"/>
            <ac:spMk id="3" creationId="{2EF5C5B4-DDCD-A640-A12C-513BB77A1B5B}"/>
          </ac:spMkLst>
        </pc:spChg>
      </pc:sldChg>
      <pc:sldChg chg="modSp add mod ord">
        <pc:chgData name="Gwendolyn Eadie" userId="b43e6459-9bf4-4d31-97e2-23561e4e6c40" providerId="ADAL" clId="{70E9EFF4-F0B0-49FF-A7A5-820FB8FF0A56}" dt="2025-04-28T17:07:26.040" v="11" actId="20577"/>
        <pc:sldMkLst>
          <pc:docMk/>
          <pc:sldMk cId="3494594435" sldId="404"/>
        </pc:sldMkLst>
        <pc:spChg chg="mod">
          <ac:chgData name="Gwendolyn Eadie" userId="b43e6459-9bf4-4d31-97e2-23561e4e6c40" providerId="ADAL" clId="{70E9EFF4-F0B0-49FF-A7A5-820FB8FF0A56}" dt="2025-04-28T17:07:26.040" v="11" actId="20577"/>
          <ac:spMkLst>
            <pc:docMk/>
            <pc:sldMk cId="3494594435" sldId="404"/>
            <ac:spMk id="2" creationId="{752C2F43-8802-2AAA-EC1E-91B0C7A3550B}"/>
          </ac:spMkLst>
        </pc:spChg>
      </pc:sldChg>
      <pc:sldChg chg="ord">
        <pc:chgData name="Gwendolyn Eadie" userId="b43e6459-9bf4-4d31-97e2-23561e4e6c40" providerId="ADAL" clId="{70E9EFF4-F0B0-49FF-A7A5-820FB8FF0A56}" dt="2025-04-28T19:25:02.195" v="14"/>
        <pc:sldMkLst>
          <pc:docMk/>
          <pc:sldMk cId="2177208414" sldId="416"/>
        </pc:sldMkLst>
      </pc:sldChg>
      <pc:sldChg chg="add del ord">
        <pc:chgData name="Gwendolyn Eadie" userId="b43e6459-9bf4-4d31-97e2-23561e4e6c40" providerId="ADAL" clId="{70E9EFF4-F0B0-49FF-A7A5-820FB8FF0A56}" dt="2025-04-28T17:07:21.459" v="3" actId="47"/>
        <pc:sldMkLst>
          <pc:docMk/>
          <pc:sldMk cId="2626579010" sldId="417"/>
        </pc:sldMkLst>
      </pc:sldChg>
    </pc:docChg>
  </pc:docChgLst>
  <pc:docChgLst>
    <pc:chgData name="Gwendolyn Eadie" userId="S::gwen.eadie@utoronto.ca::b43e6459-9bf4-4d31-97e2-23561e4e6c40" providerId="AD" clId="Web-{F8345BB5-9792-4850-8F69-272948145F56}"/>
    <pc:docChg chg="delSld modSld">
      <pc:chgData name="Gwendolyn Eadie" userId="S::gwen.eadie@utoronto.ca::b43e6459-9bf4-4d31-97e2-23561e4e6c40" providerId="AD" clId="Web-{F8345BB5-9792-4850-8F69-272948145F56}" dt="2025-04-28T14:19:06.469" v="21"/>
      <pc:docMkLst>
        <pc:docMk/>
      </pc:docMkLst>
      <pc:sldChg chg="modSp">
        <pc:chgData name="Gwendolyn Eadie" userId="S::gwen.eadie@utoronto.ca::b43e6459-9bf4-4d31-97e2-23561e4e6c40" providerId="AD" clId="Web-{F8345BB5-9792-4850-8F69-272948145F56}" dt="2025-04-28T14:17:26.890" v="7" actId="20577"/>
        <pc:sldMkLst>
          <pc:docMk/>
          <pc:sldMk cId="1495496538" sldId="257"/>
        </pc:sldMkLst>
        <pc:spChg chg="mod">
          <ac:chgData name="Gwendolyn Eadie" userId="S::gwen.eadie@utoronto.ca::b43e6459-9bf4-4d31-97e2-23561e4e6c40" providerId="AD" clId="Web-{F8345BB5-9792-4850-8F69-272948145F56}" dt="2025-04-28T14:17:07.327" v="3" actId="20577"/>
          <ac:spMkLst>
            <pc:docMk/>
            <pc:sldMk cId="1495496538" sldId="257"/>
            <ac:spMk id="3" creationId="{3D71C9CD-CAE8-4AC8-936D-333769D479E5}"/>
          </ac:spMkLst>
        </pc:spChg>
        <pc:spChg chg="mod">
          <ac:chgData name="Gwendolyn Eadie" userId="S::gwen.eadie@utoronto.ca::b43e6459-9bf4-4d31-97e2-23561e4e6c40" providerId="AD" clId="Web-{F8345BB5-9792-4850-8F69-272948145F56}" dt="2025-04-28T14:17:26.890" v="7" actId="20577"/>
          <ac:spMkLst>
            <pc:docMk/>
            <pc:sldMk cId="1495496538" sldId="257"/>
            <ac:spMk id="4" creationId="{C6D24F99-E026-485A-96CD-AEC98137262A}"/>
          </ac:spMkLst>
        </pc:spChg>
      </pc:sldChg>
      <pc:sldChg chg="del">
        <pc:chgData name="Gwendolyn Eadie" userId="S::gwen.eadie@utoronto.ca::b43e6459-9bf4-4d31-97e2-23561e4e6c40" providerId="AD" clId="Web-{F8345BB5-9792-4850-8F69-272948145F56}" dt="2025-04-28T14:18:59.734" v="20"/>
        <pc:sldMkLst>
          <pc:docMk/>
          <pc:sldMk cId="1380439347" sldId="274"/>
        </pc:sldMkLst>
      </pc:sldChg>
      <pc:sldChg chg="del">
        <pc:chgData name="Gwendolyn Eadie" userId="S::gwen.eadie@utoronto.ca::b43e6459-9bf4-4d31-97e2-23561e4e6c40" providerId="AD" clId="Web-{F8345BB5-9792-4850-8F69-272948145F56}" dt="2025-04-28T14:18:51.890" v="18"/>
        <pc:sldMkLst>
          <pc:docMk/>
          <pc:sldMk cId="1107377908" sldId="381"/>
        </pc:sldMkLst>
      </pc:sldChg>
      <pc:sldChg chg="del">
        <pc:chgData name="Gwendolyn Eadie" userId="S::gwen.eadie@utoronto.ca::b43e6459-9bf4-4d31-97e2-23561e4e6c40" providerId="AD" clId="Web-{F8345BB5-9792-4850-8F69-272948145F56}" dt="2025-04-28T14:17:40.062" v="8"/>
        <pc:sldMkLst>
          <pc:docMk/>
          <pc:sldMk cId="1185692898" sldId="385"/>
        </pc:sldMkLst>
      </pc:sldChg>
      <pc:sldChg chg="del">
        <pc:chgData name="Gwendolyn Eadie" userId="S::gwen.eadie@utoronto.ca::b43e6459-9bf4-4d31-97e2-23561e4e6c40" providerId="AD" clId="Web-{F8345BB5-9792-4850-8F69-272948145F56}" dt="2025-04-28T14:17:47.874" v="10"/>
        <pc:sldMkLst>
          <pc:docMk/>
          <pc:sldMk cId="958141673" sldId="389"/>
        </pc:sldMkLst>
      </pc:sldChg>
      <pc:sldChg chg="del">
        <pc:chgData name="Gwendolyn Eadie" userId="S::gwen.eadie@utoronto.ca::b43e6459-9bf4-4d31-97e2-23561e4e6c40" providerId="AD" clId="Web-{F8345BB5-9792-4850-8F69-272948145F56}" dt="2025-04-28T14:17:43.109" v="9"/>
        <pc:sldMkLst>
          <pc:docMk/>
          <pc:sldMk cId="3408410709" sldId="395"/>
        </pc:sldMkLst>
      </pc:sldChg>
      <pc:sldChg chg="del">
        <pc:chgData name="Gwendolyn Eadie" userId="S::gwen.eadie@utoronto.ca::b43e6459-9bf4-4d31-97e2-23561e4e6c40" providerId="AD" clId="Web-{F8345BB5-9792-4850-8F69-272948145F56}" dt="2025-04-28T14:17:50.202" v="11"/>
        <pc:sldMkLst>
          <pc:docMk/>
          <pc:sldMk cId="2967386768" sldId="398"/>
        </pc:sldMkLst>
      </pc:sldChg>
      <pc:sldChg chg="del">
        <pc:chgData name="Gwendolyn Eadie" userId="S::gwen.eadie@utoronto.ca::b43e6459-9bf4-4d31-97e2-23561e4e6c40" providerId="AD" clId="Web-{F8345BB5-9792-4850-8F69-272948145F56}" dt="2025-04-28T14:18:07.828" v="15"/>
        <pc:sldMkLst>
          <pc:docMk/>
          <pc:sldMk cId="3968439836" sldId="406"/>
        </pc:sldMkLst>
      </pc:sldChg>
      <pc:sldChg chg="del">
        <pc:chgData name="Gwendolyn Eadie" userId="S::gwen.eadie@utoronto.ca::b43e6459-9bf4-4d31-97e2-23561e4e6c40" providerId="AD" clId="Web-{F8345BB5-9792-4850-8F69-272948145F56}" dt="2025-04-28T14:17:54.327" v="12"/>
        <pc:sldMkLst>
          <pc:docMk/>
          <pc:sldMk cId="2054861073" sldId="407"/>
        </pc:sldMkLst>
      </pc:sldChg>
      <pc:sldChg chg="del">
        <pc:chgData name="Gwendolyn Eadie" userId="S::gwen.eadie@utoronto.ca::b43e6459-9bf4-4d31-97e2-23561e4e6c40" providerId="AD" clId="Web-{F8345BB5-9792-4850-8F69-272948145F56}" dt="2025-04-28T14:18:07.828" v="14"/>
        <pc:sldMkLst>
          <pc:docMk/>
          <pc:sldMk cId="2820633402" sldId="408"/>
        </pc:sldMkLst>
      </pc:sldChg>
      <pc:sldChg chg="del">
        <pc:chgData name="Gwendolyn Eadie" userId="S::gwen.eadie@utoronto.ca::b43e6459-9bf4-4d31-97e2-23561e4e6c40" providerId="AD" clId="Web-{F8345BB5-9792-4850-8F69-272948145F56}" dt="2025-04-28T14:18:07.812" v="13"/>
        <pc:sldMkLst>
          <pc:docMk/>
          <pc:sldMk cId="2204114696" sldId="411"/>
        </pc:sldMkLst>
      </pc:sldChg>
      <pc:sldChg chg="del">
        <pc:chgData name="Gwendolyn Eadie" userId="S::gwen.eadie@utoronto.ca::b43e6459-9bf4-4d31-97e2-23561e4e6c40" providerId="AD" clId="Web-{F8345BB5-9792-4850-8F69-272948145F56}" dt="2025-04-28T14:18:48.718" v="17"/>
        <pc:sldMkLst>
          <pc:docMk/>
          <pc:sldMk cId="1101244264" sldId="412"/>
        </pc:sldMkLst>
      </pc:sldChg>
      <pc:sldChg chg="del">
        <pc:chgData name="Gwendolyn Eadie" userId="S::gwen.eadie@utoronto.ca::b43e6459-9bf4-4d31-97e2-23561e4e6c40" providerId="AD" clId="Web-{F8345BB5-9792-4850-8F69-272948145F56}" dt="2025-04-28T14:18:22.468" v="16"/>
        <pc:sldMkLst>
          <pc:docMk/>
          <pc:sldMk cId="2812411566" sldId="413"/>
        </pc:sldMkLst>
      </pc:sldChg>
      <pc:sldChg chg="del">
        <pc:chgData name="Gwendolyn Eadie" userId="S::gwen.eadie@utoronto.ca::b43e6459-9bf4-4d31-97e2-23561e4e6c40" providerId="AD" clId="Web-{F8345BB5-9792-4850-8F69-272948145F56}" dt="2025-04-28T14:19:06.469" v="21"/>
        <pc:sldMkLst>
          <pc:docMk/>
          <pc:sldMk cId="238166997" sldId="414"/>
        </pc:sldMkLst>
      </pc:sldChg>
      <pc:sldChg chg="del">
        <pc:chgData name="Gwendolyn Eadie" userId="S::gwen.eadie@utoronto.ca::b43e6459-9bf4-4d31-97e2-23561e4e6c40" providerId="AD" clId="Web-{F8345BB5-9792-4850-8F69-272948145F56}" dt="2025-04-28T14:18:59.734" v="19"/>
        <pc:sldMkLst>
          <pc:docMk/>
          <pc:sldMk cId="3080840279" sldId="415"/>
        </pc:sldMkLst>
      </pc:sldChg>
    </pc:docChg>
  </pc:docChgLst>
  <pc:docChgLst>
    <pc:chgData name="Gwendolyn Eadie" userId="S::gwen.eadie@utoronto.ca::b43e6459-9bf4-4d31-97e2-23561e4e6c40" providerId="AD" clId="Web-{AD0D6704-3ADD-A89C-1A1F-F96EF97257B0}"/>
    <pc:docChg chg="addSld delSld modSld sldOrd">
      <pc:chgData name="Gwendolyn Eadie" userId="S::gwen.eadie@utoronto.ca::b43e6459-9bf4-4d31-97e2-23561e4e6c40" providerId="AD" clId="Web-{AD0D6704-3ADD-A89C-1A1F-F96EF97257B0}" dt="2024-01-15T04:14:12.638" v="1632" actId="20577"/>
      <pc:docMkLst>
        <pc:docMk/>
      </pc:docMkLst>
      <pc:sldChg chg="modSp">
        <pc:chgData name="Gwendolyn Eadie" userId="S::gwen.eadie@utoronto.ca::b43e6459-9bf4-4d31-97e2-23561e4e6c40" providerId="AD" clId="Web-{AD0D6704-3ADD-A89C-1A1F-F96EF97257B0}" dt="2024-01-14T18:39:07.290" v="33" actId="20577"/>
        <pc:sldMkLst>
          <pc:docMk/>
          <pc:sldMk cId="3639177202" sldId="317"/>
        </pc:sldMkLst>
      </pc:sldChg>
      <pc:sldChg chg="del">
        <pc:chgData name="Gwendolyn Eadie" userId="S::gwen.eadie@utoronto.ca::b43e6459-9bf4-4d31-97e2-23561e4e6c40" providerId="AD" clId="Web-{AD0D6704-3ADD-A89C-1A1F-F96EF97257B0}" dt="2024-01-14T18:55:22.976" v="381"/>
        <pc:sldMkLst>
          <pc:docMk/>
          <pc:sldMk cId="1524082866" sldId="333"/>
        </pc:sldMkLst>
      </pc:sldChg>
      <pc:sldChg chg="del ord">
        <pc:chgData name="Gwendolyn Eadie" userId="S::gwen.eadie@utoronto.ca::b43e6459-9bf4-4d31-97e2-23561e4e6c40" providerId="AD" clId="Web-{AD0D6704-3ADD-A89C-1A1F-F96EF97257B0}" dt="2024-01-14T18:55:49.367" v="384"/>
        <pc:sldMkLst>
          <pc:docMk/>
          <pc:sldMk cId="3739303413" sldId="338"/>
        </pc:sldMkLst>
      </pc:sldChg>
      <pc:sldChg chg="del">
        <pc:chgData name="Gwendolyn Eadie" userId="S::gwen.eadie@utoronto.ca::b43e6459-9bf4-4d31-97e2-23561e4e6c40" providerId="AD" clId="Web-{AD0D6704-3ADD-A89C-1A1F-F96EF97257B0}" dt="2024-01-14T19:23:02.381" v="713"/>
        <pc:sldMkLst>
          <pc:docMk/>
          <pc:sldMk cId="2767008846" sldId="343"/>
        </pc:sldMkLst>
      </pc:sldChg>
      <pc:sldChg chg="addSp delSp modSp">
        <pc:chgData name="Gwendolyn Eadie" userId="S::gwen.eadie@utoronto.ca::b43e6459-9bf4-4d31-97e2-23561e4e6c40" providerId="AD" clId="Web-{AD0D6704-3ADD-A89C-1A1F-F96EF97257B0}" dt="2024-01-14T18:47:12.164" v="241" actId="20577"/>
        <pc:sldMkLst>
          <pc:docMk/>
          <pc:sldMk cId="2076139784" sldId="344"/>
        </pc:sldMkLst>
      </pc:sldChg>
      <pc:sldChg chg="modSp ord">
        <pc:chgData name="Gwendolyn Eadie" userId="S::gwen.eadie@utoronto.ca::b43e6459-9bf4-4d31-97e2-23561e4e6c40" providerId="AD" clId="Web-{AD0D6704-3ADD-A89C-1A1F-F96EF97257B0}" dt="2024-01-15T04:14:12.638" v="1632" actId="20577"/>
        <pc:sldMkLst>
          <pc:docMk/>
          <pc:sldMk cId="1199140779" sldId="345"/>
        </pc:sldMkLst>
      </pc:sldChg>
      <pc:sldChg chg="addSp delSp modSp add del">
        <pc:chgData name="Gwendolyn Eadie" userId="S::gwen.eadie@utoronto.ca::b43e6459-9bf4-4d31-97e2-23561e4e6c40" providerId="AD" clId="Web-{AD0D6704-3ADD-A89C-1A1F-F96EF97257B0}" dt="2024-01-14T19:38:04.505" v="763"/>
        <pc:sldMkLst>
          <pc:docMk/>
          <pc:sldMk cId="2181524959" sldId="346"/>
        </pc:sldMkLst>
      </pc:sldChg>
      <pc:sldChg chg="del">
        <pc:chgData name="Gwendolyn Eadie" userId="S::gwen.eadie@utoronto.ca::b43e6459-9bf4-4d31-97e2-23561e4e6c40" providerId="AD" clId="Web-{AD0D6704-3ADD-A89C-1A1F-F96EF97257B0}" dt="2024-01-14T18:55:23.976" v="382"/>
        <pc:sldMkLst>
          <pc:docMk/>
          <pc:sldMk cId="3001079731" sldId="347"/>
        </pc:sldMkLst>
      </pc:sldChg>
      <pc:sldChg chg="addSp delSp modSp ord addAnim">
        <pc:chgData name="Gwendolyn Eadie" userId="S::gwen.eadie@utoronto.ca::b43e6459-9bf4-4d31-97e2-23561e4e6c40" providerId="AD" clId="Web-{AD0D6704-3ADD-A89C-1A1F-F96EF97257B0}" dt="2024-01-15T03:12:40.304" v="974"/>
        <pc:sldMkLst>
          <pc:docMk/>
          <pc:sldMk cId="455424832" sldId="355"/>
        </pc:sldMkLst>
      </pc:sldChg>
      <pc:sldChg chg="addSp delSp modSp addAnim modAnim">
        <pc:chgData name="Gwendolyn Eadie" userId="S::gwen.eadie@utoronto.ca::b43e6459-9bf4-4d31-97e2-23561e4e6c40" providerId="AD" clId="Web-{AD0D6704-3ADD-A89C-1A1F-F96EF97257B0}" dt="2024-01-15T03:13:09.929" v="976" actId="20577"/>
        <pc:sldMkLst>
          <pc:docMk/>
          <pc:sldMk cId="2994481351" sldId="356"/>
        </pc:sldMkLst>
      </pc:sldChg>
      <pc:sldChg chg="del">
        <pc:chgData name="Gwendolyn Eadie" userId="S::gwen.eadie@utoronto.ca::b43e6459-9bf4-4d31-97e2-23561e4e6c40" providerId="AD" clId="Web-{AD0D6704-3ADD-A89C-1A1F-F96EF97257B0}" dt="2024-01-14T19:37:53.818" v="758"/>
        <pc:sldMkLst>
          <pc:docMk/>
          <pc:sldMk cId="1493784129" sldId="358"/>
        </pc:sldMkLst>
      </pc:sldChg>
      <pc:sldChg chg="del">
        <pc:chgData name="Gwendolyn Eadie" userId="S::gwen.eadie@utoronto.ca::b43e6459-9bf4-4d31-97e2-23561e4e6c40" providerId="AD" clId="Web-{AD0D6704-3ADD-A89C-1A1F-F96EF97257B0}" dt="2024-01-14T19:37:52.990" v="757"/>
        <pc:sldMkLst>
          <pc:docMk/>
          <pc:sldMk cId="670222122" sldId="360"/>
        </pc:sldMkLst>
      </pc:sldChg>
      <pc:sldChg chg="del">
        <pc:chgData name="Gwendolyn Eadie" userId="S::gwen.eadie@utoronto.ca::b43e6459-9bf4-4d31-97e2-23561e4e6c40" providerId="AD" clId="Web-{AD0D6704-3ADD-A89C-1A1F-F96EF97257B0}" dt="2024-01-14T19:37:59.630" v="761"/>
        <pc:sldMkLst>
          <pc:docMk/>
          <pc:sldMk cId="2206103576" sldId="361"/>
        </pc:sldMkLst>
      </pc:sldChg>
      <pc:sldChg chg="del">
        <pc:chgData name="Gwendolyn Eadie" userId="S::gwen.eadie@utoronto.ca::b43e6459-9bf4-4d31-97e2-23561e4e6c40" providerId="AD" clId="Web-{AD0D6704-3ADD-A89C-1A1F-F96EF97257B0}" dt="2024-01-14T19:37:41.396" v="753"/>
        <pc:sldMkLst>
          <pc:docMk/>
          <pc:sldMk cId="3457789076" sldId="362"/>
        </pc:sldMkLst>
      </pc:sldChg>
      <pc:sldChg chg="del">
        <pc:chgData name="Gwendolyn Eadie" userId="S::gwen.eadie@utoronto.ca::b43e6459-9bf4-4d31-97e2-23561e4e6c40" providerId="AD" clId="Web-{AD0D6704-3ADD-A89C-1A1F-F96EF97257B0}" dt="2024-01-14T19:37:44.162" v="754"/>
        <pc:sldMkLst>
          <pc:docMk/>
          <pc:sldMk cId="459521873" sldId="363"/>
        </pc:sldMkLst>
      </pc:sldChg>
      <pc:sldChg chg="del">
        <pc:chgData name="Gwendolyn Eadie" userId="S::gwen.eadie@utoronto.ca::b43e6459-9bf4-4d31-97e2-23561e4e6c40" providerId="AD" clId="Web-{AD0D6704-3ADD-A89C-1A1F-F96EF97257B0}" dt="2024-01-14T19:37:49.380" v="755"/>
        <pc:sldMkLst>
          <pc:docMk/>
          <pc:sldMk cId="3010945139" sldId="364"/>
        </pc:sldMkLst>
      </pc:sldChg>
      <pc:sldChg chg="del">
        <pc:chgData name="Gwendolyn Eadie" userId="S::gwen.eadie@utoronto.ca::b43e6459-9bf4-4d31-97e2-23561e4e6c40" providerId="AD" clId="Web-{AD0D6704-3ADD-A89C-1A1F-F96EF97257B0}" dt="2024-01-14T19:37:51.443" v="756"/>
        <pc:sldMkLst>
          <pc:docMk/>
          <pc:sldMk cId="2633770657" sldId="365"/>
        </pc:sldMkLst>
      </pc:sldChg>
      <pc:sldChg chg="del">
        <pc:chgData name="Gwendolyn Eadie" userId="S::gwen.eadie@utoronto.ca::b43e6459-9bf4-4d31-97e2-23561e4e6c40" providerId="AD" clId="Web-{AD0D6704-3ADD-A89C-1A1F-F96EF97257B0}" dt="2024-01-14T19:37:55.240" v="759"/>
        <pc:sldMkLst>
          <pc:docMk/>
          <pc:sldMk cId="1881514402" sldId="366"/>
        </pc:sldMkLst>
      </pc:sldChg>
      <pc:sldChg chg="del">
        <pc:chgData name="Gwendolyn Eadie" userId="S::gwen.eadie@utoronto.ca::b43e6459-9bf4-4d31-97e2-23561e4e6c40" providerId="AD" clId="Web-{AD0D6704-3ADD-A89C-1A1F-F96EF97257B0}" dt="2024-01-14T19:37:58.287" v="760"/>
        <pc:sldMkLst>
          <pc:docMk/>
          <pc:sldMk cId="2783147102" sldId="367"/>
        </pc:sldMkLst>
      </pc:sldChg>
      <pc:sldChg chg="modSp new">
        <pc:chgData name="Gwendolyn Eadie" userId="S::gwen.eadie@utoronto.ca::b43e6459-9bf4-4d31-97e2-23561e4e6c40" providerId="AD" clId="Web-{AD0D6704-3ADD-A89C-1A1F-F96EF97257B0}" dt="2024-01-14T19:23:53.991" v="730" actId="20577"/>
        <pc:sldMkLst>
          <pc:docMk/>
          <pc:sldMk cId="1975480634" sldId="368"/>
        </pc:sldMkLst>
      </pc:sldChg>
      <pc:sldChg chg="modSp new">
        <pc:chgData name="Gwendolyn Eadie" userId="S::gwen.eadie@utoronto.ca::b43e6459-9bf4-4d31-97e2-23561e4e6c40" providerId="AD" clId="Web-{AD0D6704-3ADD-A89C-1A1F-F96EF97257B0}" dt="2024-01-15T03:53:19.515" v="1116" actId="20577"/>
        <pc:sldMkLst>
          <pc:docMk/>
          <pc:sldMk cId="654670292" sldId="369"/>
        </pc:sldMkLst>
      </pc:sldChg>
      <pc:sldChg chg="modSp add ord replId">
        <pc:chgData name="Gwendolyn Eadie" userId="S::gwen.eadie@utoronto.ca::b43e6459-9bf4-4d31-97e2-23561e4e6c40" providerId="AD" clId="Web-{AD0D6704-3ADD-A89C-1A1F-F96EF97257B0}" dt="2024-01-14T19:23:19.506" v="725" actId="20577"/>
        <pc:sldMkLst>
          <pc:docMk/>
          <pc:sldMk cId="2303437027" sldId="370"/>
        </pc:sldMkLst>
      </pc:sldChg>
      <pc:sldChg chg="modSp add replId">
        <pc:chgData name="Gwendolyn Eadie" userId="S::gwen.eadie@utoronto.ca::b43e6459-9bf4-4d31-97e2-23561e4e6c40" providerId="AD" clId="Web-{AD0D6704-3ADD-A89C-1A1F-F96EF97257B0}" dt="2024-01-14T19:37:11.802" v="741" actId="20577"/>
        <pc:sldMkLst>
          <pc:docMk/>
          <pc:sldMk cId="719192783" sldId="371"/>
        </pc:sldMkLst>
      </pc:sldChg>
      <pc:sldChg chg="modSp add ord replId">
        <pc:chgData name="Gwendolyn Eadie" userId="S::gwen.eadie@utoronto.ca::b43e6459-9bf4-4d31-97e2-23561e4e6c40" providerId="AD" clId="Web-{AD0D6704-3ADD-A89C-1A1F-F96EF97257B0}" dt="2024-01-14T19:38:53.380" v="772" actId="20577"/>
        <pc:sldMkLst>
          <pc:docMk/>
          <pc:sldMk cId="1961951823" sldId="372"/>
        </pc:sldMkLst>
      </pc:sldChg>
      <pc:sldChg chg="modSp new ord">
        <pc:chgData name="Gwendolyn Eadie" userId="S::gwen.eadie@utoronto.ca::b43e6459-9bf4-4d31-97e2-23561e4e6c40" providerId="AD" clId="Web-{AD0D6704-3ADD-A89C-1A1F-F96EF97257B0}" dt="2024-01-14T20:16:37.534" v="874" actId="20577"/>
        <pc:sldMkLst>
          <pc:docMk/>
          <pc:sldMk cId="3109114096" sldId="373"/>
        </pc:sldMkLst>
      </pc:sldChg>
      <pc:sldChg chg="modSp new">
        <pc:chgData name="Gwendolyn Eadie" userId="S::gwen.eadie@utoronto.ca::b43e6459-9bf4-4d31-97e2-23561e4e6c40" providerId="AD" clId="Web-{AD0D6704-3ADD-A89C-1A1F-F96EF97257B0}" dt="2024-01-15T02:25:28.193" v="928" actId="20577"/>
        <pc:sldMkLst>
          <pc:docMk/>
          <pc:sldMk cId="2919277935" sldId="374"/>
        </pc:sldMkLst>
      </pc:sldChg>
      <pc:sldChg chg="addSp delSp modSp new del">
        <pc:chgData name="Gwendolyn Eadie" userId="S::gwen.eadie@utoronto.ca::b43e6459-9bf4-4d31-97e2-23561e4e6c40" providerId="AD" clId="Web-{AD0D6704-3ADD-A89C-1A1F-F96EF97257B0}" dt="2024-01-15T03:12:25.272" v="970"/>
        <pc:sldMkLst>
          <pc:docMk/>
          <pc:sldMk cId="1066653358" sldId="375"/>
        </pc:sldMkLst>
      </pc:sldChg>
      <pc:sldChg chg="add ord replId addAnim delAnim">
        <pc:chgData name="Gwendolyn Eadie" userId="S::gwen.eadie@utoronto.ca::b43e6459-9bf4-4d31-97e2-23561e4e6c40" providerId="AD" clId="Web-{AD0D6704-3ADD-A89C-1A1F-F96EF97257B0}" dt="2024-01-15T03:13:28.226" v="980"/>
        <pc:sldMkLst>
          <pc:docMk/>
          <pc:sldMk cId="3921394445" sldId="375"/>
        </pc:sldMkLst>
      </pc:sldChg>
      <pc:sldChg chg="modSp new">
        <pc:chgData name="Gwendolyn Eadie" userId="S::gwen.eadie@utoronto.ca::b43e6459-9bf4-4d31-97e2-23561e4e6c40" providerId="AD" clId="Web-{AD0D6704-3ADD-A89C-1A1F-F96EF97257B0}" dt="2024-01-15T04:01:35.067" v="1408" actId="20577"/>
        <pc:sldMkLst>
          <pc:docMk/>
          <pc:sldMk cId="3503850946" sldId="376"/>
        </pc:sldMkLst>
      </pc:sldChg>
      <pc:sldChg chg="new del">
        <pc:chgData name="Gwendolyn Eadie" userId="S::gwen.eadie@utoronto.ca::b43e6459-9bf4-4d31-97e2-23561e4e6c40" providerId="AD" clId="Web-{AD0D6704-3ADD-A89C-1A1F-F96EF97257B0}" dt="2024-01-15T04:03:35.037" v="1409"/>
        <pc:sldMkLst>
          <pc:docMk/>
          <pc:sldMk cId="826207605" sldId="377"/>
        </pc:sldMkLst>
      </pc:sldChg>
    </pc:docChg>
  </pc:docChgLst>
  <pc:docChgLst>
    <pc:chgData name="Gwendolyn Eadie" userId="b43e6459-9bf4-4d31-97e2-23561e4e6c40" providerId="ADAL" clId="{4C773D83-0EB6-4C4A-99F2-61B29AE57CDA}"/>
    <pc:docChg chg="custSel addSld delSld modSld sldOrd">
      <pc:chgData name="Gwendolyn Eadie" userId="b43e6459-9bf4-4d31-97e2-23561e4e6c40" providerId="ADAL" clId="{4C773D83-0EB6-4C4A-99F2-61B29AE57CDA}" dt="2025-06-05T14:50:03.509" v="150" actId="207"/>
      <pc:docMkLst>
        <pc:docMk/>
      </pc:docMkLst>
      <pc:sldChg chg="modSp mod">
        <pc:chgData name="Gwendolyn Eadie" userId="b43e6459-9bf4-4d31-97e2-23561e4e6c40" providerId="ADAL" clId="{4C773D83-0EB6-4C4A-99F2-61B29AE57CDA}" dt="2025-06-05T14:44:03.276" v="102" actId="20577"/>
        <pc:sldMkLst>
          <pc:docMk/>
          <pc:sldMk cId="1495496538" sldId="257"/>
        </pc:sldMkLst>
        <pc:spChg chg="mod">
          <ac:chgData name="Gwendolyn Eadie" userId="b43e6459-9bf4-4d31-97e2-23561e4e6c40" providerId="ADAL" clId="{4C773D83-0EB6-4C4A-99F2-61B29AE57CDA}" dt="2025-06-05T14:43:40.289" v="79" actId="20577"/>
          <ac:spMkLst>
            <pc:docMk/>
            <pc:sldMk cId="1495496538" sldId="257"/>
            <ac:spMk id="3" creationId="{3D71C9CD-CAE8-4AC8-936D-333769D479E5}"/>
          </ac:spMkLst>
        </pc:spChg>
        <pc:spChg chg="mod">
          <ac:chgData name="Gwendolyn Eadie" userId="b43e6459-9bf4-4d31-97e2-23561e4e6c40" providerId="ADAL" clId="{4C773D83-0EB6-4C4A-99F2-61B29AE57CDA}" dt="2025-06-05T14:44:03.276" v="102" actId="20577"/>
          <ac:spMkLst>
            <pc:docMk/>
            <pc:sldMk cId="1495496538" sldId="257"/>
            <ac:spMk id="4" creationId="{C6D24F99-E026-485A-96CD-AEC98137262A}"/>
          </ac:spMkLst>
        </pc:spChg>
      </pc:sldChg>
      <pc:sldChg chg="modSp mod">
        <pc:chgData name="Gwendolyn Eadie" userId="b43e6459-9bf4-4d31-97e2-23561e4e6c40" providerId="ADAL" clId="{4C773D83-0EB6-4C4A-99F2-61B29AE57CDA}" dt="2025-06-05T14:50:03.509" v="150" actId="207"/>
        <pc:sldMkLst>
          <pc:docMk/>
          <pc:sldMk cId="1614481169" sldId="403"/>
        </pc:sldMkLst>
        <pc:spChg chg="mod">
          <ac:chgData name="Gwendolyn Eadie" userId="b43e6459-9bf4-4d31-97e2-23561e4e6c40" providerId="ADAL" clId="{4C773D83-0EB6-4C4A-99F2-61B29AE57CDA}" dt="2025-06-05T14:47:45.962" v="146" actId="207"/>
          <ac:spMkLst>
            <pc:docMk/>
            <pc:sldMk cId="1614481169" sldId="403"/>
            <ac:spMk id="2" creationId="{50D78E98-C0CE-F81D-7F77-8BAF89562B54}"/>
          </ac:spMkLst>
        </pc:spChg>
        <pc:spChg chg="mod">
          <ac:chgData name="Gwendolyn Eadie" userId="b43e6459-9bf4-4d31-97e2-23561e4e6c40" providerId="ADAL" clId="{4C773D83-0EB6-4C4A-99F2-61B29AE57CDA}" dt="2025-06-05T14:50:03.509" v="150" actId="207"/>
          <ac:spMkLst>
            <pc:docMk/>
            <pc:sldMk cId="1614481169" sldId="403"/>
            <ac:spMk id="3" creationId="{2EF5C5B4-DDCD-A640-A12C-513BB77A1B5B}"/>
          </ac:spMkLst>
        </pc:spChg>
      </pc:sldChg>
      <pc:sldChg chg="modSp mod">
        <pc:chgData name="Gwendolyn Eadie" userId="b43e6459-9bf4-4d31-97e2-23561e4e6c40" providerId="ADAL" clId="{4C773D83-0EB6-4C4A-99F2-61B29AE57CDA}" dt="2025-06-05T14:47:49.165" v="147" actId="207"/>
        <pc:sldMkLst>
          <pc:docMk/>
          <pc:sldMk cId="3494594435" sldId="404"/>
        </pc:sldMkLst>
        <pc:spChg chg="mod">
          <ac:chgData name="Gwendolyn Eadie" userId="b43e6459-9bf4-4d31-97e2-23561e4e6c40" providerId="ADAL" clId="{4C773D83-0EB6-4C4A-99F2-61B29AE57CDA}" dt="2025-06-05T14:47:49.165" v="147" actId="207"/>
          <ac:spMkLst>
            <pc:docMk/>
            <pc:sldMk cId="3494594435" sldId="404"/>
            <ac:spMk id="2" creationId="{752C2F43-8802-2AAA-EC1E-91B0C7A3550B}"/>
          </ac:spMkLst>
        </pc:spChg>
      </pc:sldChg>
      <pc:sldChg chg="modSp mod">
        <pc:chgData name="Gwendolyn Eadie" userId="b43e6459-9bf4-4d31-97e2-23561e4e6c40" providerId="ADAL" clId="{4C773D83-0EB6-4C4A-99F2-61B29AE57CDA}" dt="2025-06-05T14:47:39.236" v="145" actId="207"/>
        <pc:sldMkLst>
          <pc:docMk/>
          <pc:sldMk cId="2177208414" sldId="416"/>
        </pc:sldMkLst>
        <pc:spChg chg="mod">
          <ac:chgData name="Gwendolyn Eadie" userId="b43e6459-9bf4-4d31-97e2-23561e4e6c40" providerId="ADAL" clId="{4C773D83-0EB6-4C4A-99F2-61B29AE57CDA}" dt="2025-06-05T14:47:39.236" v="145" actId="207"/>
          <ac:spMkLst>
            <pc:docMk/>
            <pc:sldMk cId="2177208414" sldId="416"/>
            <ac:spMk id="2" creationId="{C022714F-5583-20E0-AEF9-06EA6A82464C}"/>
          </ac:spMkLst>
        </pc:spChg>
      </pc:sldChg>
      <pc:sldChg chg="add">
        <pc:chgData name="Gwendolyn Eadie" userId="b43e6459-9bf4-4d31-97e2-23561e4e6c40" providerId="ADAL" clId="{4C773D83-0EB6-4C4A-99F2-61B29AE57CDA}" dt="2025-06-05T14:49:06.448" v="148"/>
        <pc:sldMkLst>
          <pc:docMk/>
          <pc:sldMk cId="182816715" sldId="419"/>
        </pc:sldMkLst>
      </pc:sldChg>
      <pc:sldChg chg="add">
        <pc:chgData name="Gwendolyn Eadie" userId="b43e6459-9bf4-4d31-97e2-23561e4e6c40" providerId="ADAL" clId="{4C773D83-0EB6-4C4A-99F2-61B29AE57CDA}" dt="2025-06-05T14:49:06.448" v="148"/>
        <pc:sldMkLst>
          <pc:docMk/>
          <pc:sldMk cId="747021372" sldId="420"/>
        </pc:sldMkLst>
      </pc:sldChg>
      <pc:sldChg chg="add">
        <pc:chgData name="Gwendolyn Eadie" userId="b43e6459-9bf4-4d31-97e2-23561e4e6c40" providerId="ADAL" clId="{4C773D83-0EB6-4C4A-99F2-61B29AE57CDA}" dt="2025-06-05T14:49:06.448" v="148"/>
        <pc:sldMkLst>
          <pc:docMk/>
          <pc:sldMk cId="910593927" sldId="425"/>
        </pc:sldMkLst>
      </pc:sldChg>
      <pc:sldChg chg="add">
        <pc:chgData name="Gwendolyn Eadie" userId="b43e6459-9bf4-4d31-97e2-23561e4e6c40" providerId="ADAL" clId="{4C773D83-0EB6-4C4A-99F2-61B29AE57CDA}" dt="2025-06-05T14:49:06.448" v="148"/>
        <pc:sldMkLst>
          <pc:docMk/>
          <pc:sldMk cId="123298503" sldId="427"/>
        </pc:sldMkLst>
      </pc:sldChg>
      <pc:sldChg chg="add">
        <pc:chgData name="Gwendolyn Eadie" userId="b43e6459-9bf4-4d31-97e2-23561e4e6c40" providerId="ADAL" clId="{4C773D83-0EB6-4C4A-99F2-61B29AE57CDA}" dt="2025-06-05T14:49:06.448" v="148"/>
        <pc:sldMkLst>
          <pc:docMk/>
          <pc:sldMk cId="1797929429" sldId="428"/>
        </pc:sldMkLst>
      </pc:sldChg>
      <pc:sldChg chg="add">
        <pc:chgData name="Gwendolyn Eadie" userId="b43e6459-9bf4-4d31-97e2-23561e4e6c40" providerId="ADAL" clId="{4C773D83-0EB6-4C4A-99F2-61B29AE57CDA}" dt="2025-06-05T14:49:06.448" v="148"/>
        <pc:sldMkLst>
          <pc:docMk/>
          <pc:sldMk cId="4260394621" sldId="430"/>
        </pc:sldMkLst>
      </pc:sldChg>
      <pc:sldChg chg="add">
        <pc:chgData name="Gwendolyn Eadie" userId="b43e6459-9bf4-4d31-97e2-23561e4e6c40" providerId="ADAL" clId="{4C773D83-0EB6-4C4A-99F2-61B29AE57CDA}" dt="2025-06-05T14:49:06.448" v="148"/>
        <pc:sldMkLst>
          <pc:docMk/>
          <pc:sldMk cId="3007004612" sldId="432"/>
        </pc:sldMkLst>
      </pc:sldChg>
      <pc:sldChg chg="add">
        <pc:chgData name="Gwendolyn Eadie" userId="b43e6459-9bf4-4d31-97e2-23561e4e6c40" providerId="ADAL" clId="{4C773D83-0EB6-4C4A-99F2-61B29AE57CDA}" dt="2025-06-05T14:49:06.448" v="148"/>
        <pc:sldMkLst>
          <pc:docMk/>
          <pc:sldMk cId="750239585" sldId="439"/>
        </pc:sldMkLst>
      </pc:sldChg>
      <pc:sldChg chg="modSp add del mod">
        <pc:chgData name="Gwendolyn Eadie" userId="b43e6459-9bf4-4d31-97e2-23561e4e6c40" providerId="ADAL" clId="{4C773D83-0EB6-4C4A-99F2-61B29AE57CDA}" dt="2025-06-05T14:47:31.284" v="142" actId="47"/>
        <pc:sldMkLst>
          <pc:docMk/>
          <pc:sldMk cId="130265129" sldId="451"/>
        </pc:sldMkLst>
        <pc:spChg chg="mod">
          <ac:chgData name="Gwendolyn Eadie" userId="b43e6459-9bf4-4d31-97e2-23561e4e6c40" providerId="ADAL" clId="{4C773D83-0EB6-4C4A-99F2-61B29AE57CDA}" dt="2025-06-05T14:47:25.735" v="141" actId="207"/>
          <ac:spMkLst>
            <pc:docMk/>
            <pc:sldMk cId="130265129" sldId="451"/>
            <ac:spMk id="2" creationId="{BCD6B33B-70C9-C386-4883-9A1409704D3B}"/>
          </ac:spMkLst>
        </pc:spChg>
      </pc:sldChg>
      <pc:sldChg chg="modSp add mod">
        <pc:chgData name="Gwendolyn Eadie" userId="b43e6459-9bf4-4d31-97e2-23561e4e6c40" providerId="ADAL" clId="{4C773D83-0EB6-4C4A-99F2-61B29AE57CDA}" dt="2025-06-05T14:47:33.693" v="143" actId="207"/>
        <pc:sldMkLst>
          <pc:docMk/>
          <pc:sldMk cId="2271898037" sldId="452"/>
        </pc:sldMkLst>
        <pc:spChg chg="mod">
          <ac:chgData name="Gwendolyn Eadie" userId="b43e6459-9bf4-4d31-97e2-23561e4e6c40" providerId="ADAL" clId="{4C773D83-0EB6-4C4A-99F2-61B29AE57CDA}" dt="2025-06-05T14:47:33.693" v="143" actId="207"/>
          <ac:spMkLst>
            <pc:docMk/>
            <pc:sldMk cId="2271898037" sldId="452"/>
            <ac:spMk id="2" creationId="{BCD6B33B-70C9-C386-4883-9A1409704D3B}"/>
          </ac:spMkLst>
        </pc:spChg>
      </pc:sldChg>
      <pc:sldChg chg="add">
        <pc:chgData name="Gwendolyn Eadie" userId="b43e6459-9bf4-4d31-97e2-23561e4e6c40" providerId="ADAL" clId="{4C773D83-0EB6-4C4A-99F2-61B29AE57CDA}" dt="2025-06-05T14:46:48.837" v="107"/>
        <pc:sldMkLst>
          <pc:docMk/>
          <pc:sldMk cId="47802139" sldId="453"/>
        </pc:sldMkLst>
      </pc:sldChg>
      <pc:sldChg chg="addSp delSp modSp new mod ord modClrScheme chgLayout">
        <pc:chgData name="Gwendolyn Eadie" userId="b43e6459-9bf4-4d31-97e2-23561e4e6c40" providerId="ADAL" clId="{4C773D83-0EB6-4C4A-99F2-61B29AE57CDA}" dt="2025-06-05T14:47:11.093" v="140" actId="20577"/>
        <pc:sldMkLst>
          <pc:docMk/>
          <pc:sldMk cId="2063310894" sldId="454"/>
        </pc:sldMkLst>
        <pc:spChg chg="del mod ord">
          <ac:chgData name="Gwendolyn Eadie" userId="b43e6459-9bf4-4d31-97e2-23561e4e6c40" providerId="ADAL" clId="{4C773D83-0EB6-4C4A-99F2-61B29AE57CDA}" dt="2025-06-05T14:47:05.806" v="111" actId="700"/>
          <ac:spMkLst>
            <pc:docMk/>
            <pc:sldMk cId="2063310894" sldId="454"/>
            <ac:spMk id="2" creationId="{B59306E7-A4DC-12F1-030F-4708F652B1A2}"/>
          </ac:spMkLst>
        </pc:spChg>
        <pc:spChg chg="del mod ord">
          <ac:chgData name="Gwendolyn Eadie" userId="b43e6459-9bf4-4d31-97e2-23561e4e6c40" providerId="ADAL" clId="{4C773D83-0EB6-4C4A-99F2-61B29AE57CDA}" dt="2025-06-05T14:47:05.806" v="111" actId="700"/>
          <ac:spMkLst>
            <pc:docMk/>
            <pc:sldMk cId="2063310894" sldId="454"/>
            <ac:spMk id="3" creationId="{BF5F959E-63EC-D8E7-CC74-11FFD417B8D9}"/>
          </ac:spMkLst>
        </pc:spChg>
        <pc:spChg chg="mod ord">
          <ac:chgData name="Gwendolyn Eadie" userId="b43e6459-9bf4-4d31-97e2-23561e4e6c40" providerId="ADAL" clId="{4C773D83-0EB6-4C4A-99F2-61B29AE57CDA}" dt="2025-06-05T14:47:05.806" v="111" actId="700"/>
          <ac:spMkLst>
            <pc:docMk/>
            <pc:sldMk cId="2063310894" sldId="454"/>
            <ac:spMk id="4" creationId="{93D05FDE-A266-DB4C-0120-F46F9FCA2CCD}"/>
          </ac:spMkLst>
        </pc:spChg>
        <pc:spChg chg="add mod ord">
          <ac:chgData name="Gwendolyn Eadie" userId="b43e6459-9bf4-4d31-97e2-23561e4e6c40" providerId="ADAL" clId="{4C773D83-0EB6-4C4A-99F2-61B29AE57CDA}" dt="2025-06-05T14:47:11.093" v="140" actId="20577"/>
          <ac:spMkLst>
            <pc:docMk/>
            <pc:sldMk cId="2063310894" sldId="454"/>
            <ac:spMk id="5" creationId="{54304846-5053-935A-2A4E-D118F8E1D5FE}"/>
          </ac:spMkLst>
        </pc:spChg>
        <pc:spChg chg="add mod ord">
          <ac:chgData name="Gwendolyn Eadie" userId="b43e6459-9bf4-4d31-97e2-23561e4e6c40" providerId="ADAL" clId="{4C773D83-0EB6-4C4A-99F2-61B29AE57CDA}" dt="2025-06-05T14:47:05.806" v="111" actId="700"/>
          <ac:spMkLst>
            <pc:docMk/>
            <pc:sldMk cId="2063310894" sldId="454"/>
            <ac:spMk id="6" creationId="{A127E90C-D4AA-55B1-37A6-065BBE081EA8}"/>
          </ac:spMkLst>
        </pc:spChg>
        <pc:spChg chg="add mod ord">
          <ac:chgData name="Gwendolyn Eadie" userId="b43e6459-9bf4-4d31-97e2-23561e4e6c40" providerId="ADAL" clId="{4C773D83-0EB6-4C4A-99F2-61B29AE57CDA}" dt="2025-06-05T14:47:05.806" v="111" actId="700"/>
          <ac:spMkLst>
            <pc:docMk/>
            <pc:sldMk cId="2063310894" sldId="454"/>
            <ac:spMk id="7" creationId="{8D7D40FF-BB2E-5D11-CD8A-6C02310A7497}"/>
          </ac:spMkLst>
        </pc:spChg>
      </pc:sldChg>
      <pc:sldChg chg="add del">
        <pc:chgData name="Gwendolyn Eadie" userId="b43e6459-9bf4-4d31-97e2-23561e4e6c40" providerId="ADAL" clId="{4C773D83-0EB6-4C4A-99F2-61B29AE57CDA}" dt="2025-06-05T14:46:34.967" v="105" actId="47"/>
        <pc:sldMkLst>
          <pc:docMk/>
          <pc:sldMk cId="283658022" sldId="711"/>
        </pc:sldMkLst>
      </pc:sldChg>
    </pc:docChg>
  </pc:docChgLst>
  <pc:docChgLst>
    <pc:chgData name="Gwendolyn Eadie" userId="S::gwen.eadie@utoronto.ca::b43e6459-9bf4-4d31-97e2-23561e4e6c40" providerId="AD" clId="Web-{0BD86ED0-4AA6-B01D-BB03-C13CE49E8A2A}"/>
    <pc:docChg chg="addSld delSld modSld sldOrd">
      <pc:chgData name="Gwendolyn Eadie" userId="S::gwen.eadie@utoronto.ca::b43e6459-9bf4-4d31-97e2-23561e4e6c40" providerId="AD" clId="Web-{0BD86ED0-4AA6-B01D-BB03-C13CE49E8A2A}" dt="2024-02-07T07:18:19.751" v="2428"/>
      <pc:docMkLst>
        <pc:docMk/>
      </pc:docMkLst>
      <pc:sldChg chg="modSp add addAnim">
        <pc:chgData name="Gwendolyn Eadie" userId="S::gwen.eadie@utoronto.ca::b43e6459-9bf4-4d31-97e2-23561e4e6c40" providerId="AD" clId="Web-{0BD86ED0-4AA6-B01D-BB03-C13CE49E8A2A}" dt="2024-02-07T07:04:50.195" v="2080"/>
        <pc:sldMkLst>
          <pc:docMk/>
          <pc:sldMk cId="1380439347" sldId="274"/>
        </pc:sldMkLst>
      </pc:sldChg>
      <pc:sldChg chg="del">
        <pc:chgData name="Gwendolyn Eadie" userId="S::gwen.eadie@utoronto.ca::b43e6459-9bf4-4d31-97e2-23561e4e6c40" providerId="AD" clId="Web-{0BD86ED0-4AA6-B01D-BB03-C13CE49E8A2A}" dt="2024-02-07T04:16:50.198" v="91"/>
        <pc:sldMkLst>
          <pc:docMk/>
          <pc:sldMk cId="2208340678" sldId="380"/>
        </pc:sldMkLst>
      </pc:sldChg>
      <pc:sldChg chg="addSp delSp modSp addAnim delAnim">
        <pc:chgData name="Gwendolyn Eadie" userId="S::gwen.eadie@utoronto.ca::b43e6459-9bf4-4d31-97e2-23561e4e6c40" providerId="AD" clId="Web-{0BD86ED0-4AA6-B01D-BB03-C13CE49E8A2A}" dt="2024-02-07T07:16:31.984" v="2416" actId="20577"/>
        <pc:sldMkLst>
          <pc:docMk/>
          <pc:sldMk cId="1107377908" sldId="381"/>
        </pc:sldMkLst>
      </pc:sldChg>
      <pc:sldChg chg="addSp delSp modSp ord addAnim delAnim">
        <pc:chgData name="Gwendolyn Eadie" userId="S::gwen.eadie@utoronto.ca::b43e6459-9bf4-4d31-97e2-23561e4e6c40" providerId="AD" clId="Web-{0BD86ED0-4AA6-B01D-BB03-C13CE49E8A2A}" dt="2024-02-07T06:56:49.139" v="2066"/>
        <pc:sldMkLst>
          <pc:docMk/>
          <pc:sldMk cId="1185692898" sldId="385"/>
        </pc:sldMkLst>
      </pc:sldChg>
      <pc:sldChg chg="del">
        <pc:chgData name="Gwendolyn Eadie" userId="S::gwen.eadie@utoronto.ca::b43e6459-9bf4-4d31-97e2-23561e4e6c40" providerId="AD" clId="Web-{0BD86ED0-4AA6-B01D-BB03-C13CE49E8A2A}" dt="2024-02-07T04:16:52.948" v="92"/>
        <pc:sldMkLst>
          <pc:docMk/>
          <pc:sldMk cId="871365397" sldId="386"/>
        </pc:sldMkLst>
      </pc:sldChg>
      <pc:sldChg chg="del">
        <pc:chgData name="Gwendolyn Eadie" userId="S::gwen.eadie@utoronto.ca::b43e6459-9bf4-4d31-97e2-23561e4e6c40" providerId="AD" clId="Web-{0BD86ED0-4AA6-B01D-BB03-C13CE49E8A2A}" dt="2024-02-07T04:16:54.182" v="93"/>
        <pc:sldMkLst>
          <pc:docMk/>
          <pc:sldMk cId="392729589" sldId="387"/>
        </pc:sldMkLst>
      </pc:sldChg>
      <pc:sldChg chg="del">
        <pc:chgData name="Gwendolyn Eadie" userId="S::gwen.eadie@utoronto.ca::b43e6459-9bf4-4d31-97e2-23561e4e6c40" providerId="AD" clId="Web-{0BD86ED0-4AA6-B01D-BB03-C13CE49E8A2A}" dt="2024-02-07T04:16:55.510" v="94"/>
        <pc:sldMkLst>
          <pc:docMk/>
          <pc:sldMk cId="1304003292" sldId="388"/>
        </pc:sldMkLst>
      </pc:sldChg>
      <pc:sldChg chg="del">
        <pc:chgData name="Gwendolyn Eadie" userId="S::gwen.eadie@utoronto.ca::b43e6459-9bf4-4d31-97e2-23561e4e6c40" providerId="AD" clId="Web-{0BD86ED0-4AA6-B01D-BB03-C13CE49E8A2A}" dt="2024-02-07T05:45:36.005" v="874"/>
        <pc:sldMkLst>
          <pc:docMk/>
          <pc:sldMk cId="2968984587" sldId="391"/>
        </pc:sldMkLst>
      </pc:sldChg>
      <pc:sldChg chg="del">
        <pc:chgData name="Gwendolyn Eadie" userId="S::gwen.eadie@utoronto.ca::b43e6459-9bf4-4d31-97e2-23561e4e6c40" providerId="AD" clId="Web-{0BD86ED0-4AA6-B01D-BB03-C13CE49E8A2A}" dt="2024-02-07T05:29:59.045" v="719"/>
        <pc:sldMkLst>
          <pc:docMk/>
          <pc:sldMk cId="958193697" sldId="392"/>
        </pc:sldMkLst>
      </pc:sldChg>
      <pc:sldChg chg="del">
        <pc:chgData name="Gwendolyn Eadie" userId="S::gwen.eadie@utoronto.ca::b43e6459-9bf4-4d31-97e2-23561e4e6c40" providerId="AD" clId="Web-{0BD86ED0-4AA6-B01D-BB03-C13CE49E8A2A}" dt="2024-02-07T05:30:00.514" v="720"/>
        <pc:sldMkLst>
          <pc:docMk/>
          <pc:sldMk cId="1837565823" sldId="394"/>
        </pc:sldMkLst>
      </pc:sldChg>
      <pc:sldChg chg="modSp">
        <pc:chgData name="Gwendolyn Eadie" userId="S::gwen.eadie@utoronto.ca::b43e6459-9bf4-4d31-97e2-23561e4e6c40" providerId="AD" clId="Web-{0BD86ED0-4AA6-B01D-BB03-C13CE49E8A2A}" dt="2024-02-07T06:48:36.728" v="2065" actId="20577"/>
        <pc:sldMkLst>
          <pc:docMk/>
          <pc:sldMk cId="2603879184" sldId="396"/>
        </pc:sldMkLst>
      </pc:sldChg>
      <pc:sldChg chg="ord">
        <pc:chgData name="Gwendolyn Eadie" userId="S::gwen.eadie@utoronto.ca::b43e6459-9bf4-4d31-97e2-23561e4e6c40" providerId="AD" clId="Web-{0BD86ED0-4AA6-B01D-BB03-C13CE49E8A2A}" dt="2024-02-07T04:19:20.950" v="162"/>
        <pc:sldMkLst>
          <pc:docMk/>
          <pc:sldMk cId="2967386768" sldId="398"/>
        </pc:sldMkLst>
      </pc:sldChg>
      <pc:sldChg chg="del">
        <pc:chgData name="Gwendolyn Eadie" userId="S::gwen.eadie@utoronto.ca::b43e6459-9bf4-4d31-97e2-23561e4e6c40" providerId="AD" clId="Web-{0BD86ED0-4AA6-B01D-BB03-C13CE49E8A2A}" dt="2024-02-07T06:34:50.393" v="1348"/>
        <pc:sldMkLst>
          <pc:docMk/>
          <pc:sldMk cId="2988213877" sldId="399"/>
        </pc:sldMkLst>
      </pc:sldChg>
      <pc:sldChg chg="del">
        <pc:chgData name="Gwendolyn Eadie" userId="S::gwen.eadie@utoronto.ca::b43e6459-9bf4-4d31-97e2-23561e4e6c40" providerId="AD" clId="Web-{0BD86ED0-4AA6-B01D-BB03-C13CE49E8A2A}" dt="2024-02-07T06:34:57.143" v="1349"/>
        <pc:sldMkLst>
          <pc:docMk/>
          <pc:sldMk cId="370111541" sldId="400"/>
        </pc:sldMkLst>
      </pc:sldChg>
      <pc:sldChg chg="del">
        <pc:chgData name="Gwendolyn Eadie" userId="S::gwen.eadie@utoronto.ca::b43e6459-9bf4-4d31-97e2-23561e4e6c40" providerId="AD" clId="Web-{0BD86ED0-4AA6-B01D-BB03-C13CE49E8A2A}" dt="2024-02-07T06:34:49.908" v="1347"/>
        <pc:sldMkLst>
          <pc:docMk/>
          <pc:sldMk cId="2652289920" sldId="401"/>
        </pc:sldMkLst>
      </pc:sldChg>
      <pc:sldChg chg="del">
        <pc:chgData name="Gwendolyn Eadie" userId="S::gwen.eadie@utoronto.ca::b43e6459-9bf4-4d31-97e2-23561e4e6c40" providerId="AD" clId="Web-{0BD86ED0-4AA6-B01D-BB03-C13CE49E8A2A}" dt="2024-02-07T06:34:49.502" v="1346"/>
        <pc:sldMkLst>
          <pc:docMk/>
          <pc:sldMk cId="1768270626" sldId="402"/>
        </pc:sldMkLst>
      </pc:sldChg>
      <pc:sldChg chg="ord">
        <pc:chgData name="Gwendolyn Eadie" userId="S::gwen.eadie@utoronto.ca::b43e6459-9bf4-4d31-97e2-23561e4e6c40" providerId="AD" clId="Web-{0BD86ED0-4AA6-B01D-BB03-C13CE49E8A2A}" dt="2024-02-07T04:07:27.972" v="78"/>
        <pc:sldMkLst>
          <pc:docMk/>
          <pc:sldMk cId="1614481169" sldId="403"/>
        </pc:sldMkLst>
      </pc:sldChg>
      <pc:sldChg chg="del">
        <pc:chgData name="Gwendolyn Eadie" userId="S::gwen.eadie@utoronto.ca::b43e6459-9bf4-4d31-97e2-23561e4e6c40" providerId="AD" clId="Web-{0BD86ED0-4AA6-B01D-BB03-C13CE49E8A2A}" dt="2024-02-07T06:34:48.487" v="1345"/>
        <pc:sldMkLst>
          <pc:docMk/>
          <pc:sldMk cId="3494594435" sldId="404"/>
        </pc:sldMkLst>
      </pc:sldChg>
      <pc:sldChg chg="del">
        <pc:chgData name="Gwendolyn Eadie" userId="S::gwen.eadie@utoronto.ca::b43e6459-9bf4-4d31-97e2-23561e4e6c40" providerId="AD" clId="Web-{0BD86ED0-4AA6-B01D-BB03-C13CE49E8A2A}" dt="2024-02-07T06:34:58.315" v="1350"/>
        <pc:sldMkLst>
          <pc:docMk/>
          <pc:sldMk cId="2437687759" sldId="405"/>
        </pc:sldMkLst>
      </pc:sldChg>
      <pc:sldChg chg="modSp new addAnim">
        <pc:chgData name="Gwendolyn Eadie" userId="S::gwen.eadie@utoronto.ca::b43e6459-9bf4-4d31-97e2-23561e4e6c40" providerId="AD" clId="Web-{0BD86ED0-4AA6-B01D-BB03-C13CE49E8A2A}" dt="2024-02-07T06:02:18.761" v="1129" actId="20577"/>
        <pc:sldMkLst>
          <pc:docMk/>
          <pc:sldMk cId="3968439836" sldId="406"/>
        </pc:sldMkLst>
      </pc:sldChg>
      <pc:sldChg chg="addSp delSp modSp new">
        <pc:chgData name="Gwendolyn Eadie" userId="S::gwen.eadie@utoronto.ca::b43e6459-9bf4-4d31-97e2-23561e4e6c40" providerId="AD" clId="Web-{0BD86ED0-4AA6-B01D-BB03-C13CE49E8A2A}" dt="2024-02-07T04:19:48.513" v="174" actId="20577"/>
        <pc:sldMkLst>
          <pc:docMk/>
          <pc:sldMk cId="2054861073" sldId="407"/>
        </pc:sldMkLst>
      </pc:sldChg>
      <pc:sldChg chg="addSp delSp modSp new addAnim delAnim">
        <pc:chgData name="Gwendolyn Eadie" userId="S::gwen.eadie@utoronto.ca::b43e6459-9bf4-4d31-97e2-23561e4e6c40" providerId="AD" clId="Web-{0BD86ED0-4AA6-B01D-BB03-C13CE49E8A2A}" dt="2024-02-07T07:13:44.045" v="2396" actId="20577"/>
        <pc:sldMkLst>
          <pc:docMk/>
          <pc:sldMk cId="2820633402" sldId="408"/>
        </pc:sldMkLst>
      </pc:sldChg>
      <pc:sldChg chg="modSp new del">
        <pc:chgData name="Gwendolyn Eadie" userId="S::gwen.eadie@utoronto.ca::b43e6459-9bf4-4d31-97e2-23561e4e6c40" providerId="AD" clId="Web-{0BD86ED0-4AA6-B01D-BB03-C13CE49E8A2A}" dt="2024-02-07T06:34:46.393" v="1344"/>
        <pc:sldMkLst>
          <pc:docMk/>
          <pc:sldMk cId="1295872055" sldId="409"/>
        </pc:sldMkLst>
      </pc:sldChg>
      <pc:sldChg chg="modSp new del">
        <pc:chgData name="Gwendolyn Eadie" userId="S::gwen.eadie@utoronto.ca::b43e6459-9bf4-4d31-97e2-23561e4e6c40" providerId="AD" clId="Web-{0BD86ED0-4AA6-B01D-BB03-C13CE49E8A2A}" dt="2024-02-07T06:34:38.893" v="1343"/>
        <pc:sldMkLst>
          <pc:docMk/>
          <pc:sldMk cId="929377371" sldId="410"/>
        </pc:sldMkLst>
      </pc:sldChg>
      <pc:sldChg chg="modSp add replId">
        <pc:chgData name="Gwendolyn Eadie" userId="S::gwen.eadie@utoronto.ca::b43e6459-9bf4-4d31-97e2-23561e4e6c40" providerId="AD" clId="Web-{0BD86ED0-4AA6-B01D-BB03-C13CE49E8A2A}" dt="2024-02-07T06:00:28.198" v="1065" actId="20577"/>
        <pc:sldMkLst>
          <pc:docMk/>
          <pc:sldMk cId="2204114696" sldId="411"/>
        </pc:sldMkLst>
      </pc:sldChg>
      <pc:sldChg chg="modSp new">
        <pc:chgData name="Gwendolyn Eadie" userId="S::gwen.eadie@utoronto.ca::b43e6459-9bf4-4d31-97e2-23561e4e6c40" providerId="AD" clId="Web-{0BD86ED0-4AA6-B01D-BB03-C13CE49E8A2A}" dt="2024-02-07T06:11:36.734" v="1315" actId="20577"/>
        <pc:sldMkLst>
          <pc:docMk/>
          <pc:sldMk cId="1101244264" sldId="412"/>
        </pc:sldMkLst>
      </pc:sldChg>
      <pc:sldChg chg="modSp add ord replId delAnim">
        <pc:chgData name="Gwendolyn Eadie" userId="S::gwen.eadie@utoronto.ca::b43e6459-9bf4-4d31-97e2-23561e4e6c40" providerId="AD" clId="Web-{0BD86ED0-4AA6-B01D-BB03-C13CE49E8A2A}" dt="2024-02-07T06:05:17.325" v="1259"/>
        <pc:sldMkLst>
          <pc:docMk/>
          <pc:sldMk cId="2812411566" sldId="413"/>
        </pc:sldMkLst>
      </pc:sldChg>
      <pc:sldChg chg="modSp new addAnim">
        <pc:chgData name="Gwendolyn Eadie" userId="S::gwen.eadie@utoronto.ca::b43e6459-9bf4-4d31-97e2-23561e4e6c40" providerId="AD" clId="Web-{0BD86ED0-4AA6-B01D-BB03-C13CE49E8A2A}" dt="2024-02-07T07:18:19.751" v="2428"/>
        <pc:sldMkLst>
          <pc:docMk/>
          <pc:sldMk cId="238166997" sldId="414"/>
        </pc:sldMkLst>
      </pc:sldChg>
      <pc:sldChg chg="modSp add replId addAnim">
        <pc:chgData name="Gwendolyn Eadie" userId="S::gwen.eadie@utoronto.ca::b43e6459-9bf4-4d31-97e2-23561e4e6c40" providerId="AD" clId="Web-{0BD86ED0-4AA6-B01D-BB03-C13CE49E8A2A}" dt="2024-02-07T07:04:54.382" v="2081"/>
        <pc:sldMkLst>
          <pc:docMk/>
          <pc:sldMk cId="3080840279" sldId="415"/>
        </pc:sldMkLst>
      </pc:sldChg>
      <pc:sldChg chg="modSp new addAnim">
        <pc:chgData name="Gwendolyn Eadie" userId="S::gwen.eadie@utoronto.ca::b43e6459-9bf4-4d31-97e2-23561e4e6c40" providerId="AD" clId="Web-{0BD86ED0-4AA6-B01D-BB03-C13CE49E8A2A}" dt="2024-02-07T07:11:32.136" v="2391"/>
        <pc:sldMkLst>
          <pc:docMk/>
          <pc:sldMk cId="2177208414" sldId="416"/>
        </pc:sldMkLst>
      </pc:sldChg>
    </pc:docChg>
  </pc:docChgLst>
  <pc:docChgLst>
    <pc:chgData name="Gwendolyn Eadie" userId="S::gwen.eadie@utoronto.ca::b43e6459-9bf4-4d31-97e2-23561e4e6c40" providerId="AD" clId="Web-{7E97F5DD-9D65-610E-92B8-8FD4D8F90F02}"/>
    <pc:docChg chg="modSld">
      <pc:chgData name="Gwendolyn Eadie" userId="S::gwen.eadie@utoronto.ca::b43e6459-9bf4-4d31-97e2-23561e4e6c40" providerId="AD" clId="Web-{7E97F5DD-9D65-610E-92B8-8FD4D8F90F02}" dt="2024-01-24T16:03:31.162" v="0"/>
      <pc:docMkLst>
        <pc:docMk/>
      </pc:docMkLst>
      <pc:sldChg chg="addAnim">
        <pc:chgData name="Gwendolyn Eadie" userId="S::gwen.eadie@utoronto.ca::b43e6459-9bf4-4d31-97e2-23561e4e6c40" providerId="AD" clId="Web-{7E97F5DD-9D65-610E-92B8-8FD4D8F90F02}" dt="2024-01-24T16:03:31.162" v="0"/>
        <pc:sldMkLst>
          <pc:docMk/>
          <pc:sldMk cId="2208340678" sldId="380"/>
        </pc:sldMkLst>
      </pc:sldChg>
    </pc:docChg>
  </pc:docChgLst>
  <pc:docChgLst>
    <pc:chgData name="Gwendolyn Eadie" userId="b43e6459-9bf4-4d31-97e2-23561e4e6c40" providerId="ADAL" clId="{2E369B54-F89D-463D-BF12-0F1B460852B7}"/>
    <pc:docChg chg="custSel modSld">
      <pc:chgData name="Gwendolyn Eadie" userId="b43e6459-9bf4-4d31-97e2-23561e4e6c40" providerId="ADAL" clId="{2E369B54-F89D-463D-BF12-0F1B460852B7}" dt="2024-02-05T19:58:15.964" v="483" actId="20577"/>
      <pc:docMkLst>
        <pc:docMk/>
      </pc:docMkLst>
      <pc:sldChg chg="modSp mod">
        <pc:chgData name="Gwendolyn Eadie" userId="b43e6459-9bf4-4d31-97e2-23561e4e6c40" providerId="ADAL" clId="{2E369B54-F89D-463D-BF12-0F1B460852B7}" dt="2024-02-05T19:58:15.964" v="483" actId="20577"/>
        <pc:sldMkLst>
          <pc:docMk/>
          <pc:sldMk cId="2208340678" sldId="380"/>
        </pc:sldMkLst>
      </pc:sldChg>
      <pc:sldChg chg="modSp mod modAnim">
        <pc:chgData name="Gwendolyn Eadie" userId="b43e6459-9bf4-4d31-97e2-23561e4e6c40" providerId="ADAL" clId="{2E369B54-F89D-463D-BF12-0F1B460852B7}" dt="2024-02-05T19:57:37.262" v="434" actId="20577"/>
        <pc:sldMkLst>
          <pc:docMk/>
          <pc:sldMk cId="958141673" sldId="389"/>
        </pc:sldMkLst>
      </pc:sldChg>
      <pc:sldChg chg="modSp">
        <pc:chgData name="Gwendolyn Eadie" userId="b43e6459-9bf4-4d31-97e2-23561e4e6c40" providerId="ADAL" clId="{2E369B54-F89D-463D-BF12-0F1B460852B7}" dt="2024-02-05T19:57:46.226" v="435" actId="113"/>
        <pc:sldMkLst>
          <pc:docMk/>
          <pc:sldMk cId="3408410709" sldId="395"/>
        </pc:sldMkLst>
      </pc:sldChg>
      <pc:sldChg chg="delSp modSp mod delAnim modAnim">
        <pc:chgData name="Gwendolyn Eadie" userId="b43e6459-9bf4-4d31-97e2-23561e4e6c40" providerId="ADAL" clId="{2E369B54-F89D-463D-BF12-0F1B460852B7}" dt="2024-02-05T19:57:20.849" v="397" actId="20577"/>
        <pc:sldMkLst>
          <pc:docMk/>
          <pc:sldMk cId="2603879184" sldId="396"/>
        </pc:sldMkLst>
      </pc:sldChg>
    </pc:docChg>
  </pc:docChgLst>
  <pc:docChgLst>
    <pc:chgData name="Gwendolyn Eadie" userId="b43e6459-9bf4-4d31-97e2-23561e4e6c40" providerId="ADAL" clId="{4959F119-D575-4365-AF70-BB642963F5B3}"/>
    <pc:docChg chg="undo custSel addSld delSld modSld sldOrd">
      <pc:chgData name="Gwendolyn Eadie" userId="b43e6459-9bf4-4d31-97e2-23561e4e6c40" providerId="ADAL" clId="{4959F119-D575-4365-AF70-BB642963F5B3}" dt="2024-01-29T17:48:53.573" v="2028" actId="20577"/>
      <pc:docMkLst>
        <pc:docMk/>
      </pc:docMkLst>
      <pc:sldChg chg="modSp mod">
        <pc:chgData name="Gwendolyn Eadie" userId="b43e6459-9bf4-4d31-97e2-23561e4e6c40" providerId="ADAL" clId="{4959F119-D575-4365-AF70-BB642963F5B3}" dt="2024-01-29T17:48:53.573" v="2028" actId="20577"/>
        <pc:sldMkLst>
          <pc:docMk/>
          <pc:sldMk cId="1495496538" sldId="257"/>
        </pc:sldMkLst>
      </pc:sldChg>
      <pc:sldChg chg="modSp mod">
        <pc:chgData name="Gwendolyn Eadie" userId="b43e6459-9bf4-4d31-97e2-23561e4e6c40" providerId="ADAL" clId="{4959F119-D575-4365-AF70-BB642963F5B3}" dt="2024-01-29T03:02:47.944" v="932" actId="20577"/>
        <pc:sldMkLst>
          <pc:docMk/>
          <pc:sldMk cId="1107377908" sldId="381"/>
        </pc:sldMkLst>
      </pc:sldChg>
      <pc:sldChg chg="modAnim">
        <pc:chgData name="Gwendolyn Eadie" userId="b43e6459-9bf4-4d31-97e2-23561e4e6c40" providerId="ADAL" clId="{4959F119-D575-4365-AF70-BB642963F5B3}" dt="2024-01-29T02:19:31.962" v="113"/>
        <pc:sldMkLst>
          <pc:docMk/>
          <pc:sldMk cId="1185692898" sldId="385"/>
        </pc:sldMkLst>
      </pc:sldChg>
      <pc:sldChg chg="add del">
        <pc:chgData name="Gwendolyn Eadie" userId="b43e6459-9bf4-4d31-97e2-23561e4e6c40" providerId="ADAL" clId="{4959F119-D575-4365-AF70-BB642963F5B3}" dt="2024-01-29T17:48:40.745" v="2014" actId="47"/>
        <pc:sldMkLst>
          <pc:docMk/>
          <pc:sldMk cId="958141673" sldId="389"/>
        </pc:sldMkLst>
      </pc:sldChg>
      <pc:sldChg chg="modSp mod">
        <pc:chgData name="Gwendolyn Eadie" userId="b43e6459-9bf4-4d31-97e2-23561e4e6c40" providerId="ADAL" clId="{4959F119-D575-4365-AF70-BB642963F5B3}" dt="2024-01-29T17:48:40.383" v="2012" actId="20577"/>
        <pc:sldMkLst>
          <pc:docMk/>
          <pc:sldMk cId="1920848717" sldId="390"/>
        </pc:sldMkLst>
      </pc:sldChg>
      <pc:sldChg chg="addSp modSp mod modAnim">
        <pc:chgData name="Gwendolyn Eadie" userId="b43e6459-9bf4-4d31-97e2-23561e4e6c40" providerId="ADAL" clId="{4959F119-D575-4365-AF70-BB642963F5B3}" dt="2024-01-29T04:58:12.369" v="1803" actId="20577"/>
        <pc:sldMkLst>
          <pc:docMk/>
          <pc:sldMk cId="958193697" sldId="392"/>
        </pc:sldMkLst>
      </pc:sldChg>
      <pc:sldChg chg="addSp modSp new add del mod">
        <pc:chgData name="Gwendolyn Eadie" userId="b43e6459-9bf4-4d31-97e2-23561e4e6c40" providerId="ADAL" clId="{4959F119-D575-4365-AF70-BB642963F5B3}" dt="2024-01-29T17:48:40.557" v="2013" actId="47"/>
        <pc:sldMkLst>
          <pc:docMk/>
          <pc:sldMk cId="3408410709" sldId="395"/>
        </pc:sldMkLst>
      </pc:sldChg>
      <pc:sldChg chg="modSp new add del mod ord modAnim">
        <pc:chgData name="Gwendolyn Eadie" userId="b43e6459-9bf4-4d31-97e2-23561e4e6c40" providerId="ADAL" clId="{4959F119-D575-4365-AF70-BB642963F5B3}" dt="2024-01-29T17:48:51.221" v="2026" actId="20577"/>
        <pc:sldMkLst>
          <pc:docMk/>
          <pc:sldMk cId="2603879184" sldId="396"/>
        </pc:sldMkLst>
      </pc:sldChg>
      <pc:sldChg chg="modSp new mod modAnim">
        <pc:chgData name="Gwendolyn Eadie" userId="b43e6459-9bf4-4d31-97e2-23561e4e6c40" providerId="ADAL" clId="{4959F119-D575-4365-AF70-BB642963F5B3}" dt="2024-01-29T06:08:13.531" v="1902" actId="20577"/>
        <pc:sldMkLst>
          <pc:docMk/>
          <pc:sldMk cId="3742325145" sldId="397"/>
        </pc:sldMkLst>
      </pc:sldChg>
    </pc:docChg>
  </pc:docChgLst>
  <pc:docChgLst>
    <pc:chgData name="Gwendolyn Eadie" userId="S::gwen.eadie@utoronto.ca::b43e6459-9bf4-4d31-97e2-23561e4e6c40" providerId="AD" clId="Web-{D4EC9B7A-007B-1AE3-B4F3-0E5315B8628A}"/>
    <pc:docChg chg="delSld modSld">
      <pc:chgData name="Gwendolyn Eadie" userId="S::gwen.eadie@utoronto.ca::b43e6459-9bf4-4d31-97e2-23561e4e6c40" providerId="AD" clId="Web-{D4EC9B7A-007B-1AE3-B4F3-0E5315B8628A}" dt="2024-01-15T05:04:52.143" v="136"/>
      <pc:docMkLst>
        <pc:docMk/>
      </pc:docMkLst>
      <pc:sldChg chg="modSp">
        <pc:chgData name="Gwendolyn Eadie" userId="S::gwen.eadie@utoronto.ca::b43e6459-9bf4-4d31-97e2-23561e4e6c40" providerId="AD" clId="Web-{D4EC9B7A-007B-1AE3-B4F3-0E5315B8628A}" dt="2024-01-15T04:41:54.418" v="4" actId="20577"/>
        <pc:sldMkLst>
          <pc:docMk/>
          <pc:sldMk cId="1199140779" sldId="345"/>
        </pc:sldMkLst>
      </pc:sldChg>
      <pc:sldChg chg="del">
        <pc:chgData name="Gwendolyn Eadie" userId="S::gwen.eadie@utoronto.ca::b43e6459-9bf4-4d31-97e2-23561e4e6c40" providerId="AD" clId="Web-{D4EC9B7A-007B-1AE3-B4F3-0E5315B8628A}" dt="2024-01-15T05:04:49.346" v="134"/>
        <pc:sldMkLst>
          <pc:docMk/>
          <pc:sldMk cId="2181524959" sldId="346"/>
        </pc:sldMkLst>
      </pc:sldChg>
      <pc:sldChg chg="modSp">
        <pc:chgData name="Gwendolyn Eadie" userId="S::gwen.eadie@utoronto.ca::b43e6459-9bf4-4d31-97e2-23561e4e6c40" providerId="AD" clId="Web-{D4EC9B7A-007B-1AE3-B4F3-0E5315B8628A}" dt="2024-01-15T04:50:40.161" v="33" actId="20577"/>
        <pc:sldMkLst>
          <pc:docMk/>
          <pc:sldMk cId="2994481351" sldId="356"/>
        </pc:sldMkLst>
      </pc:sldChg>
      <pc:sldChg chg="modSp">
        <pc:chgData name="Gwendolyn Eadie" userId="S::gwen.eadie@utoronto.ca::b43e6459-9bf4-4d31-97e2-23561e4e6c40" providerId="AD" clId="Web-{D4EC9B7A-007B-1AE3-B4F3-0E5315B8628A}" dt="2024-01-15T05:01:41.765" v="73" actId="20577"/>
        <pc:sldMkLst>
          <pc:docMk/>
          <pc:sldMk cId="654670292" sldId="369"/>
        </pc:sldMkLst>
      </pc:sldChg>
      <pc:sldChg chg="del">
        <pc:chgData name="Gwendolyn Eadie" userId="S::gwen.eadie@utoronto.ca::b43e6459-9bf4-4d31-97e2-23561e4e6c40" providerId="AD" clId="Web-{D4EC9B7A-007B-1AE3-B4F3-0E5315B8628A}" dt="2024-01-15T05:04:50.955" v="135"/>
        <pc:sldMkLst>
          <pc:docMk/>
          <pc:sldMk cId="719192783" sldId="371"/>
        </pc:sldMkLst>
      </pc:sldChg>
      <pc:sldChg chg="del">
        <pc:chgData name="Gwendolyn Eadie" userId="S::gwen.eadie@utoronto.ca::b43e6459-9bf4-4d31-97e2-23561e4e6c40" providerId="AD" clId="Web-{D4EC9B7A-007B-1AE3-B4F3-0E5315B8628A}" dt="2024-01-15T05:04:52.143" v="136"/>
        <pc:sldMkLst>
          <pc:docMk/>
          <pc:sldMk cId="1961951823" sldId="372"/>
        </pc:sldMkLst>
      </pc:sldChg>
      <pc:sldChg chg="modSp">
        <pc:chgData name="Gwendolyn Eadie" userId="S::gwen.eadie@utoronto.ca::b43e6459-9bf4-4d31-97e2-23561e4e6c40" providerId="AD" clId="Web-{D4EC9B7A-007B-1AE3-B4F3-0E5315B8628A}" dt="2024-01-15T04:50:15.238" v="32" actId="20577"/>
        <pc:sldMkLst>
          <pc:docMk/>
          <pc:sldMk cId="2919277935" sldId="374"/>
        </pc:sldMkLst>
      </pc:sldChg>
      <pc:sldChg chg="modSp addAnim">
        <pc:chgData name="Gwendolyn Eadie" userId="S::gwen.eadie@utoronto.ca::b43e6459-9bf4-4d31-97e2-23561e4e6c40" providerId="AD" clId="Web-{D4EC9B7A-007B-1AE3-B4F3-0E5315B8628A}" dt="2024-01-15T05:03:32.642" v="133" actId="20577"/>
        <pc:sldMkLst>
          <pc:docMk/>
          <pc:sldMk cId="3503850946" sldId="376"/>
        </pc:sldMkLst>
      </pc:sldChg>
    </pc:docChg>
  </pc:docChgLst>
  <pc:docChgLst>
    <pc:chgData name="Gwendolyn Eadie" userId="b43e6459-9bf4-4d31-97e2-23561e4e6c40" providerId="ADAL" clId="{49A07B47-70C6-4CA8-BADA-A29B3FF627D1}"/>
    <pc:docChg chg="undo custSel addSld modSld">
      <pc:chgData name="Gwendolyn Eadie" userId="b43e6459-9bf4-4d31-97e2-23561e4e6c40" providerId="ADAL" clId="{49A07B47-70C6-4CA8-BADA-A29B3FF627D1}" dt="2024-01-15T17:42:34.570" v="672" actId="1076"/>
      <pc:docMkLst>
        <pc:docMk/>
      </pc:docMkLst>
      <pc:sldChg chg="modSp mod">
        <pc:chgData name="Gwendolyn Eadie" userId="b43e6459-9bf4-4d31-97e2-23561e4e6c40" providerId="ADAL" clId="{49A07B47-70C6-4CA8-BADA-A29B3FF627D1}" dt="2024-01-15T14:25:53.312" v="3" actId="20577"/>
        <pc:sldMkLst>
          <pc:docMk/>
          <pc:sldMk cId="1495496538" sldId="257"/>
        </pc:sldMkLst>
      </pc:sldChg>
      <pc:sldChg chg="modAnim">
        <pc:chgData name="Gwendolyn Eadie" userId="b43e6459-9bf4-4d31-97e2-23561e4e6c40" providerId="ADAL" clId="{49A07B47-70C6-4CA8-BADA-A29B3FF627D1}" dt="2024-01-15T14:26:44.538" v="41"/>
        <pc:sldMkLst>
          <pc:docMk/>
          <pc:sldMk cId="2076139784" sldId="344"/>
        </pc:sldMkLst>
      </pc:sldChg>
      <pc:sldChg chg="modSp mod modAnim">
        <pc:chgData name="Gwendolyn Eadie" userId="b43e6459-9bf4-4d31-97e2-23561e4e6c40" providerId="ADAL" clId="{49A07B47-70C6-4CA8-BADA-A29B3FF627D1}" dt="2024-01-15T14:33:31.971" v="161"/>
        <pc:sldMkLst>
          <pc:docMk/>
          <pc:sldMk cId="1199140779" sldId="345"/>
        </pc:sldMkLst>
      </pc:sldChg>
      <pc:sldChg chg="addSp modAnim">
        <pc:chgData name="Gwendolyn Eadie" userId="b43e6459-9bf4-4d31-97e2-23561e4e6c40" providerId="ADAL" clId="{49A07B47-70C6-4CA8-BADA-A29B3FF627D1}" dt="2024-01-15T16:25:12.424" v="298"/>
        <pc:sldMkLst>
          <pc:docMk/>
          <pc:sldMk cId="654670292" sldId="369"/>
        </pc:sldMkLst>
      </pc:sldChg>
      <pc:sldChg chg="modSp mod">
        <pc:chgData name="Gwendolyn Eadie" userId="b43e6459-9bf4-4d31-97e2-23561e4e6c40" providerId="ADAL" clId="{49A07B47-70C6-4CA8-BADA-A29B3FF627D1}" dt="2024-01-15T14:26:22.994" v="40" actId="20577"/>
        <pc:sldMkLst>
          <pc:docMk/>
          <pc:sldMk cId="3109114096" sldId="373"/>
        </pc:sldMkLst>
      </pc:sldChg>
      <pc:sldChg chg="modAnim">
        <pc:chgData name="Gwendolyn Eadie" userId="b43e6459-9bf4-4d31-97e2-23561e4e6c40" providerId="ADAL" clId="{49A07B47-70C6-4CA8-BADA-A29B3FF627D1}" dt="2024-01-15T14:26:51.162" v="42"/>
        <pc:sldMkLst>
          <pc:docMk/>
          <pc:sldMk cId="2919277935" sldId="374"/>
        </pc:sldMkLst>
      </pc:sldChg>
      <pc:sldChg chg="modSp modAnim">
        <pc:chgData name="Gwendolyn Eadie" userId="b43e6459-9bf4-4d31-97e2-23561e4e6c40" providerId="ADAL" clId="{49A07B47-70C6-4CA8-BADA-A29B3FF627D1}" dt="2024-01-15T14:32:15.918" v="153" actId="20577"/>
        <pc:sldMkLst>
          <pc:docMk/>
          <pc:sldMk cId="3503850946" sldId="376"/>
        </pc:sldMkLst>
      </pc:sldChg>
      <pc:sldChg chg="modSp new mod">
        <pc:chgData name="Gwendolyn Eadie" userId="b43e6459-9bf4-4d31-97e2-23561e4e6c40" providerId="ADAL" clId="{49A07B47-70C6-4CA8-BADA-A29B3FF627D1}" dt="2024-01-15T14:34:07.492" v="297" actId="20577"/>
        <pc:sldMkLst>
          <pc:docMk/>
          <pc:sldMk cId="3365942272" sldId="377"/>
        </pc:sldMkLst>
      </pc:sldChg>
      <pc:sldChg chg="addSp delSp modSp new mod">
        <pc:chgData name="Gwendolyn Eadie" userId="b43e6459-9bf4-4d31-97e2-23561e4e6c40" providerId="ADAL" clId="{49A07B47-70C6-4CA8-BADA-A29B3FF627D1}" dt="2024-01-15T17:42:34.570" v="672" actId="1076"/>
        <pc:sldMkLst>
          <pc:docMk/>
          <pc:sldMk cId="3989437899" sldId="378"/>
        </pc:sldMkLst>
      </pc:sldChg>
    </pc:docChg>
  </pc:docChgLst>
  <pc:docChgLst>
    <pc:chgData name="Gwendolyn Eadie" userId="b43e6459-9bf4-4d31-97e2-23561e4e6c40" providerId="ADAL" clId="{64D2A7AB-B706-4D73-B8B0-59D91ACBDABD}"/>
    <pc:docChg chg="undo custSel addSld delSld modSld">
      <pc:chgData name="Gwendolyn Eadie" userId="b43e6459-9bf4-4d31-97e2-23561e4e6c40" providerId="ADAL" clId="{64D2A7AB-B706-4D73-B8B0-59D91ACBDABD}" dt="2024-01-24T16:06:14.875" v="996" actId="20577"/>
      <pc:docMkLst>
        <pc:docMk/>
      </pc:docMkLst>
      <pc:sldChg chg="modSp del mod">
        <pc:chgData name="Gwendolyn Eadie" userId="b43e6459-9bf4-4d31-97e2-23561e4e6c40" providerId="ADAL" clId="{64D2A7AB-B706-4D73-B8B0-59D91ACBDABD}" dt="2024-01-24T16:01:08.740" v="825" actId="47"/>
        <pc:sldMkLst>
          <pc:docMk/>
          <pc:sldMk cId="1493784129" sldId="358"/>
        </pc:sldMkLst>
      </pc:sldChg>
      <pc:sldChg chg="modSp mod modAnim">
        <pc:chgData name="Gwendolyn Eadie" userId="b43e6459-9bf4-4d31-97e2-23561e4e6c40" providerId="ADAL" clId="{64D2A7AB-B706-4D73-B8B0-59D91ACBDABD}" dt="2024-01-24T15:51:31.509" v="78"/>
        <pc:sldMkLst>
          <pc:docMk/>
          <pc:sldMk cId="670222122" sldId="360"/>
        </pc:sldMkLst>
      </pc:sldChg>
      <pc:sldChg chg="modSp modAnim">
        <pc:chgData name="Gwendolyn Eadie" userId="b43e6459-9bf4-4d31-97e2-23561e4e6c40" providerId="ADAL" clId="{64D2A7AB-B706-4D73-B8B0-59D91ACBDABD}" dt="2024-01-24T16:04:57.066" v="912"/>
        <pc:sldMkLst>
          <pc:docMk/>
          <pc:sldMk cId="2208340678" sldId="380"/>
        </pc:sldMkLst>
      </pc:sldChg>
      <pc:sldChg chg="modSp modAnim">
        <pc:chgData name="Gwendolyn Eadie" userId="b43e6459-9bf4-4d31-97e2-23561e4e6c40" providerId="ADAL" clId="{64D2A7AB-B706-4D73-B8B0-59D91ACBDABD}" dt="2024-01-24T16:06:14.875" v="996" actId="20577"/>
        <pc:sldMkLst>
          <pc:docMk/>
          <pc:sldMk cId="3188466341" sldId="382"/>
        </pc:sldMkLst>
      </pc:sldChg>
      <pc:sldChg chg="modSp mod modAnim modNotesTx">
        <pc:chgData name="Gwendolyn Eadie" userId="b43e6459-9bf4-4d31-97e2-23561e4e6c40" providerId="ADAL" clId="{64D2A7AB-B706-4D73-B8B0-59D91ACBDABD}" dt="2024-01-24T16:01:04.285" v="824"/>
        <pc:sldMkLst>
          <pc:docMk/>
          <pc:sldMk cId="85995386" sldId="383"/>
        </pc:sldMkLst>
      </pc:sldChg>
      <pc:sldChg chg="modSp mod modAnim">
        <pc:chgData name="Gwendolyn Eadie" userId="b43e6459-9bf4-4d31-97e2-23561e4e6c40" providerId="ADAL" clId="{64D2A7AB-B706-4D73-B8B0-59D91ACBDABD}" dt="2024-01-24T16:01:38.932" v="830"/>
        <pc:sldMkLst>
          <pc:docMk/>
          <pc:sldMk cId="600492061" sldId="384"/>
        </pc:sldMkLst>
      </pc:sldChg>
      <pc:sldChg chg="modSp add mod">
        <pc:chgData name="Gwendolyn Eadie" userId="b43e6459-9bf4-4d31-97e2-23561e4e6c40" providerId="ADAL" clId="{64D2A7AB-B706-4D73-B8B0-59D91ACBDABD}" dt="2024-01-24T16:03:19.804" v="832" actId="20577"/>
        <pc:sldMkLst>
          <pc:docMk/>
          <pc:sldMk cId="1185692898" sldId="385"/>
        </pc:sldMkLst>
      </pc:sldChg>
    </pc:docChg>
  </pc:docChgLst>
  <pc:docChgLst>
    <pc:chgData name="Gwendolyn Eadie" userId="b43e6459-9bf4-4d31-97e2-23561e4e6c40" providerId="ADAL" clId="{F39CADC2-DED7-4A54-8401-7931B1670B6C}"/>
    <pc:docChg chg="undo custSel addSld delSld modSld sldOrd">
      <pc:chgData name="Gwendolyn Eadie" userId="b43e6459-9bf4-4d31-97e2-23561e4e6c40" providerId="ADAL" clId="{F39CADC2-DED7-4A54-8401-7931B1670B6C}" dt="2024-01-22T05:59:33.429" v="5498" actId="403"/>
      <pc:docMkLst>
        <pc:docMk/>
      </pc:docMkLst>
      <pc:sldChg chg="modSp modAnim modNotesTx">
        <pc:chgData name="Gwendolyn Eadie" userId="b43e6459-9bf4-4d31-97e2-23561e4e6c40" providerId="ADAL" clId="{F39CADC2-DED7-4A54-8401-7931B1670B6C}" dt="2024-01-22T01:44:48.961" v="2148"/>
        <pc:sldMkLst>
          <pc:docMk/>
          <pc:sldMk cId="2076139784" sldId="344"/>
        </pc:sldMkLst>
      </pc:sldChg>
      <pc:sldChg chg="addSp modSp mod modClrScheme modAnim chgLayout">
        <pc:chgData name="Gwendolyn Eadie" userId="b43e6459-9bf4-4d31-97e2-23561e4e6c40" providerId="ADAL" clId="{F39CADC2-DED7-4A54-8401-7931B1670B6C}" dt="2024-01-22T05:59:33.429" v="5498" actId="403"/>
        <pc:sldMkLst>
          <pc:docMk/>
          <pc:sldMk cId="1975480634" sldId="368"/>
        </pc:sldMkLst>
      </pc:sldChg>
      <pc:sldChg chg="del">
        <pc:chgData name="Gwendolyn Eadie" userId="b43e6459-9bf4-4d31-97e2-23561e4e6c40" providerId="ADAL" clId="{F39CADC2-DED7-4A54-8401-7931B1670B6C}" dt="2024-01-22T05:59:03.377" v="5496" actId="47"/>
        <pc:sldMkLst>
          <pc:docMk/>
          <pc:sldMk cId="3109114096" sldId="373"/>
        </pc:sldMkLst>
      </pc:sldChg>
      <pc:sldChg chg="modSp mod ord modAnim modNotesTx">
        <pc:chgData name="Gwendolyn Eadie" userId="b43e6459-9bf4-4d31-97e2-23561e4e6c40" providerId="ADAL" clId="{F39CADC2-DED7-4A54-8401-7931B1670B6C}" dt="2024-01-22T05:40:04.180" v="5222" actId="20577"/>
        <pc:sldMkLst>
          <pc:docMk/>
          <pc:sldMk cId="2919277935" sldId="374"/>
        </pc:sldMkLst>
      </pc:sldChg>
      <pc:sldChg chg="modSp mod modAnim modNotesTx">
        <pc:chgData name="Gwendolyn Eadie" userId="b43e6459-9bf4-4d31-97e2-23561e4e6c40" providerId="ADAL" clId="{F39CADC2-DED7-4A54-8401-7931B1670B6C}" dt="2024-01-22T02:18:54.983" v="3707" actId="20577"/>
        <pc:sldMkLst>
          <pc:docMk/>
          <pc:sldMk cId="922743999" sldId="379"/>
        </pc:sldMkLst>
      </pc:sldChg>
      <pc:sldChg chg="modSp new mod modAnim">
        <pc:chgData name="Gwendolyn Eadie" userId="b43e6459-9bf4-4d31-97e2-23561e4e6c40" providerId="ADAL" clId="{F39CADC2-DED7-4A54-8401-7931B1670B6C}" dt="2024-01-22T02:03:47.356" v="3636"/>
        <pc:sldMkLst>
          <pc:docMk/>
          <pc:sldMk cId="2208340678" sldId="380"/>
        </pc:sldMkLst>
      </pc:sldChg>
      <pc:sldChg chg="modSp add mod">
        <pc:chgData name="Gwendolyn Eadie" userId="b43e6459-9bf4-4d31-97e2-23561e4e6c40" providerId="ADAL" clId="{F39CADC2-DED7-4A54-8401-7931B1670B6C}" dt="2024-01-22T05:58:31.727" v="5474" actId="20577"/>
        <pc:sldMkLst>
          <pc:docMk/>
          <pc:sldMk cId="3987588949" sldId="381"/>
        </pc:sldMkLst>
      </pc:sldChg>
      <pc:sldChg chg="modSp new mod">
        <pc:chgData name="Gwendolyn Eadie" userId="b43e6459-9bf4-4d31-97e2-23561e4e6c40" providerId="ADAL" clId="{F39CADC2-DED7-4A54-8401-7931B1670B6C}" dt="2024-01-22T05:58:58.136" v="5495" actId="20577"/>
        <pc:sldMkLst>
          <pc:docMk/>
          <pc:sldMk cId="541500938" sldId="382"/>
        </pc:sldMkLst>
      </pc:sldChg>
      <pc:sldChg chg="new del">
        <pc:chgData name="Gwendolyn Eadie" userId="b43e6459-9bf4-4d31-97e2-23561e4e6c40" providerId="ADAL" clId="{F39CADC2-DED7-4A54-8401-7931B1670B6C}" dt="2024-01-22T04:45:59.112" v="4280" actId="47"/>
        <pc:sldMkLst>
          <pc:docMk/>
          <pc:sldMk cId="2502870803" sldId="382"/>
        </pc:sldMkLst>
      </pc:sldChg>
    </pc:docChg>
  </pc:docChgLst>
  <pc:docChgLst>
    <pc:chgData name="Gwendolyn Eadie" userId="S::gwen.eadie@utoronto.ca::b43e6459-9bf4-4d31-97e2-23561e4e6c40" providerId="AD" clId="Web-{F43C94BD-F02A-0B1D-8077-5A22BA5A4D45}"/>
    <pc:docChg chg="addSld delSld modSld">
      <pc:chgData name="Gwendolyn Eadie" userId="S::gwen.eadie@utoronto.ca::b43e6459-9bf4-4d31-97e2-23561e4e6c40" providerId="AD" clId="Web-{F43C94BD-F02A-0B1D-8077-5A22BA5A4D45}" dt="2024-01-22T17:04:38.695" v="19" actId="20577"/>
      <pc:docMkLst>
        <pc:docMk/>
      </pc:docMkLst>
      <pc:sldChg chg="del">
        <pc:chgData name="Gwendolyn Eadie" userId="S::gwen.eadie@utoronto.ca::b43e6459-9bf4-4d31-97e2-23561e4e6c40" providerId="AD" clId="Web-{F43C94BD-F02A-0B1D-8077-5A22BA5A4D45}" dt="2024-01-22T17:04:07.117" v="11"/>
        <pc:sldMkLst>
          <pc:docMk/>
          <pc:sldMk cId="3639177202" sldId="317"/>
        </pc:sldMkLst>
      </pc:sldChg>
      <pc:sldChg chg="del">
        <pc:chgData name="Gwendolyn Eadie" userId="S::gwen.eadie@utoronto.ca::b43e6459-9bf4-4d31-97e2-23561e4e6c40" providerId="AD" clId="Web-{F43C94BD-F02A-0B1D-8077-5A22BA5A4D45}" dt="2024-01-22T15:14:48.343" v="2"/>
        <pc:sldMkLst>
          <pc:docMk/>
          <pc:sldMk cId="1199140779" sldId="345"/>
        </pc:sldMkLst>
      </pc:sldChg>
      <pc:sldChg chg="del">
        <pc:chgData name="Gwendolyn Eadie" userId="S::gwen.eadie@utoronto.ca::b43e6459-9bf4-4d31-97e2-23561e4e6c40" providerId="AD" clId="Web-{F43C94BD-F02A-0B1D-8077-5A22BA5A4D45}" dt="2024-01-22T15:14:48.358" v="7"/>
        <pc:sldMkLst>
          <pc:docMk/>
          <pc:sldMk cId="455424832" sldId="355"/>
        </pc:sldMkLst>
      </pc:sldChg>
      <pc:sldChg chg="del">
        <pc:chgData name="Gwendolyn Eadie" userId="S::gwen.eadie@utoronto.ca::b43e6459-9bf4-4d31-97e2-23561e4e6c40" providerId="AD" clId="Web-{F43C94BD-F02A-0B1D-8077-5A22BA5A4D45}" dt="2024-01-22T15:14:48.358" v="8"/>
        <pc:sldMkLst>
          <pc:docMk/>
          <pc:sldMk cId="2994481351" sldId="356"/>
        </pc:sldMkLst>
      </pc:sldChg>
      <pc:sldChg chg="del">
        <pc:chgData name="Gwendolyn Eadie" userId="S::gwen.eadie@utoronto.ca::b43e6459-9bf4-4d31-97e2-23561e4e6c40" providerId="AD" clId="Web-{F43C94BD-F02A-0B1D-8077-5A22BA5A4D45}" dt="2024-01-22T15:14:48.358" v="5"/>
        <pc:sldMkLst>
          <pc:docMk/>
          <pc:sldMk cId="654670292" sldId="369"/>
        </pc:sldMkLst>
      </pc:sldChg>
      <pc:sldChg chg="del">
        <pc:chgData name="Gwendolyn Eadie" userId="S::gwen.eadie@utoronto.ca::b43e6459-9bf4-4d31-97e2-23561e4e6c40" providerId="AD" clId="Web-{F43C94BD-F02A-0B1D-8077-5A22BA5A4D45}" dt="2024-01-22T15:14:48.343" v="3"/>
        <pc:sldMkLst>
          <pc:docMk/>
          <pc:sldMk cId="2303437027" sldId="370"/>
        </pc:sldMkLst>
      </pc:sldChg>
      <pc:sldChg chg="del">
        <pc:chgData name="Gwendolyn Eadie" userId="S::gwen.eadie@utoronto.ca::b43e6459-9bf4-4d31-97e2-23561e4e6c40" providerId="AD" clId="Web-{F43C94BD-F02A-0B1D-8077-5A22BA5A4D45}" dt="2024-01-22T15:14:48.358" v="6"/>
        <pc:sldMkLst>
          <pc:docMk/>
          <pc:sldMk cId="3921394445" sldId="375"/>
        </pc:sldMkLst>
      </pc:sldChg>
      <pc:sldChg chg="del">
        <pc:chgData name="Gwendolyn Eadie" userId="S::gwen.eadie@utoronto.ca::b43e6459-9bf4-4d31-97e2-23561e4e6c40" providerId="AD" clId="Web-{F43C94BD-F02A-0B1D-8077-5A22BA5A4D45}" dt="2024-01-22T15:14:48.358" v="4"/>
        <pc:sldMkLst>
          <pc:docMk/>
          <pc:sldMk cId="3503850946" sldId="376"/>
        </pc:sldMkLst>
      </pc:sldChg>
      <pc:sldChg chg="del">
        <pc:chgData name="Gwendolyn Eadie" userId="S::gwen.eadie@utoronto.ca::b43e6459-9bf4-4d31-97e2-23561e4e6c40" providerId="AD" clId="Web-{F43C94BD-F02A-0B1D-8077-5A22BA5A4D45}" dt="2024-01-22T15:14:48.140" v="1"/>
        <pc:sldMkLst>
          <pc:docMk/>
          <pc:sldMk cId="3365942272" sldId="377"/>
        </pc:sldMkLst>
      </pc:sldChg>
      <pc:sldChg chg="del">
        <pc:chgData name="Gwendolyn Eadie" userId="S::gwen.eadie@utoronto.ca::b43e6459-9bf4-4d31-97e2-23561e4e6c40" providerId="AD" clId="Web-{F43C94BD-F02A-0B1D-8077-5A22BA5A4D45}" dt="2024-01-22T15:14:48.140" v="0"/>
        <pc:sldMkLst>
          <pc:docMk/>
          <pc:sldMk cId="3989437899" sldId="378"/>
        </pc:sldMkLst>
      </pc:sldChg>
      <pc:sldChg chg="delSp modSp new mod modClrScheme chgLayout">
        <pc:chgData name="Gwendolyn Eadie" userId="S::gwen.eadie@utoronto.ca::b43e6459-9bf4-4d31-97e2-23561e4e6c40" providerId="AD" clId="Web-{F43C94BD-F02A-0B1D-8077-5A22BA5A4D45}" dt="2024-01-22T17:04:38.695" v="19" actId="20577"/>
        <pc:sldMkLst>
          <pc:docMk/>
          <pc:sldMk cId="1107377908" sldId="381"/>
        </pc:sldMkLst>
      </pc:sldChg>
      <pc:sldChg chg="del">
        <pc:chgData name="Gwendolyn Eadie" userId="S::gwen.eadie@utoronto.ca::b43e6459-9bf4-4d31-97e2-23561e4e6c40" providerId="AD" clId="Web-{F43C94BD-F02A-0B1D-8077-5A22BA5A4D45}" dt="2024-01-22T15:14:48.358" v="9"/>
        <pc:sldMkLst>
          <pc:docMk/>
          <pc:sldMk cId="3987588949" sldId="381"/>
        </pc:sldMkLst>
      </pc:sldChg>
      <pc:sldChg chg="del">
        <pc:chgData name="Gwendolyn Eadie" userId="S::gwen.eadie@utoronto.ca::b43e6459-9bf4-4d31-97e2-23561e4e6c40" providerId="AD" clId="Web-{F43C94BD-F02A-0B1D-8077-5A22BA5A4D45}" dt="2024-01-22T15:14:52.155" v="10"/>
        <pc:sldMkLst>
          <pc:docMk/>
          <pc:sldMk cId="541500938" sldId="382"/>
        </pc:sldMkLst>
      </pc:sldChg>
    </pc:docChg>
  </pc:docChgLst>
  <pc:docChgLst>
    <pc:chgData name="Gwendolyn Eadie" userId="S::gwen.eadie@utoronto.ca::b43e6459-9bf4-4d31-97e2-23561e4e6c40" providerId="AD" clId="Web-{2E5C8F53-B1AB-BD4D-15C4-639CD2C33E4B}"/>
    <pc:docChg chg="addSld modSld">
      <pc:chgData name="Gwendolyn Eadie" userId="S::gwen.eadie@utoronto.ca::b43e6459-9bf4-4d31-97e2-23561e4e6c40" providerId="AD" clId="Web-{2E5C8F53-B1AB-BD4D-15C4-639CD2C33E4B}" dt="2024-01-22T01:25:18.089" v="222"/>
      <pc:docMkLst>
        <pc:docMk/>
      </pc:docMkLst>
      <pc:sldChg chg="modSp">
        <pc:chgData name="Gwendolyn Eadie" userId="S::gwen.eadie@utoronto.ca::b43e6459-9bf4-4d31-97e2-23561e4e6c40" providerId="AD" clId="Web-{2E5C8F53-B1AB-BD4D-15C4-639CD2C33E4B}" dt="2024-01-22T01:18:44.035" v="1" actId="20577"/>
        <pc:sldMkLst>
          <pc:docMk/>
          <pc:sldMk cId="1495496538" sldId="257"/>
        </pc:sldMkLst>
      </pc:sldChg>
      <pc:sldChg chg="modSp modNotes">
        <pc:chgData name="Gwendolyn Eadie" userId="S::gwen.eadie@utoronto.ca::b43e6459-9bf4-4d31-97e2-23561e4e6c40" providerId="AD" clId="Web-{2E5C8F53-B1AB-BD4D-15C4-639CD2C33E4B}" dt="2024-01-22T01:25:18.089" v="222"/>
        <pc:sldMkLst>
          <pc:docMk/>
          <pc:sldMk cId="2076139784" sldId="344"/>
        </pc:sldMkLst>
      </pc:sldChg>
      <pc:sldChg chg="modSp">
        <pc:chgData name="Gwendolyn Eadie" userId="S::gwen.eadie@utoronto.ca::b43e6459-9bf4-4d31-97e2-23561e4e6c40" providerId="AD" clId="Web-{2E5C8F53-B1AB-BD4D-15C4-639CD2C33E4B}" dt="2024-01-22T01:18:53.411" v="5" actId="20577"/>
        <pc:sldMkLst>
          <pc:docMk/>
          <pc:sldMk cId="3109114096" sldId="373"/>
        </pc:sldMkLst>
      </pc:sldChg>
      <pc:sldChg chg="modSp add replId">
        <pc:chgData name="Gwendolyn Eadie" userId="S::gwen.eadie@utoronto.ca::b43e6459-9bf4-4d31-97e2-23561e4e6c40" providerId="AD" clId="Web-{2E5C8F53-B1AB-BD4D-15C4-639CD2C33E4B}" dt="2024-01-22T01:22:19.055" v="68" actId="20577"/>
        <pc:sldMkLst>
          <pc:docMk/>
          <pc:sldMk cId="922743999" sldId="3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5-06T08:37:20.40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5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5-06T08:40:11.100"/>
    </inkml:context>
  </inkml:definitions>
  <inkml:trace contextRef="#ctx0" brushRef="#br0">8468 5913 115 0,'0'0'10'0,"-1"0"-10"15,1 0 0-15,0 0 0 0,0 0 44 0,-3 0 8 0,3-2 0 0,-1 2 1 16,1 0 20-16,-1 0 4 15,1 0 1-15,0 0 0 0,0 0-15 0,0 0-3 0,0 0-1 0,0 0 0 16,0 0 6-16,0 0 2 0,0 0 0 0,0 0 0 16,0 0 12-16,-20 10 2 0,19-8 1 0,-2 2 0 15,1 2-8-15,-2-4-2 0,3 5 0 0,-2-4 0 16,2 4-19-16,0-1-4 0,1 0-1 0,0 0 0 16,0 2-14-16,0-2-3 0,1 2-1 0,0-1 0 15,2-1-6-15,-1-3 0 0,2 4-1 0,0-4 0 16,-1 0-3-16,2-3-1 0,-1 1 0 0,1-2 0 15,0 1 1-15,1-3 1 0,-1 1 0 0,0 1 0 16,-1-4-3-16,-1 0-1 0,1 0 0 0,0 1 0 16,-2-2-17-16,1 0 10 0,-1-2-10 0,0 2 8 15,-1 0-8-15,-1-3 0 0,1 2 0 0,-2-2 0 16,0 1 0-16,-1 0 0 0,0-1 0 0,-1 3 0 16,0 0 0-16,-2 2 0 0,0 1 0 0,0-1 0 15,0 4 0-15,-1 0 0 0,-3 0 0 0,2 4 0 0,0-1 0 0,0 1 12 16,0 2-12-16,0 0 12 0,0 3-3 0,1-1 0 15,1 0 0-15,-1 1 0 0,1 1-9 0,2 0 0 16,1-2 9-16,1 2-9 0,-1-2 0 0,2 0 0 16,-1-2 0-16,1 1 0 0,1-1 0 0,2 0 8 15,2 0-8-15,0-2 0 0,1 0 0 0,0-2 9 16,1-2-9-16,1 0 0 0,1 0 12 0,-1-2-4 16,0-1 0-16,0 2-8 0,1-3 11 0,-2-2-11 15,1 1 10-15,-2-1-10 0,0 2 8 0,-1-3-8 16,-1 1 0-16,-1-1 0 0,0 1 0 0,-1 0 0 15,0 0 0-15,-1-3 0 0,-1 2 0 0,-1 1 0 16,-1-3 0-16,0 1 0 0,-2 2 0 0,-1 0 0 0,-1 0 0 16,0 0 0-16,1 2 0 0,-2 2 0 15,0-1 0-15,0 3 0 0,0 3 0 0,0-1 8 0,1 2-8 0,0 2 0 16,1 0 0-16,-1 0 0 0,1 2 0 0,1 0 0 16,0 2 0-16,2-1 0 0,0 1 0 0,0-3 0 15,2 4 0-15,2-3 0 0,0 0 0 0,0-1 0 16,2-1 0-16,1-2 0 0,0 2 0 0,3-4 0 15,-1-1 0-15,0 2 0 0,3-6 0 0,1 2 0 16,-1-1 0-16,0-2 0 0,0-1 0 0,-3 1 0 16,2-2 0-16,-3-1 0 0,0-2 0 0,1 0 0 15,-2 2 0-15,0-3 0 0,-3 1 0 0,-1 0 0 16,1-1 0-16,-4 1 0 0,0 0 0 0,-3 2 0 16,0-2 0-16,-1 6 0 0,-2-1 0 0,-2 1 0 15,2 3 0-15,-2 3 14 0,0-2-2 0,0 4-1 16,-2 2 10-16,2 2 3 0,1 1 0 0,2 0 0 15,1 2-24-15,2-3 9 0,4 1-9 0,2 0-1081 16</inkml:trace>
  <inkml:trace contextRef="#ctx0" brushRef="#br0" timeOffset="2323.01">8971 5263 230 0,'0'0'20'0,"0"-3"-20"0,0 2 0 0,0 1 0 16,0 0 60-16,0 0 8 0,1 0 2 0,-1-2 0 16,0-1 43-16,-1 2 9 0,1 1 2 0,0 0 0 15,0 0-5-15,0 0-1 0,0 0 0 0,0 0 0 16,0 0-1-16,-18 12 0 0,11-8 0 0,1 5 0 15,0 1-17-15,-3-1-3 0,1 5-1 0,-1 1 0 16,-1 1-35-16,0 2-7 0,-2 5-2 0,1 3 0 16,0 1-16-16,1 1-4 0,1 1-1 0,1 0 0 15,0 9-13-15,4-3-2 0,2 9-1 0,4 0 0 0,5 4-15 0,2-2 0 16,4-7 0-16,2-5 0 0,1-2-8 0,2-7-8 16,2 3-2-16,0-5-1065 15</inkml:trace>
  <inkml:trace contextRef="#ctx0" brushRef="#br0" timeOffset="3164.67">9296 5708 230 0,'0'-3'20'0,"0"3"-20"0,0-2 0 0,0 1 0 0,0 1 66 0,0-3 9 16,0 2 1-16,0-1 1 0,2-2 50 0,-1-1 9 0,0-1 3 16,-1-2 0-16,0 2-56 0,0-3-11 0,0 2-3 0,-1-2 0 15,0 2-9-15,-2-2-3 0,1 1 0 0,-2-2 0 16,0 0-14-16,-1-2-3 0,2 2-1 0,-2 0 0 15,0 0 4-15,-1 1 1 0,-1 1 0 0,-1 0 0 16,0-2 1-16,0 5 1 0,-1 2 0 0,0 0 0 16,-1 2-5-16,2 1-1 0,-1 0 0 0,0 0 0 15,0 4-13-15,0-2-3 0,1 2-1 0,1-2 0 16,-2 4-3-16,1-1-1 0,-1 4 0 0,0 0 0 16,0 1-9-16,0-1-2 0,-1 4 0 0,1 3 0 15,1 0 0-15,0 3 0 0,1-1 0 0,3 4 0 16,2-3 12-16,2 3 3 0,2-2 0 0,3-2 0 15,1 1-1-15,3-3 0 0,2-4 0 0,1 1 0 16,2-3-14-16,1-4-8 0,-2-2 8 0,2-2-8 16,0-4 0-16,0-1 0 0,-3-1 0 0,1-4 0 15,-1-2 0-15,-1 0 0 0,-1 0 0 0,-1-2 0 16,-3-1 0-16,0 0-8 0,-1 0 0 0,-1 1 0 0,-1 0-24 16,0-2-4-16,-2 3 0 0,0 1-1 0,-1 3 17 0,0-5 4 15,0 9 1-15,-1-1 0 0,0 2 15 0,0 2 0 16,-2 0 0-16,1 3 0 0,1 2 0 0,-1 3 0 15,1 0 0-15,1 2 0 0,0 3 14 0,3-1-4 16,0 4-1-16,1 0 0 0,1-1-9 0,0 1 10 16,1 0-10-16,0-4 10 0,2 0-10 0,-1 0 0 15,2-3 0-15,-1-3-1023 16</inkml:trace>
  <inkml:trace contextRef="#ctx0" brushRef="#br0" timeOffset="3730.85">9502 5752 518 0,'0'0'46'0,"0"0"-37"16,0 2-9-16,0-1 0 0,0 0 89 0,-2 2 16 16,2 0 3-16,-1 6 1 0,1-2 59 0,-2 6 11 0,0-1 2 0,0 1 1 15,0 0-34-15,-1 0-6 0,-1-1-2 0,2 0 0 16,-1 1-36-16,1-1-7 0,-1-1-1 0,2 1-1 15,0 1-39-15,0-3-7 0,0 1-1 0,1-1-1 16,1 0-26-16,0-2-5 0,0 0 0 0,0-2-1 16,2 3-7-16,-1-6-8 0,1 3 11 0,-1-2-11 15,2-1 8-15,0 0-8 0,-1 0 0 0,2-3 0 16,0 1 0-16,0-1 10 0,1 0-10 0,1 0 8 16,-1 0-8-16,0 0 0 0,1-1-10 0,0 1 10 15,-1-3-8-15,0 3 8 0,0-3 0 0,-1 3-9 16,0-3-44-16,1 1-9 0,-1 0-2 0,0-1-1048 15</inkml:trace>
  <inkml:trace contextRef="#ctx0" brushRef="#br0" timeOffset="3942.32">9397 5905 748 0,'-5'0'33'0,"2"0"7"0,1 0-32 0,0 0-8 16,1 0 0-16,1 0 0 0,0 0 168 0,1 0 31 16,2 0 6-16,1 2 2 0,1-2-69 0,-5 0-14 15,0 0-2-15,28 4-1 0,-16-4-74 0,3 0-15 16,0 2-4-16,2-2 0 0,1-2-79 0,0 2-16 16,1 0-3-16,-2-3-1 0</inkml:trace>
  <inkml:trace contextRef="#ctx0" brushRef="#br0" timeOffset="4158.35">9685 5931 403 0,'0'-2'36'0,"0"2"-36"0,1 0 0 0,0 0 0 15,0 0 85-15,1 0 11 0,0 0 1 0,2 0 1 16,1 0 9-16,2 0 1 0,1 0 1 0,-2 0 0 16,0 2-214-16,0-2-43 15,2 0-9-15,-2 0-2 0,2 0 125 0</inkml:trace>
  <inkml:trace contextRef="#ctx0" brushRef="#br0" timeOffset="4290.18">9807 5858 576 0,'-1'0'25'0,"0"0"6"0,1 2-31 0,0-2 0 15,0 3 0-15,0-3 0 0,0 3 184 0,1 1 32 16,-1 5 5-16,1-2 2 0,0 5-39 0,-1 3-7 16,2-1-1-16,-1-2-1 0,0 1-105 0,0-1-21 15,1-2-4-15,0 0-981 16</inkml:trace>
  <inkml:trace contextRef="#ctx0" brushRef="#br0" timeOffset="4607.22">10072 5892 748 0,'-3'3'67'0,"2"-3"-54"0,1 0-13 0,0 1 0 16,1 1 117-16,-1 1 21 0,1-2 4 0,2 4 1 16,-1 2 49-16,2 6 9 0,0-1 3 0,0 2 0 0,-3 1-144 0,-1 1-29 15,-1-4-6-15,-3 4-1 0,-1-3-68 0,-1-1-13 16,-2 0-3-16,1 1-1 0</inkml:trace>
  <inkml:trace contextRef="#ctx0" brushRef="#br0" timeOffset="5368.24">10273 5401 1094 0,'0'4'97'0,"0"-2"-77"0,0 0-20 0,0 0 0 0,0 4 107 0,2-3 17 16,-2 4 4-16,1 6 1 0,2 5 26 0,1 4 5 16,2 2 0-16,-1 4 1 0,1 1-63 0,1 2-13 15,-1-3-2-15,0 1-1 0,-1-1-31 0,-1 0-7 16,-1-2 0-16,1-2-1 0,-1-2-26 0,-2-2-5 15,0-6 0-15,-1 0-1 0,0-5-11 0,0-1 10 16,-1-2-10-16,0-4 10 0,-1 2-10 0,1-2 0 16,1-2 0-16,-1 0 0 0,0-2 0 0,-1-1 0 0,2 0 0 0,0-3 0 15,0-1 8-15,2-3-8 0,-1 1 8 16,1-6-8-16,2-3 0 0,1 0 0 0,0-1 0 0,1 0 0 16,3 1-8-16,1 2 8 0,1 0 0 0,1 2 0 15,1 3 0-15,1 1 0 0,1 3 0 0,3 1 0 16,-1 1 0-16,3 4 0 0,-1 1 0 0,2 3 0 15,2 1 0-15,-4 5 0 0,0 1 0 0,0 2 0 16,-5 4 0-16,-1 0 0 0,-5 5 8 0,-3-1-8 16,0 0 0-16,-6 1 8 0,-1-3-8 0,-5 0 0 15,-1-1 19-15,-2-3-2 0,-1-2 0 0,-3-2 0 16,-1-2-3-16,-2-1-1 0,0-1 0 0,-2-2 0 16,-1-2-13-16,1-2 8 0,-1-2-8 0,0-2 0 15,0-1 0-15,0-3 8 0,3 2-8 0,1 0 0 16,1 0-32-16,3-3-8 0,2 3-3 0,4 1 0 15,2 0-61-15,3 1-12 0,2 4-2 0,3-2-936 16</inkml:trace>
  <inkml:trace contextRef="#ctx0" brushRef="#br0" timeOffset="5683.23">10759 5851 403 0,'0'0'36'0,"0"3"-36"0,0-3 0 0,-1 2 0 0,1-2 140 0,0 4 22 0,0 0 4 0,-1 2 1 16,0 4 100-16,-1 2 20 0,2 3 4 0,-1-1 1 15,0 0-132-15,0 3-27 0,1-5-5 0,-2 4 0 16,1-4-67-16,0 1-13 0,1-3-2 0,-1 0-1 15,2-2-26-15,-1 0-6 0,2-2-1 0,2 0 0 16,0 0 0-16,1-3 0 0,0 0 0 0,1-1 0 16,1 0-12-16,2-2 9 0,1 0-9 0,0 0 8 15,1-2-8-15,0 0 8 0,0 0-8 0,1-2 8 16,-2 2-49-16,1 0-11 0,-1-3-1 0,-2 2-1133 16</inkml:trace>
  <inkml:trace contextRef="#ctx0" brushRef="#br0" timeOffset="5887.8">10683 5970 576 0,'0'-2'51'0,"0"2"-41"15,0 0-10-15,0 0 0 0,1 0 180 0,0 0 35 16,3 0 6-16,1 0 2 0,5 0-58 0,2 0-11 15,2 0-2-15,2 0-1 0,0 0-107 0,1 0-20 16,2 0-5-16,-3 0-404 16,1 0-81-16,-1 2-16 0</inkml:trace>
  <inkml:trace contextRef="#ctx0" brushRef="#br0" timeOffset="6214.21">11008 5961 457 0,'6'3'9'0,"-2"-6"3"0,1 3 0 0,-2 0 2 0,0 0-14 0,-2 0 0 0,2 0 0 0,0-2 0 16,5 1 0-16,0 1 0 0,1-3 0 0,0 3 0 16,-3-2 0-16,0 2 0 0,-1-1 0 0,-1 1 0 15,-1 0-10-15,0 0 10 0,-1-3 0 0,1 6 0 16,0-6-8-16,0 3 8 0,-1-1 0 0,0 1 0 15,0 0-9-15,-1 0 9 0,2 0 0 0,-2 0 0 0,0 0-9 0,-1 0 9 16,2 0 0-16,-1 0 0 0,0 4 8 16,-1-1 9-16,1 0 2 0,0 0 1 0,-1 4 169 15,2-4 34-15,-1 4 6 0,-1 1 3 0,1 0-59 0,-1 0-12 16,0 0-2-16,-1 0-1 0,0 2-87 0,-1 3-18 16,1-5-3-16,-1 5-1 0,1-3-94 0,1-1-19 15,-2-2-4-15,2-1-1 0</inkml:trace>
  <inkml:trace contextRef="#ctx0" brushRef="#br0" timeOffset="6716.31">11164 5186 691 0,'0'0'61'0,"0"1"-49"15,1 2-12-15,0-3 0 0,2 2 136 0,0 2 25 16,3 6 5-16,6 5 1 0,5 8-11 0,4 8-1 15,1 4-1-15,3 1 0 0,0 1-48 0,-1 1-10 16,-1 0-1-16,0 2-1 0,1 4-46 0,-1 5-10 16,3 8-2-16,-1-3 0 0,-4 3 0 0,-8-6 0 15,-5-4 0-15,-7-7 0 0,-6-3-5 0,-2-4-2 16,-4-2 0-16,-6-3 0 0,-1 2-17 0,-6 1-3 0,-2 1-1 16,1-1 0-16,1-2-54 0,1-1-11 0,1 0-3 0,4-6-1025 15</inkml:trace>
  <inkml:trace contextRef="#ctx0" brushRef="#br1" timeOffset="79574.12">6598 8377 345 0,'1'0'31'0,"1"0"-31"0,-1 0 0 0,0 0 0 0,0 0 53 0,1 0 5 16,1-3 1-16,1 2 0 0,2-2 14 0,-1 0 3 15,0-2 1-15,-1 1 0 0,1 0 8 16,-3-4 2-16,2 0 0 0,-2 2 0 0,0-3-38 0,0 2-7 16,-1 1-2-16,2 0 0 0,-1-1 47 0,1 1 9 15,-1 3 1-15,1-2 1 0,-1 0-10 0,2 2-1 16,0-3-1-16,-1 2 0 0,2-2-22 0,-1 0-5 16,1 0-1-16,0-3 0 0,1 2-20 0,-1-5-4 15,0 5-1-15,-1-3 0 0,-2 2-8 0,1 0-1 16,-1-1-1-16,-2 3 0 0,0-1-3 0,0 1-1 15,-2 1 0-15,-1 1 0 0,-1 4-2 0,0-2 0 16,-1 4 0-16,0-2 0 0,-2 2-5 0,3 2 0 16,-4 2-1-16,2 1 0 0,0-1-11 0,0 4 0 15,-1-3 9-15,1 4-9 0,0 2 0 0,0-4 0 16,2 1 0-16,0 0 0 0,3 0 0 0,0-1 0 0,1-1 0 0,1 0-8 16,3 1 8-16,0-3 0 0,2-3 8 0,1 0-8 15,2 1 0-15,-1-4 0 0,2 0 0 0,0-3 0 16,0 2 0-16,0-4 0 0,-1-1 0 0,-1 0 0 15,0-2 0-15,-2 2 0 0,-1-4 0 0,-3 0 0 16,1 2 0-16,-2-2 0 0,-2-2 0 0,-2 1 0 16,1 3 0-16,-3-2 0 0,-1 0 0 0,-2 1 0 15,0 2 0-15,-1 1 0 0,-1 3 0 0,0-1 0 16,0 4-8-16,0 4-7 0,1 0-1 0,-3 2 0 16,0 4 38-16,1 2 7 0,0 3 2 0,0 1 0 15,2 4-43-15,0-1-9 0,4-1-2 0,2 1 0 16,2-6 37-16,3 0 7 0,2-1 2 0,1-5 0 15,3 2-37-15,2-5-7 0,4 1-2 0,1-4 0 0,-1-1 36 16,3-1 7-16,-3-5 2 0,1-1 0 0,-2-1-32 0,-4 0-6 16,0-3-2-16,-4 0 0 15,-2 0 8-15,-3 1 2 0,-3-4 0 0,-2 3 0 0,0 0-31 0,-3 3-5 16,-2 1-2-16,-1 1 0 0,-1 2-15 0,0 4-3 16,0 4-1-16,-1 2-909 15</inkml:trace>
  <inkml:trace contextRef="#ctx0" brushRef="#br1" timeOffset="80806.38">5557 7406 691 0,'-1'0'61'0,"-2"0"-49"0,2 2-12 0,-3 0 0 0,3 0 119 0,-1 2 21 15,-3-1 4-15,-3 6 0 0,-3 3 21 0,-2 5 4 16,-1 2 1-16,0 6 0 0,0 1-41 0,-1 5-8 15,0 6-1-15,0 3-1 0,1 7-40 0,1 0-8 16,3 1-2-16,1-5 0 0,3-2-35 0,4-7-7 16,2-1-2-16,2-5 0 0,2-2-25 0,2-1 8 15,5 0-8-15,3-6 0 0,2 0 0 0,1-1-17 16,2-4 2-16,2-2-747 16,0-2-150-16</inkml:trace>
  <inkml:trace contextRef="#ctx0" brushRef="#br1" timeOffset="81325.8">5812 7816 738 0,'-3'-11'32'0,"2"5"8"16,0-1-32-16,0 0-8 0,-1 4 0 0,1 0 0 0,0-4 84 0,-2-2 15 15,0-6 3-15,-2-2 1 0,-1-2 10 0,1 1 3 16,0 4 0-16,1 6 0 0,-1-1-32 0,0 4-5 16,1 3-2-16,-1 2 0 0,-1 2-21 0,0 2-4 15,-1 3 0-15,-2 4-1 0,0-1-15 0,-1 4-2 16,1 2-1-16,-3 2 0 0,3 3-13 0,-1 2-4 15,-1-1 0-15,2 0 0 0,0-2-1 0,1 1-1 16,1-2 0-16,4 0 0 0,0-3 2 0,3-1 0 16,3-1 0-16,0-2 0 0,2 1-8 0,3-6 0 15,0 2-8-15,4-3 12 0,-1-2-12 0,0-2 8 16,1-2-8-16,1-2 0 0,-2-2 13 0,1 0-3 16,-1-4-1-16,0-2 0 0,0 0 0 0,-1-3 0 15,0 1 0-15,-2 0 0 0,0-4-9 0,-2-1 0 0,2 1 0 0,-3-1 0 16,-1 0 0-16,-1 1-11 0,0 1 11 0,-2 1-12 15,0 3-11-15,0 4-2 16,-1 4-1-16,-1 3 0 0,1 0 11 0,-1 6 3 0,1 1 0 0,-1 1 0 16,-1 3 12-16,2 2 0 0,-1 2 0 0,1-2 0 15,-1 2 0-15,1 1 0 0,0 0 0 0,1-2 0 16,0 1 0-16,1-2 0 0,0 2 0 0,3-5 0 16,0-1 0-16,2 1 0 0,2-7-15 0,1 2-965 15</inkml:trace>
  <inkml:trace contextRef="#ctx0" brushRef="#br1" timeOffset="84739.45">6102 7972 806 0,'3'3'72'0,"-1"-3"-58"16,1 1-14-16,-2 1 0 0,-1-2 134 0,3 3 24 0,-1 3 5 0,3 1 1 16,0 6-22-16,-1-1-4 0,-2 4-1 0,-2-1 0 15,-2 1-64-15,-3 1-13 0,-2 1-2 0,0-5-1 16,0 2-57-16,-2-1-16 0,-1 1 0 0,0-5-899 15</inkml:trace>
  <inkml:trace contextRef="#ctx0" brushRef="#br1" timeOffset="85409.22">6304 7413 1094 0,'0'5'24'0,"0"-1"4"0,1-2 2 0,-1 2 2 0,1-1-32 0,1 1 0 0,-1 8 0 0,0 4 0 16,2 6 96-16,0 3 12 0,0 4 4 0,-1 2 0 16,2 0-26-16,-2-1-5 0,1-2-1 0,-2 3 0 15,2-5-9-15,-2-1-3 0,0-3 0 0,0-3 0 16,-1-3-19-16,2 0-4 0,-2-4-1 0,1-2 0 16,-1 0-16-16,0-1-3 0,1-3-1 0,-1-2 0 15,0-1-12-15,0 0-4 0,0-3 0 0,1 0 0 16,1 0-8-16,-1-3 8 0,0 0-8 0,1-1 8 15,1-2-8-15,1 0 0 0,-1-4 0 0,2-3 0 16,0-2 0-16,1-2 8 0,2-1-8 0,-2-1 8 16,3-1-8-16,-1 2 0 0,2-1 0 0,0 3 0 15,0 1 0-15,1 4 0 0,-1 2 0 0,2 3-11 0,1 0 11 0,-1 2 0 16,0 4 0-16,1 0 0 0,0 2 0 0,-1 3 0 16,0 1 8-16,-2 1-8 0,0 3 0 0,-3 1-8 15,-1 2 0-15,-2 0 0 0,-1 2 8 0,-3-1 0 16,-2 0 8-16,-3 2-8 0,0-2 36 0,-3 1 4 15,-1-3 0-15,-2 2 0 0,0-4-7 0,-2-2-1 16,1 2 0-16,-3-3 0 0,0-1-22 0,1 0-10 16,-2-2 8-16,1-2-8 0,-1-2-14 0,1 0-8 15,0 0-2-15,1-2-1104 0</inkml:trace>
  <inkml:trace contextRef="#ctx0" brushRef="#br1" timeOffset="85832.64">6723 7214 1857 0,'4'5'40'0,"-2"-1"9"0,2 2 2 0,0 0 2 0,-1 0-42 0,1 1-11 0,2 2 0 0,5 7 0 0,6 13 108 0,2 6 19 15,4 5 4-15,-4 7 1 0,-3-2-52 0,-2-1-9 16,-3 5-3-16,-5 1 0 0,-3 0-38 0,-6-2-8 0,0-1-2 0,-6-2 0 16,-2-5-9-16,-2-1-3 0,-1-1 0 0,-2-3 0 15</inkml:trace>
  <inkml:trace contextRef="#ctx0" brushRef="#br1" timeOffset="91776.07">29076 2516 576 0,'2'0'51'0,"-1"0"-41"16,0 0-10-16,-1 0 0 0,1 3 76 0,-1-3 14 15,4 0 2-15,-2-3 1 0,3 2 6 0,0 1 1 16,-1-5 0-16,0 1 0 0,-2-2-44 0,-2 0-9 15,0-1-2-15,-1-2 0 0,-2 2 11 0,-1-6 3 16,-1 3 0-16,-3-2 0 0,1-4-15 0,-2 1-4 16,-2-4 0-16,0 1 0 0,-3-2-2 0,1 2-1 15,-1 2 0-15,-1 2 0 0,2 5 5 0,-3 3 1 16,1 4 0-16,0 4 0 0,0 2-18 0,0 4-3 16,0 2-1-16,2 5 0 0,-1-1-21 0,1 4 9 15,0 2-9-15,0 1 0 0,1 4 0 0,1-3 0 0,0 4 0 0,2-7 0 16,3-2 0-16,3 0 0 0,0 1 0 15,3-1 0-15,3 0 10 0,3-1 2 0,2-1 0 16,4-3 0-16,1 1 16 0,1-3 3 0,3-4 1 0,-1 0 0 16,0-2-8-16,0-4 0 0,0-3-1 0,-2 2 0 15,1-5-8-15,-2 0-2 0,1-4 0 0,-2 0 0 16,0 1-13-16,-3-3 0 0,0 0 8 0,-2-2-8 16,-2-2 0-16,0 1 0 0,-2-1 0 0,-1 4 0 15,-2 2 0-15,0 1 0 0,0 5 0 0,-1 1 0 16,-1 4 0-16,0 4 0 0,0 1 0 0,1 4 0 15,1-4 0-15,1 4 0 0,1 0 8 0,3 5-8 16,3-3 9-16,3 4-1 0,4-2 0 0,5 1 0 16,4-3-8-16,8-1 0 0,7 0 9 0,4-6-1117 15</inkml:trace>
  <inkml:trace contextRef="#ctx0" brushRef="#br1" timeOffset="92858.27">30662 2007 115 0,'-3'-10'10'0,"1"6"-10"0,0-2 0 0,1 4 0 0,1-1 148 0,0 3 28 16,0 3 6-16,-1-3 1 0,0 2 21 0,-1 4 5 15,2 2 1-15,2 6 0 0,0 6-104 0,1 1-21 16,0 5-4-16,2 6-1 0,1 7-14 0,1 4-3 15,0 5-1-15,0-1 0 0,2-3-6 0,-1-5 0 16,0-2-1-16,0-5 0 0,-1-3-16 0,-1-2-3 16,0-5-1-16,-2-4 0 0,-1-4-17 0,-1-1-3 15,-1-1-1-15,1-1 0 0,-2 0-14 0,-8-4 9 16,-8 2-9-16,9-2 8 0,10-4-8 0,3 1 0 16,-2-1 0-16,0-3 0 0,-2 0 0 0,2 0 0 15,-1-4 0-15,-1-1 0 0,2 0 0 0,-1-1 0 16,2 0 0-16,0-3 0 0,3 0 0 0,-1-2-17 0,3 0 4 0,2 0 1 15,2 0-8-15,2 3-2 0,1 0 0 16,2 1 0-16,1 4 9 0,2-1 1 16,3 4 1-16,-2 1 0 0,2 4 11 0,-2-1 0 0,-3 2 0 0,-2 4-8 15,-1-4 8-15,-2 4 0 0,-3-1 0 0,-3 1 0 16,-4 0 0-16,-4-1 0 0,-4 3 0 0,-3-3 8 16,-5 1 25-16,-2-1 6 0,-1 1 1 0,-2 0 0 15,-4-2-9-15,-3 0-2 0,-5 1 0 0,-3 0 0 16,-2-2-18-16,-2 0-11 0,1 2 12 0,-2-1-12 15,0 2-29-15</inkml:trace>
  <inkml:trace contextRef="#ctx0" brushRef="#br1" timeOffset="94026.47">29959 1694 230 0,'-2'4'20'0,"0"1"-20"16,0-2 0-16,1 0 0 0,1-2 17 0,0 2-1 15,-1-1 0-15,1 2 0 0,-2-1 42 0,1 6 8 16,1 3 2-16,-1 5 0 0,0 0 8 0,1 4 3 16,0 1 0-16,1 3 0 0,0-3-9 0,0 4-2 15,1 3 0-15,-2 3 0 0,2 1-5 0,-1 5-2 16,2 3 0-16,0 6 0 0,0 5 3 0,2 7 1 0,-3 6 0 0,1 6 0 15,-2 5-14-15,0 7-3 0,2 11-1 0,-2 7 0 16,0 8 5-16,-1 5 2 0,3 4 0 0,-2 0 0 16,3 2-2-16,-2 0 0 0,2 1 0 0,-1 1 0 15,2 2 4-15,0 2 1 0,3 4 0 0,-1 2 0 16,3 4-7-16,0 2-2 0,2 3 0 0,1-2 0 16,0 1-12-16,0 2-4 0,0 7 0 0,1-5 0 15,-2-1-16-15,-3-5-4 0,0 2-1 0,-3-10 0 16,-1-4-11-16,-2-6 0 0,0-6 0 0,1-7 8 15,1-9-8-15,0-7 0 0,1-2 0 0,-1-3 0 16,-2 5-9-16,2-8-4 0,3-16-1 0,0-10 0 16,3-8-92-1,2-4-18-15</inkml:trace>
  <inkml:trace contextRef="#ctx0" brushRef="#br1" timeOffset="95139.35">28056 2891 57 0,'-2'-5'0'0,"0"4"0"16,1-4 0-16,1 4 0 0,0-2 41 0,0 3 3 16,1-2 1-16,-1 0 0 0,2-1 39 0,0-3 7 15,1-1 1-15,2 5 1 0,1-4-1 0,0 2 0 16,1 0 0-16,3-1 0 0,1 4-12 0,3-1-4 15,3-2 0-15,6 1 0 0,4 3-20 0,6-2-4 16,8 1 0-16,7-2-1 0,13 0 0 0,10-1 0 16,12 1 0-16,11 1 0 0,14 1-6 0,14 1-1 15,13 1 0-15,13 4 0 0,12-1-24 0,7-1-6 16,7 6-1-16,-8-2 0 0,-15 0-13 0,13-1 0 0,12 2 0 16,-1 0 0-16,-6 2 0 0,-22-2 0 0,-16-5-12 0,4 1 12 15,-1-1 0-15,5 0-8 0,4-2 8 0,-14 1 0 16,-20 1 0-16,-25-2 0 0,-16 2 0 0,-4-3 0 15,-3 0 0-15,-6 0 9 0,-6 2-9 0,-7-2 12 16,-5 1-12-16,-8 2 0 0,-3-3 0 0,-8 0-765 16</inkml:trace>
  <inkml:trace contextRef="#ctx0" brushRef="#br1" timeOffset="96382.08">28661 3297 460 0,'-1'-9'41'0,"1"4"-33"16,0 0-8-16,0 1 0 0,-2 1 60 0,2-2 9 15,0 3 3-15,0-7 0 0,-1-3 53 0,1-1 11 16,0-6 3-16,-1 3 0 0,1 1-59 0,-3 2-12 15,2 3-3-15,-1 0 0 0,-1 1-25 0,-1 6-4 16,0-2-2-16,-3 3 0 0,0 2-6 0,-2 0 0 16,-1 4-1-16,-1 2 0 0,-2 0-11 0,-1 2-1 15,0 4-1-15,0 3 0 0,-2 1-14 0,2 3 11 16,-1 3-11-16,1 3 10 0,2-2-10 0,2 2 0 16,2 0 9-16,0-6-9 0,3 1 9 0,1-1-9 0,3-1 12 0,1-3-12 15,3-1 36-15,2-2 0 0,2-3 0 0,3-2 0 16,1-1-11-16,0-3-1 0,3-2-1 0,-2-2 0 15,3-2-23-15,-1-3 8 0,0-1-8 0,0-2 0 16,1-3 0-16,-1-1 0 0,-2 0 0 0,-2-2 0 16,-2 1 0-16,-1 0 0 0,-1 0 0 0,-2-1-12 15,-1 5 12-15,0-2 0 0,-1 4 0 0,-1 2 0 16,1 4 0-16,-2 2 0 0,0 2 0 0,-2 4 0 16,1 4 0-16,0 3 0 0,1-1 0 0,-1 5 0 15,1-1 0-15,0 3 8 0,0 2-8 0,1-1 8 16,0-2-8-16,3 1 0 0,0 1 0 0,1-5 8 15,-1-2-8-15,4-1 0 0,2 1-8 0,2-3-879 16</inkml:trace>
  <inkml:trace contextRef="#ctx0" brushRef="#br1" timeOffset="96673">28927 3378 691 0,'0'0'30'0,"0"0"7"0,0 1-29 0,0 2-8 0,0-3 0 0,0 2 0 0,0 0 149 0,-2 3 29 0,2 1 6 16,0 1 0-16,-1 6-7 0,-1-1-1 0,-1 4-1 0,0-2 0 15,-1 3-67-15,0-3-14 0,0 0-2 0,1 0-1 16,0 1-45-16,-1-2-9 0,2 3-1 0,0-1-1 15,2-2-17-15,0 0-3 0,1-4-1 0,1 1 0 16,1 0-5-16,2-4-1 0,1 0 0 0,0 0 0 16,3-2-8-16,-1-2 0 0,2 2 0 0,1-4-11 15,2 3-7-15,-1-3-2 0,2 0 0 0,-2 0-710 16,0 0-142-16</inkml:trace>
  <inkml:trace contextRef="#ctx0" brushRef="#br1" timeOffset="96873.93">28719 3597 691 0,'-4'-4'61'0,"3"2"-49"16,1 1-12-16,1 1 0 0,0-3 31 0,2 3 3 15,2-2 1-15,2 0 0 0,6-2 54 0,4 0 11 16,5 0 3-16,4-2 0 0,1 2-84 0,1 2-19 15,-1-2 0-15,0 2 0 0,0 2 0 0,0 0 0 16</inkml:trace>
  <inkml:trace contextRef="#ctx0" brushRef="#br1" timeOffset="97090.62">29136 3561 806 0,'-5'-2'72'0,"2"2"-58"0,2 0-14 0,1 0 0 15,0 0 26-15,1 0 2 0,0 0 1 0,3 0 0 16,2 0 47-16,2 2 8 0,4-2 3 0,0 4 0 16,5-4-131-16,-3 2-25 0,2 2-6 0,1-4-1 15,1 1 58-15,1-2 18 0</inkml:trace>
  <inkml:trace contextRef="#ctx0" brushRef="#br1" timeOffset="97209.16">29389 3515 921 0,'-1'3'40'0,"0"-1"10"0,1 0-40 0,0 0-10 15,0 2 0-15,0-2 0 0,1 2 116 0,0 5 22 16,0 1 4-16,2 6 1 0,-2 5-24 0,2 2-5 16,-1 2-1-16,-1 0 0 0,0 1-113 0,-1 0-11 15,2 1-8-15,0-4-1 0</inkml:trace>
  <inkml:trace contextRef="#ctx0" brushRef="#br1" timeOffset="98117.06">30582 3163 748 0,'4'4'67'0,"0"-2"-54"0,-3 2-13 0,0-2 0 15,1 2 93-15,-1 2 16 0,4 4 3 0,2 6 1 16,2 9 4-16,1 3 1 0,-3 5 0 0,1-5 0 15,-4 0-48-15,0-2-10 0,-1-1-1 0,-2-4-1 16,-1-1-19-16,0-4-4 0,0-1-1 0,-1-1 0 16,1-5-6-16,-2 0 0 0,1-3-1 0,0 0 0 15,0-2-11-15,-1-4-3 0,2 0 0 0,-1 0 0 16,0-4-13-16,0 2 0 0,0-2 0 0,-1-2 0 16,2-3-20-16,-1 2-4 0,2-3-1 0,1-1 0 15,0-1-69-15,2 0-14 0,3 0-2 0,3 0-1 0,2-1 35 0,2 3 6 16,1 1 2-16,1 0 0 0,0 3 40 0,0 2 9 15,0 2 2-15,1 2 0 0,-1 0 17 0,2 3 0 16,0 2 0-16,1 1 0 0,1 1 12 0,-2 2 4 16,0 1 0-16,-2-1 0 0,-4 2 42 0,-2 0 9 15,-4 2 1-15,-3-3 1 0,-3 2 22 0,-5-2 4 16,-4 2 1-16,-3-2 0 0,0 0-10 0,-2 0-2 16,-4 1 0-16,-1-4 0 0,-5 2-37 0,-2-3-8 15,-2 0-2-15,-2-4 0 0,0 0-27 0,2-1-10 16,-1 2 0-16,2-3 9 15,2 2-71-15,3-2-14 0,5 0-4 0,2 2-888 0</inkml:trace>
  <inkml:trace contextRef="#ctx0" brushRef="#br1" timeOffset="98472.46">31119 3539 921 0,'-5'4'40'0,"1"-4"10"0,1 3-40 0,-1 0-10 0,2-3 0 0,-1 4 0 0,1-2 140 0,-2 2 25 15,-2 4 6-15,-3 4 1 0,-1 5-19 0,1-1-3 16,1 4-1-16,-1-2 0 0,4 1-84 0,0-3-17 16,4 0-3-16,1-4-1 0,1 1-24 0,2-2-6 15,0-3-1-15,4-1 0 0,-1-1-13 0,2-2 0 16,1-2 0-16,2-1 0 0,2 1 0 0,-1-2 0 16,0 0 0-16,2-2 0 0,0 2-14 0,-2 0-2 15,0 2-1-15,-1-1 0 16,1 1-98-16,-3-2-19 0,0 1-4 0,0 2-1 0</inkml:trace>
  <inkml:trace contextRef="#ctx0" brushRef="#br1" timeOffset="98660.52">30981 3679 921 0,'-3'-3'40'0,"2"2"10"0,1 1-40 0,0 0-10 0,1 0 0 0,2 0 0 15,0 0 118-15,3-2 22 0,7 2 4 0,4-3 0 16,9 2-90-16,3-2-18 0,3 0-4 0,0 0-1 31,2 3-185-31,0 0-37 0,0-2-7 0,-1-3-2 0</inkml:trace>
  <inkml:trace contextRef="#ctx0" brushRef="#br1" timeOffset="98899.21">31305 3686 1094 0,'-3'-1'48'0,"2"1"11"0,1 0-47 0,1 0-12 16,0 0 0-16,2 0 0 0,0 0 140 0,5 0 25 0,6 0 6 0,2 0 1 15,6 0-122-15,1 0-24 0,2-3-5 0,0 3-1 16,1 3-20-16,-2-6 0 0,1 2 0 0,-4-5 0 16</inkml:trace>
  <inkml:trace contextRef="#ctx0" brushRef="#br1" timeOffset="99032.79">31656 3590 1713 0,'-3'1'37'0,"1"1"8"0,-1 2 2 0,2-1 2 0,1 0-39 0,-1 1-10 0,0 5 0 0,-3 3 0 15,-1 7 152-15,1 3 29 0,2 4 6 0,-1-1 1 16,3 0-125-16,0 0-25 0,0-3-5 0,-1 1-515 16,-1 1-103-16,-5 2-21 0</inkml:trace>
  <inkml:trace contextRef="#ctx0" brushRef="#br1" timeOffset="101700.79">5891 7988 345 0,'-1'0'31'0,"-1"0"-31"15,2 0 0-15,0 0 0 0,0 0 74 0,0 0 9 16,0 0 1-16,-2 0 1 0,1-1 4 0,0 1 1 16,-1 0 0-16,2 0 0 0,0 0-7 0,0 0-2 15,0 0 0-15,0 0 0 0,0 0-1 0,0 0-1 16,0 0 0-16,0 0 0 0,0 0 1 0,0 0 0 15,14-15 0-15,-10 11 0 0,1 1-24 0,-1-2-4 16,1 1 0-16,0-2-1 0,2 2-7 0,-2 2 0 16,-1-2-1-16,1 0 0 0,0 4-15 0,-1-2-4 15,0 2 0-15,-1 0 0 0,1 2-7 0,0-2-1 16,-2 4-1-16,0 0 0 0,-1-1-7 0,-1 2-8 0,-1 2 11 16,-1-1-11-16,1 1 12 0,-1-1-4 0,-1 3 0 15,-1-3-8-15,2-1 12 0,0 1-12 0,-2 1 12 0,-1-3-12 16,0 4 10-16,0-2-10 0,-1 0 8 0,1 0-8 15,-1 1 0-15,-1-1 8 0,1 1-8 0,0-1 0 16,0 3 0-16,0-3 8 0,0 2-8 0,1-2 0 16,1 0 0-16,1 0 0 0,1-2 8 0,1 1-8 15,2-1 0-15,0-4 0 0,2 2 0 0,2-2 0 16,0-2 0-16,1-1 0 0,1 2 0 0,2-4 0 16,1 1 0-16,1 0-9 0,2 1 9 0,1-2-716 15,1 1-140-15</inkml:trace>
  <inkml:trace contextRef="#ctx0" brushRef="#br1" timeOffset="102448.93">6585 7818 691 0,'0'-2'61'0,"1"2"-49"16,0 0-12-16,0 0 0 0,1 0 84 0,0 0 13 15,2-2 3-15,2 2 1 0,4-4 21 0,2 4 4 16,1-2 1-16,-1-1 0 0,0 2-54 0,-1 1-10 16,-2 0-3-16,-1 0 0 0,-1 0-20 0,-3 1-4 0,-1 2 0 15,-3-1-1-15,2 2 7 0,-4 0 2 0,0 1 0 0,-3-2 0 16,1 3-8-16,-2 1 0 0,0 0-1 0,-2 2 0 15,1-3 2-15,-2 1 1 0,-1 2 0 0,2-2 0 16,-3 2-3-16,3 0-1 0,1-3 0 0,1 1 0 16,2 2-2-16,0-5-1 0,3 2 0 0,1-2 0 15,2-1-14-15,2 0-2 0,1-1-1 0,3-2 0 16,0 0-14-16,5-2 11 0,0-1-11 0,2 2 10 16,2-3-18-16,2-1-4 0</inkml:trace>
  <inkml:trace contextRef="#ctx0" brushRef="#br1" timeOffset="103874.31">29071 4349 460 0,'-1'-3'41'0,"0"2"-33"0,0 1-8 0,1-2 0 15,0 2 67-15,-2-3 11 0,1 2 2 0,0-5 1 16,-2 0 24-16,1-3 5 0,1 2 1 0,-2-2 0 16,2 2-35-16,0-5-8 0,0 5 0 0,-1-3-1 15,1-2 8-15,-1 1 1 0,-1-1 1 0,-1 0 0 16,1 2-1-16,-2-1-1 0,0 1 0 0,-1 3 0 15,-1 1-10-15,-1 1-1 0,0 3-1 0,-3 0 0 16,0 4-16-16,-1 5-3 0,-2 2-1 0,-1 4 0 16,0 4-23-16,1 7-5 0,0 2-1 0,-1 2 0 15,3 3-14-15,-1-1 0 0,2 2 8 0,1-1-8 16,1 0 0-16,2-5 0 0,2-5 0 0,2 1 0 16,1-2 0-16,4-2 0 0,3-2 0 0,3-3 0 0,2-1 0 0,3-5 0 15,1-2 0-15,2-1 0 0,2-3 0 0,-1-2 8 16,2-5-8-16,0-4 0 0,-1 1 21 0,-1-3-1 15,2-4-1-15,-2 0 0 0,0-3-19 0,-2 1 10 16,-3 0-10-16,-2 0 8 0,-2 2-8 0,-2 0 0 16,-2-2 0-16,-2 5 0 0,-1 0 0 0,-2 4 0 15,0 2 0-15,0 1 0 0,-2 6 0 0,1 0 0 16,-2 3 9-16,2 3-9 0,-2 1 12 0,0 6-1 16,2 0-1-16,-1 5 0 0,3-2-10 0,0 2 0 15,1 2 0-15,3-1 8 0,0-2-8 0,2 0 0 16,3-1 0-16,2-2 0 0,2-2-23 0,3-2-3 0,3-1-1 0,1-6-1068 15</inkml:trace>
  <inkml:trace contextRef="#ctx0" brushRef="#br1" timeOffset="104258.62">29341 4549 633 0,'-1'-3'28'0,"-1"1"6"0,2 0-34 0,0 2 0 0,0-3 0 0,0 2 0 16,0 1 169-16,2 0 27 0,-1-2 6 0,1 2 1 0,1-3-35 0,2 2-6 15,0 1-2-15,1-3 0 0,0 3-72 0,0 0-16 16,0-2-2-16,-1 2-1 0,2 2-22 0,-1-2-5 15,-1 3-1-15,-2-3 0 0,1 1-7 0,0 2-2 16,-2-1 0-16,1-1 0 0,-2 2-8 0,-1-1-3 16,-1 2 0-16,-2 2 0 0,0 0-5 0,-1 1-2 15,-2 0 0-15,-2 3 0 0,0 1-5 0,-1 0-1 16,-1 2 0-16,0 1 0 0,0-1-8 0,0-1 0 16,2-1 0-16,0 0 8 0,2 0-8 0,2 1 0 15,2-5 9-15,1 2-9 0,1-3 0 0,3-2 9 16,2-2-9-16,3-2 0 0,3 0 0 0,3-2 0 15,3-5 0-15,1 4 0 0,2-3 0 0,2-1 0 16</inkml:trace>
  <inkml:trace contextRef="#ctx0" brushRef="#br1" timeOffset="105275.51">30819 4172 921 0,'-3'-4'82'0,"1"-1"-66"0,0 4-16 0,1 1 0 0,1 0 71 0,0 0 10 15,0 0 3-15,-1 0 0 0,0-2 72 0,1 4 16 0,1 4 2 0,-1-6 1 16,6 23-83-16,-2-7-17 0,1 2-3 0,0 5-1 16,-2-1-29-16,2 3-6 15,-1-2 0-15,-1-1-1 0,-1 3-13 0,0-5-2 0,0 1-1 16,-2-5 0-16,0 0 5 0,-3-1 2 0,1-3 0 0,-1-2 0 16,1 0-5-16,-2-4-1 0,0 0 0 0,2-2 0 15,-2-1-12-15,2-2-8 0,1 1 8 0,-1-5-8 16,2 0 0-16,0-1 0 0,2-1 0 0,0-2 0 15,2-2 0-15,1 2 0 0,2-5-8 0,0-1 8 16,3 1-33-16,2-1-2 0,0 2 0 0,3-1 0 16,1 0 6-16,0 3 1 0,0 1 0 0,1 4 0 15,4 0 17-15,2 0 11 0,0 4-12 0,1 1 12 16,-5 4 0-16,0 1 0 0,-4 2 0 0,-2 2 0 16,-3 1 0-16,-4-1 0 0,-1 2 0 0,-5-2 0 15,-1 2 31-15,-3-2 0 0,-3 3 0 0,-2-3 0 16,-2-2-3-16,-5 2 0 0,-1 0 0 0,-2-1 0 0,2 1-10 0,-3-3-2 15,-2 2-1-15,-3-1 0 0,0-1-15 0,2 0 0 16,1-3 8-16,3 1-8 0,3-2 0 0,4 0 0 16,3-2 0-16,4 1-746 15,4-2-142-15</inkml:trace>
  <inkml:trace contextRef="#ctx0" brushRef="#br1" timeOffset="105616.92">31177 4576 864 0,'-6'-3'38'0,"4"0"8"0,-1 0-37 0,2 3-9 16,0-3 0-16,1 3 0 0,1 0 140 0,-1 0 27 0,2-2 5 0,2 0 0 16,1 2-8-16,-5 0-1 0,0 0-1 0,20 4 0 15,-12-1-70-15,1 0-15 0,0 0-2 0,-2 0-1 16,1 0-26-16,-1 2-4 0,-2 0-2 0,0-1 0 15,-3 2-18-15,0-3-3 0,-2 4-1 0,-3-1 0 16,1 0-5-16,-5 3-2 0,1-3 0 0,-1 4 0 16,-1-3-4-16,0 2-1 0,-1 1 0 0,2-2 0 15,0 2 2-15,1-2 0 0,1 0 0 0,2 1 0 16,0-4-10-16,2 1 12 0,2-1-12 0,2-1 12 16,-1-2-12-16,4 2 8 0,2-4-8 0,2 0 8 15,1 0-8-15,2 0 0 0,2 0 0 0,1-3 0 16,0 3 0-16,0 0 0 0,3 0 0 0,1-1 0 15,1 1-54-15</inkml:trace>
  <inkml:trace contextRef="#ctx0" brushRef="#br2" timeOffset="112265.1">9780 9255 172 0,'-1'-3'16'0,"-1"-1"-16"0,1 2 0 0,0 2 0 16,0-3 51-16,-1 2 7 0,-1-1 2 0,-2-5 0 15,-3 0 19-15,1 1 4 0,0 3 1 0,0 0 0 0,2 3-11 0,0 1-1 16,2 4-1-16,-1-1 0 0,2 2-18 15,0 0-3-15,2 4-1 0,2 2 0 0,0 1 8 0,1 0 2 16,1 2 0-16,-1-3 0 0,-1-2-13 0,2 0-2 16,-1 0-1-16,0-1 0 15,0-3-7-15,0 0 0 0,2-2-1 0,0-2 0 0,0 0-7 0,2-2-2 16,-3-2 0-16,4 0 0 0,-3-2-4 0,0-1-1 16,0 1 0-16,-2-2 0 0,1-2-8 0,-1 0-1 15,-1 0-1-15,1 0 0 0,-3-1-11 0,0 2 0 16,-2-2 0-16,0 2 0 0,-1-2 0 0,0-1 0 15,-2 4 0-15,0-2 0 0,-1 0 0 0,-1 2-11 16,1-3 11-16,0 6-8 0,0-4 8 0,0 5 0 16,1 2 0-16,0 2 0 0,1 1 0 0,0 1 0 15,1 3 0-15,0 2 0 0,1 3 0 0,2 0 0 16,0 1 0-16,0 0 0 0,2 0 0 0,-1-1 0 16,3 0 0-16,-1 0 0 0,2-1 0 0,-1-4 9 0,1 2-9 0,0-3 0 15,2-2 8-15,-2-1-8 0,-1 0 0 0,3-3 0 16,-2-3 0-16,1 0 0 0,0-1 0 0,-1-2 0 15,0-3 0-15,-1 2 0 0,-1-3 8 0,1 1-8 16,-2-1 0-16,1-2 0 0,-2 2 0 0,-1-2 0 16,0 2 0-16,-1-1 0 0,0 1 0 0,-2 0 0 15,1 1 0-15,-2 2 0 0,0 1 0 0,1 2 0 16,-2 1 0-16,-2 0 0 0,1 4 0 0,1 1 0 16,-1 2 0-16,0 2 8 0,1 3-8 0,0-2 0 15,0 5 16-15,1 1-3 0,1 2-1 0,1-1 0 16,1 0 7-16,0 0 1 0,1-2 0 0,1-2 0 15,0-1-3-15,1 1 0 0,0-4 0 0,2 0 0 16,0-5-5-16,1-1-2 0,1-1 0 0,-1-1 0 0,2-2-10 0,1-5 0 16,-1 2 0-16,0-2 8 0,0-1-8 0,-1 0 0 15,-1-2 0-15,-3 2 0 0,2 2 0 0,-3-2 0 16,0 0 0-16,-1 4 0 0,0-1 0 0,-1 1 0 16,-1 0 0-16,0 2 0 0,-1 2 0 0,-1-1 0 15,0 3 0-15,-1 3 0 0,0-1 0 0,-1 2 0 16,0 2 0-16,1 0 8 0,-1 1-8 0,1 2 0 15,0-1 0-15,1 3 0 16,3-1-63-16,2 2-17 0,5 1-4 0,3 0-1 0</inkml:trace>
  <inkml:trace contextRef="#ctx0" brushRef="#br2" timeOffset="112892.17">10202 8610 921 0,'-4'0'82'0,"0"0"-66"0,2 0-16 0,0 1 0 16,1 1 80-16,-1 1 12 0,-3 1 2 0,-4 5 1 16,-1 7 61-16,-2 4 13 0,1 7 3 0,0 5 0 15,4 6-69-15,0 3-14 0,2 0-2 0,0 3-1 16,3 1-17-16,-2 0-3 0,3 4-1 0,-1-1 0 15,2-3-29-15,3-4-7 0,2-4-1 0,4-5 0 16,2-4-28-16,1-3 0 0,3-8 0 0,1-2 0 16,0-3-111-16,1-5-25 0</inkml:trace>
  <inkml:trace contextRef="#ctx0" brushRef="#br2" timeOffset="113340.12">10476 9043 331 0,'-4'-6'0'0,"3"1"14"0,0 1-4 0,0 3 0 0,1-1-10 0,0-2 0 16,-2 1 0-16,2-5 0 0,-1-2 76 0,0-4 12 0,0-4 4 0,-2-1 0 15,1 3-18-15,-1-3-3 16,0 6-1-16,-1-2 0 0,-1 5 22 0,-1 1 4 0,0 2 0 15,-2 3 1-15,2 2 20 0,-3 2 4 0,1 0 1 0,-1 6 0 16,0 0-30-16,1 2-5 0,-1 3-2 0,-1 0 0 16,1 4-37-16,1 1-7 0,0 0-1 0,1 2-1 15,2 2-14-15,0-1-2 0,3 2-1 0,0-4 0 16,5 0 2-16,-1 0 1 0,2-5 0 0,1-2 0 16,1-3-13-16,0-1-2 0,3-1-1 0,0-3 0 15,-1-4-9-15,2 0 0 0,1-2 0 0,0-2 0 16,1 0 0-16,-1-4 0 0,0-1-8 0,-1 0 8 15,0-1-20-15,-3 3 0 0,-1-1 0 0,0 0 0 16,-2 1-14-16,0-1-2 0,-2 2-1 0,1 0 0 16,-2 0 13-16,0 0 2 0,-1 6 1 0,0-2 0 15,0 4 21-15,0 0 0 0,0 1 0 0,0 4 0 16,1 0 0-16,1 4 0 0,0-3 10 0,1 3-10 0,2 2 8 0,1 0-8 16,0 0 0-16,0 0 0 0,3-1 0 0,-2-3 0 15,2 2-12-15,1-3-908 16</inkml:trace>
  <inkml:trace contextRef="#ctx0" brushRef="#br2" timeOffset="113576.47">10665 8667 403 0,'-3'4'36'0,"1"0"-36"0,1 1 0 0,0-2 0 16,1 1 36-16,1 1 1 0,2 0 0 0,-1 6 0 16,3 9 68-16,2 4 14 0,2 5 2 0,0-3 1 15,-1 1-61-15,0-5-12 0,-2 1-2 0,-1-6-1 16,-1 0-3-16,-2-3-1 0,-1-2 0 0,1-2 0 16,-2-1-34-16,0-3-8 0,-2 0 0 0,2-2-572 15</inkml:trace>
  <inkml:trace contextRef="#ctx0" brushRef="#br2" timeOffset="113990.52">10579 8856 979 0,'-8'7'43'0,"5"-6"9"0,0 1-41 0,2-1-11 16,2 2 0-16,0-3 0 0,3 0 59 0,1 0 9 15,5 0 3-15,5-3 0 0,6 0 29 0,1-5 7 16,3 2 1-16,-2-6 0 0,-1-1-84 0,-2-1-16 15,-2 0-8-15,-4-2 8 16,-1 1-71-16,-3-1-14 0,-4 2-3 0,-1 2-1 16,-3 0-27-16,0-1-4 0,-4 3-2 0,0 2 0 0,-2 0 76 0,-1 3 15 15,0 4 3-15,-2-1 1 0,1 4 33 0,-1 2 6 16,-1 5 2-16,0 3 0 0,0 1 27 0,-1 6 6 16,-1 0 1-16,0 0 0 0,2 4-13 0,-2-2-3 15,0-2 0-15,1 0 0 0,0-3 11 0,2-2 1 16,0 0 1-16,0-4 0 0,3-3-1 0,-1-1-1 15,0-4 0-15,3-1 0 0,0-1-32 0,-1-1-7 0,2-5 0 16,0 0-1-16,1-3-37 0,-1-1-7 16,1-2-2-16,-3 0 0 15,3-1-35-15,-2 2-7 0,1-4-2 0,-2 2 0 0,2-2 56 0,0 2 11 0,1 4 3 0,0 0 0 16,0 5 9-16,1 0 11 0,0 4-3 0,3 0 0 16,0 7 45-16,2-1 9 0,1 4 2 0,2 6 0 15,2-1 11-15,1 1 2 0,3 1 1 0,0 0 0 16,0-3-40-16,1 1-8 0,0-2-2 0,0-3 0 15,1-1-39-15,1-3-8 0</inkml:trace>
  <inkml:trace contextRef="#ctx0" brushRef="#br2" timeOffset="114250.93">11007 9120 691 0,'0'6'61'0,"0"-2"-49"0,0 1-12 0,0-2 0 0,0 0 72 0,0 0 11 15,0 4 2-15,-2 0 1 0,1 5 44 0,0 7 9 0,-3 3 1 0,0 3 1 16,-1-3-133-16,2-3-28 15,-2 1-4-15,1-4-2 0,3-2 18 0,-2-1 8 0,0-3-8 0</inkml:trace>
  <inkml:trace contextRef="#ctx0" brushRef="#br2" timeOffset="114889.61">11370 8929 345 0,'-2'0'31'0,"0"0"-31"16,1 0 0-16,1-2 0 0,0 2 20 0,0 0-3 16,-1-4 0-16,-2 0 0 0,1-2 59 0,-2-2 12 15,2-2 3-15,-1-3 0 0,1 1-24 0,-2 0-5 16,0-2-1-16,-1 2 0 0,-1-1-11 0,-1 0-2 0,1 4-1 0,-2 3 0 15,2 2 21-15,-3 4 4 0,2 4 0 0,0 2 1 16,-1 3 21-16,0 1 4 0,1 3 1 0,0 3 0 16,2 2-37-16,-1 4-7 0,2 0-2 0,-1 2 0 15,1 3-18-15,1-1-4 0,-1 2-1 0,3 1 0 16,0-5 8-16,2 0 2 0,1-1 0 0,2-3 0 16,3-4 0-16,3-1 0 0,1-5 0 0,2-3 0 15,2-2-14-15,-2-5-2 0,2 0-1 0,-1-5 0 16,-1-2-15-16,0-2-8 0,-1-1 10 0,0-3-10 15,-2-2 0-15,-2-1 0 0,-1 0 0 0,-2-3 0 16,-1 3-30-16,-3 0-2 0,-1 0-1 0,1-3 0 16,-3 5-18-16,-1 0-3 0,0 2-1 0,0-1 0 0,-1 5 29 0,1 3 6 15,-1 0 0-15,0 3 1 16,2 4 19-16,-1 3 0 0,2 1-8 0,-1 4 8 16,-1 2 0-16,3-1 0 0,0 4 0 0,1-3 0 0,2 5 12 0,1-4-1 15,0-1 0-15,3 1 0 0,0-3-11 0,0 1 0 16,2-4 0-16,-1-1 8 0,0 1-51 0,1-5-10 15,0-1-3-15,-1-2 0 16,1-1-218-16,1-2-44 0,1 1-9 0,-2-5-1 0,-3-2 259 0</inkml:trace>
  <inkml:trace contextRef="#ctx0" brushRef="#br2" timeOffset="115309.3">11469 8680 748 0,'-9'-7'33'0,"4"5"7"15,2 1-32-15,0 1-8 0,2 0 0 0,1 1 0 0,1 1 104 0,-1 2 18 0,1 2 4 0,3 3 1 16,2 4 31-16,4 2 6 0,3 1 2 0,-1 2 0 16,2 3-96-16,-2-5-19 0,2 2-4 0,-3-2-1 15,0-2-22-15,-1-2-5 0,-2 1-1 0,0-3 0 16,-3-2-18-16,-3 1 0 0,-1-4 8 0,1 0-8 16,-4-1 0-16,0-4 0 0,-1 2 0 0,0-4 0 15,0 2-14-15,0-4 0 0,-1-1 0 0,0 0 0 16,2-4-33-16,0-1-6 0,1 1-2 0,2-4 0 15,1 1 16-15,-1-1 3 0,3-1 1 0,1 0 0 16,2 4 19-16,2 0 3 0,1 2 1 0,1-1 0 16,2 3 12-16,0 1 0 0,0 2 0 0,1 3 0 15,-2 0 15-15,1 0 5 0,-2 6 2 0,-3 1 0 16,2 0 43-16,-2 4 9 0,-2-1 2 0,-2 0 0 16,-1 2-18-16,-3 1-3 0,0-3-1 0,-2 2 0 15,-1 0-6-15,0-2-2 0,-2 0 0 0,0-4 0 0,-1 3-14 0,-1-4-2 16,1 0-1-16,-1-1 0 0,1-1-16 0,-4 0-3 15,0-1-1-15,-3-2 0 0,-1 1-9 0,-2-1 0 16,-1 3 0-16,-1-3 0 0,1 2 0 0,1-2 0 16,1 2 0-16,2-2 0 0,5 2 0 0,1-2 0 15,4 0-12-15,3-2 12 16,3 0-104-16,2 0-12 0,4-2-4 0,3-1-846 16</inkml:trace>
  <inkml:trace contextRef="#ctx0" brushRef="#br2" timeOffset="115800.51">11118 8624 518 0,'-5'-4'46'0,"2"2"-37"0,2 0-9 0,0 0 0 0,1 1 43 0,0 1 6 16,0-2 2-16,1 2 0 0,2 0 85 0,0 2 16 15,2 1 4-15,-5-3 1 0,16 20-11 0,-7-1-2 16,2 1-1-16,0 8 0 0,0 7-33 0,-1 2-6 15,1 4-2-15,-2-1 0 0,-3-1-24 0,0-1-5 16,-1 0-1-16,-1-3 0 0,-1 0-25 0,-1-4-6 16,2-3-1-16,-2 0 0 0,2-2-24 0,0-3-4 0,1-5-2 15,-2-2 0-15,2-3-10 0,0-4-9 16,-1-2 9-16,1-5-769 16,0-4-147-16</inkml:trace>
  <inkml:trace contextRef="#ctx0" brushRef="#br2" timeOffset="116175.95">11224 8880 230 0,'-5'-4'20'0,"3"2"-20"0,-1 0 0 0,2 0 0 0,0 2 72 0,1 0 9 15,1 0 3-15,0-3 0 0,2 3 106 0,2 0 22 16,1 3 4-16,-6-3 0 0,18 12-65 0,-8-3-14 16,3 1-2-16,-1 2-1 0,2 2-36 0,-1 1-7 15,3-2-2-15,0 2 0 0,0-1-29 0,2-2-5 16,0 0-2-16,0-2 0 0,-2-1-23 0,-1 1-5 16,-1-4-1-16,0 0 0 0,-3 0-12 0,-2-1-4 15,-3 2 0-15,-4-2 0 0,0 1-8 0,-5 0 0 16,-2-1 0-16,-2 3 0 0,-3-1 0 0,-4 1 0 15,0 0 0-15,-3 0 0 0,-1 0 0 0,-2 0 0 16,0 2 0-16,-1-1 0 0,3-2 0 0,-1 2-9 16,3-1 9-16,1 0 0 0,4-4-34 0,4-2 0 15,2 0 0-15,5-4 0 16,2 0-90-16,3-2-17 0</inkml:trace>
  <inkml:trace contextRef="#ctx0" brushRef="#br2" timeOffset="116485.48">11638 8665 1036 0,'-8'2'46'0,"3"-1"10"0,0 2-45 0,2-1-11 16,2 2 0-16,1-1 0 0,0 0 99 0,0 7 17 15,3 6 4-15,-1 6 1 0,4 9 31 0,2-2 5 16,0-1 2-16,0 1 0 0,2-5-83 0,-2-1-17 16,1-1-3-16,-2-4-1 0,2 0-34 0,-2-3-6 15,0-3-2-15,-2-5 0 0,-2 2-13 0,0-3 0 16,-1 0-9-16,-2-2 9 15,2-4-96-15,-4 3-14 0</inkml:trace>
  <inkml:trace contextRef="#ctx0" brushRef="#br2" timeOffset="116665.62">11516 8895 921 0,'2'0'40'0,"0"0"10"0,1 0-40 0,0 0-10 0,1 0 0 0,-2 0 0 16,4 0 164-16,3 0 30 0,7-3 6 0,5 2 2 15,6-2-70-15,2-3-13 0,-2 0-3 0,-2 0-1 16,-1-4-78-16,-3 0-15 0,-1 1-3 0,-4 0-1 16,-2-4-72-16,-4 3-14 0,-3 2-4 0,-3 0-515 15,-2 0-103-15</inkml:trace>
  <inkml:trace contextRef="#ctx0" brushRef="#br2" timeOffset="116826.24">11773 8728 115 0,'-2'2'10'16,"-1"2"-10"-16,1-2 0 0,1 2 0 0,-1 0 123 0,-1 2 22 15,-4 6 5-15,-2 7 1 0,-4 6 25 0,-3 1 4 16,0 2 2-16,-1 0 0 0,1-3-43 0,-2-1-9 16,1-2-2-16,0-1 0 0,2-2-43 0,0 0-9 15,1-5-1-15,3-2-1 0,4-1-42 0,-1-4-8 16,3-4-1-16,1 1-1 0,0-4-54 0,3-4-10 16,-1-1-2-16,1-2-557 15,1-5-111-15</inkml:trace>
  <inkml:trace contextRef="#ctx0" brushRef="#br2" timeOffset="116982.99">11500 8819 493 0,'-11'-34'10'0,"6"21"2"0,2 6 1 0,2 4 3 0,1 3-16 0,-2-2 0 16,0 1 0-16,0-2 0 0,-2-1 204 0,2 1 39 0,2 4 7 0,2 3 2 15,4 4-80-15,3 1-15 16,5-2-3-16,2 3-1 0,4 1-57 0,3-1-11 16,4 0-2-16,3-1-1 0,-2-3-30 0,1-1-7 0,-3 0-1 0,-4-1 0 15,-2-4-33-15,-4 2-11 0,-3-2 0 0,-3 0-1066 16</inkml:trace>
  <inkml:trace contextRef="#ctx0" brushRef="#br2" timeOffset="117365.99">11716 8547 1094 0,'-5'3'48'0,"3"-3"11"0,-1 0-47 0,2 1-12 16,1 1 0-16,1-2 0 0,2 4 127 0,2 2 23 16,2 7 5-16,6 3 1 0,4 8-40 0,3 5-7 15,3 6-1-15,2 3-1 0,-3 0-43 0,0 3-8 16,-2-3-1-16,-1 3-1 0,-2-4-6 0,-5-1-2 16,0 1 0-16,-6-2 0 0,-4-1-14 0,-2-1-2 0,-3 1-1 0,-5-2 0 15,-2 3-17-15,-5 0-4 0,-2 0-8 0,-3 0 12 16,-1 2-35-16,-2-5-7 0,-1 0-2 0,1-1-698 15,1-2-140-15</inkml:trace>
  <inkml:trace contextRef="#ctx0" brushRef="#br1" timeOffset="125140.4">29116 5171 1346 0,'-3'-3'29'0,"1"-4"7"0,-1 5 0 0,1 2 3 0,-2 0-31 0,-1 0-8 15,-2-1 0-15,-4-2 0 0,-7 3 56 0,-1 3 9 16,-5 3 3-16,1 4 0 0,-1 2-51 0,3 4-9 16,3 6-8-16,2 1 9 0,1 3-9 0,4 1 0 15,3-4 0-15,4 2 0 0,2-5-10 0,3-2 10 16,3-1 0-16,2-3-9 0,4-4 9 0,1 0 0 15,3-1 8-15,1-3-8 0,-1-2 60 0,0-4 8 0,2 0 2 0,-2 0 0 16,-1-4-10-16,1-2-3 0,-2 0 0 16,1-4 0-16,-2-1-21 0,0-1-4 0,-1 0 0 0,-2 0-1 15,0-1-23-15,-1 0-8 0,-1 0 0 0,1 1 9 16,-2 0-9-16,-2-1 10 0,1 3-10 0,-2 4 10 16,0 3 10-16,-2 0 1 0,0 3 1 0,-2 6 0 15,1 3-3-15,0 1-1 0,1 2 0 0,0 2 0 16,1 2-10-16,3 2-8 0,1-2 9 0,2 3-9 15,3 0 0-15,4-3 0 0,2 0 0 0,2-1 0 16,3-6-60-16,2 1-12 0,1-1-3 16,1-4 0-16</inkml:trace>
  <inkml:trace contextRef="#ctx0" brushRef="#br1" timeOffset="125574.73">29550 5335 748 0,'-4'-3'67'0,"2"1"-54"0,0 0-13 0,2 2 0 0,0 0 57 0,0 0 9 15,2 0 2-15,-1 0 0 0,3 0 92 0,1 0 18 16,1 0 4-16,-6 0 1 0,0 0-104 0,27 5-21 15,-18-3-4-15,-1-1-1 0,0 1-23 0,-2-1-5 0,0 2-1 0,-2-3 0 16,-1 2-9-16,1 2-3 0,-3-1 0 0,-2 0 0 16,-3 0 13-16,2 0 3 0,0 1 0 0,-2 0 0 15,0 1-13-15,0-1-3 0,2-2 0 0,-1 2 0 16,1-1-12-16,2 1 0 0,0 1 0 0,1 1 0 16,2-2 0-16,0 0 0 0,4 2 0 0,-1-1-10 15,1 2 10-15,1-1-8 0,-2 1 8 0,-1-4-8 16,0 4 8-16,-3-1 0 0,1 0 0 0,-2 0 0 15,-1 0 0-15,-3 0 0 0,1 1 0 0,-3-1 0 16,0 0 0-16,-1 1 0 0,1 0 8 0,-3-4-8 16,2 2 11-16,-2 1-3 0,0-2 0 0,1 2 0 15,-2-2 4-15,2-2 0 0,-1 2 0 0,1-1 0 16,1-3-12-16,0 1 0 0,1 1 0 0,-2-2 0 16,1 0-30-16,0 0-8 0,2 0-2 0,1 0-580 15,0 0-116-15</inkml:trace>
  <inkml:trace contextRef="#ctx0" brushRef="#br1" timeOffset="126632.13">30821 5082 1195 0,'1'-2'26'0,"1"1"6"0,-1 1 0 0,-1 1 2 0,1 1-34 0,0-2 0 16,2 1 0-16,0 2 0 0,4 3 103 0,-1 3 13 15,2 4 4-15,2 2 0 0,1 3-39 0,-1 3-7 16,-1 1-2-16,0 0 0 0,-3 0-28 0,0 3-7 16,-2-1-1-16,-3-2 0 0,0-1 0 0,-2-3 0 15,0-2 0-15,-2-2 0 0,2 1 4 0,-3-5 0 16,2-2 0-16,-2 2 0 0,2-3-22 0,-1-4-4 16,1 0-1-16,0-2 0 0,2 1-13 0,0-5 0 15,2 0 0-15,1 0 0 0,1-4 0 0,1-1 0 16,1 0 0-16,2-2 0 0,-1 2-23 0,3-5-4 15,1 3-1-15,1 1 0 0,2-4-16 0,0 3-3 16,2 2-1-16,0 1 0 0,1 4 26 0,-1-1 5 16,-1 5 1-16,0 3 0 0,-1 2 16 0,-1 3 0 15,2 0 0-15,-3 2 0 0,-2 1 0 0,-1 0 0 16,-3 3 0-16,-2-4 9 0,-3 2 12 0,-2-2 3 0,-3 0 0 0,-5 0 0 16,1-5 3-16,-6 2 1 0,1-2 0 0,-4 0 0 15,1-3-10-15,-1 0-2 0,1-2 0 0,-1-1 0 16,-3 0-16-16,0-1 0 0,-1-1 0 0,1-2 0 15,1 0-41-15,1 2-12 0,5-4-3 0,1 2-580 16,5-1-116-16</inkml:trace>
  <inkml:trace contextRef="#ctx0" brushRef="#br1" timeOffset="127134.42">31312 5383 748 0,'-1'0'16'0,"-1"-3"4"0,2 2 1 0,0 1 0 0,-1 0-21 0,1 0 0 0,-1-2 0 0,0-1 0 0,0 2 158 0,-1-4 27 15,2 4 6-15,3-3 1 0,0 3-68 0,2-1-12 16,2 2-4-16,-1 0 0 0,2 2-38 0,0-1-8 16,2 0-2-16,0 2 0 0,0 0-22 0,-1 0-5 0,3-2-1 0,-3 4 0 15,0-4-3-15,-1 4-1 16,-1-4 0-16,-2 2 0 0,-1-1-16 0,-1 2-3 0,0-3-1 0,-2 2 0 16,-1-1-8-16,0 2 0 0,-1-2 0 0,-2 0-11 15,0 0 11-15,-2 1 0 0,-2 0 0 0,0 0 0 16,-2 1 0-16,0-1 0 0,-1 3 0 0,-2-3 0 15,3 1 0-15,-1-1 0 0,1 1 0 0,3-1 0 16,0 0 0-16,3 0 0 0,2-1 0 0,3-1 0 16,2 2 0-16,2-1 0 0,3-2 0 0,1 2 0 15,2 0 0-15,1 1-8 0,0 0 8 0,2 1-8 16,-1 2 8-16,-1-2 0 0,0 1 0 0,-3 1 0 16,-3 1 0-16,-1 0 0 0,-1-1 0 0,-1 2 0 15,-4 0 0-15,-1 0 0 0,-2 0 0 0,-4 1 0 16,-2-3 8-16,-5 0 3 0,0 0 1 0,-5 0 0 15,2-2 9-15,-3 0 3 0,-2-1 0 0,-1 0 0 0,1-1-16 16,2-2-8-16,1-2 8 0,1 2-1074 16</inkml:trace>
  <inkml:trace contextRef="#ctx0" brushRef="#br1" timeOffset="128540.33">10445 8984 421 0,'0'-6'8'0,"0"3"3"0,0 2 0 0,0-2 2 0,0 2-13 0,0 1 0 0,1-2 0 0,-1-2 0 15,2 1 104-15,-2 0 17 0,0-3 4 0,0-1 1 16,-2 4-19-16,1-4-4 0,-1 5-1 0,-1-4 0 16,-1 2-26-16,1-2-4 0,-1 2-2 0,-1-2 0 15,-1 0-15-15,0 0-3 0,-2-1-1 0,1 1 0 16,0-2-10-16,-1 0-1 0,-1 5-1 0,1-4 0 15,0 5 5-15,0 2 2 0,-1 0 0 0,0 2 0 16,-1 2-5-16,1 2-1 0,-1 4 0 0,0-1 0 16,0 2-7-16,1 1-1 0,-1 3-1 0,2-1 0 0,-2 2-16 15,2 1-3-15,1-3-1 0,1 1 0 16,1 1-11-16,0 1 10 0,1 1-10 0,2 1 10 0,0 0-10 0,2-3 10 16,2 0-10-16,1-1 10 0,4-4-10 0,0 0 0 15,2-4 0-15,1-1 0 0,1 1 0 0,1-5 0 16,3-2 0-16,0-2 8 0,0-2 0 0,-1 0-8 15,1-4 12-15,-1-2-4 0,-1 0 2 0,0-3 0 16,0-1 0-16,-1 0 0 0,-3-1-10 0,1 2 0 16,-1-2 9-16,-2 1-9 0,0 2 0 0,-2-1 0 15,0-2 0-15,-3 2 8 0,-2-2-8 0,1 4 0 16,-2-1 0-16,1 5 0 0,-2 1 0 0,0 2 0 16,0 4 0-16,-1 2 0 0,0 3 0 0,-1-2 0 15,0 5 8-15,2 3-8 0,-2-1 16 0,2 0-2 0,0 2 0 0,2 0 0 16,0 1-1-16,2 0 0 0,-1 3 0 0,1-1 0 15,3-1-1-15,0 1-1 0,3-3 0 0,0-2 0 16,3-3-11-16,2 0 8 0,2-2-8 0,-1-2 8 16,4-3-8-16,0-2 0 0,3-2 0 0,-1 0-1136 15</inkml:trace>
  <inkml:trace contextRef="#ctx0" brushRef="#br1" timeOffset="129140.62">10754 9033 806 0,'-6'-2'36'0,"2"2"7"0,1-3-35 0,0 2-8 0,2 1 0 0,1-2 0 0,0 2 107 0,-1-3 19 16,0 2 4-16,-1-4 1 0,1 1 4 0,0 0 1 15,1 1 0-15,0 1 0 0,2 1-32 0,0-1-7 16,1 2-1-16,2-1 0 0,0 1-36 0,1 0-7 0,2 0-1 15,0-3-1-15,1 6-15 0,0-3-2 0,-2 0-1 0,-1 1 0 16,0 1-15-16,-1 1-3 0,0 0-1 0,-2 1 0 16,-1 0-14-16,0 1 8 0,-2 1-8 0,-2-1 0 15,0 4 8-15,-2-3-8 0,-1 2 0 0,0 0 9 16,-1 1-9-16,0-3 0 0,-2 1 0 0,0 2 0 16,-1-3 0-16,0 0 0 0,2 0 0 0,1-2 0 15,0 2 0-15,1-5 0 0,1 2 0 0,0-3 0 16,3 2 0-16,0-2 0 0,1 0 0 0,1 0 0 15,0 0 0-15,3 0 0 0,0 0 0 0,-1 0 0 16,4 0 0-16,-7 0 0 0,0 0 0 0,22 7 0 16,-13-6-9-16,-1 4 9 0,2-2 0 0,0 4 0 15,1 0 0-15,-1 2-8 0,0 1 8 0,0 2 0 16,0 4 0-16,-2-1 0 0,-1-2 0 0,-3 4 0 0,-1-3 0 16,-3-1 0-16,-1-2 0 0,-3 0 0 0,-2-1 0 0,-2-3 0 15,-1 2 0-15,-1-3 0 0,-3 2 9 0,1-3-9 16,-3 1 8-16,-1-5-8 0,1 1 0 0,0-2 0 15,0 0 8-15,2 0-8 0,0-2-35 0,4 1-9 16,1-4-1-16,3 1-667 16,3 0-132-16</inkml:trace>
  <inkml:trace contextRef="#ctx0" brushRef="#br1" timeOffset="129627.19">11155 8756 979 0,'-9'0'43'0,"3"0"9"0,2 3-41 0,2-3-11 0,2 1 0 0,0 1 0 16,0 2 119-16,1 5 21 0,0 1 5 0,2 4 1 15,2 6-26-15,0 2-6 0,2 0-1 0,1 0 0 16,-1 0-44-16,-1-2-9 0,2 0-1 0,-3-3-1 15,-2-5-17-15,1 2-3 0,-2 1-1 0,1-2 0 16,-2 1-1-16,0-2 0 0,1 1 0 0,-4-1 0 16,2-3-14-16,-1 1-3 0,0-3-1 0,0-1 0 15,-1-1-5-15,2-1-1 0,-1 0 0 0,0-2 0 16,0-2-12-16,1 0 0 0,-2-2 8 0,1-2-8 0,1 0 0 0,-1-2 0 16,1 0 0-16,0 6 0 0,0 0 0 0,4-31 0 15,-2 18-8-15,2 0 8 0,2-3-10 0,0 0 2 16,3 1 0-16,0 0 0 0,2 4 8 0,0 0 0 15,1 1-9-15,2 2 9 0,1 2 0 0,1 1 0 16,0 4 0-16,1-1 0 0,0 0 0 0,0 6 0 16,-1 0 0-16,-3 0 0 0,-2 2 0 0,-1 2 0 15,-4 0 0-15,-2 0 0 0,-1 1 0 0,-5 1 0 16,0 0 14-16,-3-1-4 0,-4 4 10 0,-2 0 3 16,-1-1 0-16,-3 0 0 0,-1 2 1 0,-1-2 1 15,-1 1 0-15,0-1 0 0,0-2-25 0,0 0 0 16,2-2 0-16,-2-1 0 0,4-1 0 0,1-3-9 15,2 1 9-15,4-1 0 0,3-2-66 0,1-1-6 0,5-1-2 16,1-2-1018-16</inkml:trace>
  <inkml:trace contextRef="#ctx0" brushRef="#br1" timeOffset="130130.77">11504 9021 57 0,'-4'0'0'0,"1"-3"0"0,2 3 0 0,0-2 0 0,1 2 155 0,0-1 25 15,0 1 6-15,1 0 1 0,2-3 25 0,0 3 4 16,4-4 2-16,-7 4 0 0,0 0-101 0,28-6-20 15,-16 3-4-15,1 3-1 0,-1 0-33 0,-1 0-7 16,0 1-2-16,-2 1 0 0,-2-1-25 0,0 2-5 16,-2-1 0-16,-2 2-1 0,0 0 11 0,-2 1 2 15,-1-1 1-15,0-1 0 0,-2 1 1 0,-1 1 0 16,-1-1 0-16,1-1 0 0,-4 2-19 0,1-1-4 16,-1 2-1-16,-2-2 0 0,1 2-10 0,-2 0 0 15,1-2 0-15,-1 1 8 0,0 2-8 0,2-1 0 16,-1 1 0-16,1-4 0 0,2 2 0 0,1-1 0 15,2 0 8-15,1-2-8 0,1 2 0 0,2-2 0 16,2 0 0-16,1 0 0 0,1-2 0 0,1 0 0 0,0 3 0 16,3-3 0-16,-1 0 0 0,2 0 0 0,1 0 0 15,0 0 0-15,2 0 0 0,-2 0 0 0,0 1-9 0,-1 1 9 16,-1 2 0-16,-2 0 0 0,-1 1-8 0,-3 1 8 16,-1 1 0-16,-2 2 0 0,-1-2 0 0,-4 2 0 15,-1 3 0-15,-3-2 0 0,-1 3 0 0,-2-1 9 16,-2 0 2-16,-1-2 0 0,-1-2 0 0,1 0 0 15,3-4 1-15,1 1 0 0,2-4 0 0,2-1 0 16,2-1-48-16</inkml:trace>
  <inkml:trace contextRef="#ctx0" brushRef="#br1" timeOffset="130499.02">11782 8584 1152 0,'-4'2'51'0,"2"-2"10"0,-1 2-49 0,2-1-12 0,1 2 0 16,0-1 0-16,0 2 132 0,1 2 23 0,2 4 5 0,0 5 0 15,5 5-24-15,2 4-6 0,0 1-1 0,2 2 0 16,2 0-59-16,-2 2-12 0,0-1-2 0,-1 1-1 16,-2-1-31-16,-3 1-7 0,-2 3-1 0,-3-1 0 15,-3-2-4-15,-3 9 0 0,-4 0-1 0,-3 6 0 16,-2 6 10-16,-2-4 3 0,0 1 0 0,1-4 0 15,3-7-16-15,-1-3-8 0,4-1 8 0,-3-6-1157 16</inkml:trace>
  <inkml:trace contextRef="#ctx0" brushRef="#br1" timeOffset="131092.71">10167 8608 288 0,'-7'2'25'0,"2"1"-25"0,0 0 0 0,1-1 0 0,0 3 49 0,0-2 5 16,2 4 1-16,-4 2 0 0,-3 12 52 0,-3 12 10 16,-1 7 3-16,2 6 0 0,0 0-25 0,3-2-5 15,0 1-1-15,3-1 0 0,1 7-4 0,3 4-1 16,4 0 0-16,3 3 0 0,4-1-36 0,5-7-7 16,1-6-1-16,3-8-1 0,2-3-20 0,1-7-4 15,0-3-1-15,-2-5-521 16,-1-5-104-16</inkml:trace>
  <inkml:trace contextRef="#ctx0" brushRef="#br1" timeOffset="131674.44">9703 9274 403 0,'-3'0'36'0,"1"0"-36"0,1 3 0 0,0-3 0 0,0 1 72 0,-2 1 8 15,-1 5 2-15,-3-1 0 0,-2 4 22 0,1 2 5 16,0 0 1-16,2 2 0 0,1 1-18 0,1-1-3 15,1-2-1-15,3 0 0 0,0 1-3 0,2-6-1 16,2 2 0-16,1-3 0 0,2-2-23 0,1-2-5 16,0-2 0-16,2 0-1 0,0-2-3 0,0-5 0 15,1 1 0-15,0-1 0 0,-1-4-16 0,0 0-4 16,-1-2-1-16,-2 1 0 0,-1-1-15 0,-2-1-2 0,0 2-1 0,-4 0 0 16,0 0-5-16,-3-1 0 0,0 3-8 0,-4 1 12 15,0 0-4-15,-2 2 0 0,-1-2-8 0,0 5 12 16,1 4 15-16,0 1 2 0,0 4 1 0,-1 3 0 15,3 4-10-15,0 0-3 0,2 2 0 0,1 1 0 16,1 1-17-16,2 0 8 0,2 0-8 0,2-1 0 16,2-3 0-16,0-1 0 0,2 1 0 0,4-6 0 15,2 0 0-15,2-6 0 0,2 0 0 0,1-6-736 16,5-3-145-16</inkml:trace>
  <inkml:trace contextRef="#ctx1" brushRef="#br1">20947 15021 0,'0'0'0,"89"39"16</inkml:trace>
  <inkml:trace contextRef="#ctx0" brushRef="#br1" timeOffset="172929.21">29587 6198 460 0,'-7'1'41'0,"2"-1"-33"15,1 0-8-15,3-1 0 0,-1 1 24 0,2-3 4 0,0 3 0 0,0-4 0 16,2 2 43-16,-2-2 9 0,1-4 1 15,0 0 1-15,2 0-37 0,-1-2-7 16,-1 0-2-16,1 1 0 0,-1-1-19 0,-1 4-4 16,-1-4-1-16,-1 4 0 0,-1-3 16 0,-1 2 4 0,0 1 0 15,-1 0 0-15,0 1-4 0,0 3-1 0,-1-1 0 0,-1 3 0 16,-1-3-7-16,0 6 0 0,-2-3-1 0,0 3 0 16,-1 1-19-16,1 2 0 0,0 0 0 0,-1 3 0 15,0 2 13-15,-2 4-4 0,2 4-1 0,-1 3 0 16,2 1 1-16,0 5 0 0,1 0 0 0,3 4 0 15,1-1 5-15,2-1 1 0,1 1 0 0,2-3 0 16,2-3-5-16,0-5-1 0,3-2 0 0,1-2 0 16,2-6-1-16,0 0-8 0,2-4 12 0,0-3-4 15,0-1-8-15,1-4 0 0,1-2 0 0,1-6 8 16,2-2 7-16,1-4 1 0,0-3 0 0,0-3 0 0,-1 0 3 16,-2-3 1-16,0-1 0 0,-2-3 0 0,-1 2-20 0,-3 1 0 15,-1 0 0-15,-1 5 0 0,-1 1 8 0,-3 6-8 16,0 4 0-16,-3 4 0 0,1 6 16 0,-2 2 0 15,0 4 0-15,-1 5 0 0,0 7 27 0,0-2 5 16,-1 6 0-16,3 0 1 0,-1 1-4 0,1-1-1 16,2 0 0-16,0-2 0 0,2-2-11 0,1 1-2 15,3-4-1-15,0 1 0 0,3-4-30 0,1-2 0 16,2 0 0-16,3-4 0 0,1 0-48 0</inkml:trace>
  <inkml:trace contextRef="#ctx0" brushRef="#br1" timeOffset="173748.51">29796 6329 460 0,'0'-2'41'0,"-1"2"-33"0,1 0-8 0,0 0 0 0,1 0 61 0,0-2 11 0,2 2 1 0,0 0 1 16,2-2 6-16,1 0 0 0,4 0 1 0,0-2 0 15,4 0-33-15,-2 2-8 0,3-2 0 0,-1 2-1 16,1-1 3-16,-4 2 1 0,-3 1 0 0,-2 0 0 16,3 1-11-16,-4 2-1 0,0-1-1 0,-1 2 0 15,-3 0 7-15,-1 2 2 0,-1 0 0 0,-3 0 0 16,-2 7-1-16,-3-4 0 0,-1 6 0 0,-1-1 0 16,0-2-23-16,-1 1-5 0,2-1-1 0,-1-2 0 0,2-3-9 15,2-1 0-15,2-1 0 0,1-1 0 0,1-1-13 16,5-3 5-16,-1 0 8 0,3 0-13 0,3-3 4 0,-1-1 1 15,3 2 0-15,0 2 0 0,-1-3 8 0,1 3-12 16,1 3 12-16,-3-3-12 0,-2 2 12 0,1 2 0 16,0-1 0-16,-1 0 0 0,0 4 0 0,0-1 0 15,-1 0 0-15,-1 1 0 0,-2 2 0 0,-1-3 8 16,-1 2-8-16,-3 0 11 0,0 0 4 0,-2 0 1 16,0-2 0-16,-3 1 0 0,0 0 12 0,0-2 4 15,-1 1 0-15,-3-2 0 0,2 2-24 0,-1-2-8 16,-2-2 0-16,3-2 9 0,1 0-33 0,1 0-8 15,2 0 0-15,2 0-758 0</inkml:trace>
  <inkml:trace contextRef="#ctx0" brushRef="#br1" timeOffset="174355.74">30712 5955 979 0,'-3'-2'87'0,"1"2"-70"15,2 2-17-15,2-2 0 0,0 3 67 0,-1-2 9 16,2 4 3-16,0 1 0 0,4 4 33 0,0 6 6 16,2 0 2-16,1 3 0 0,1 0-51 0,0 4-9 15,0-1-3-15,1 2 0 0,-1-2-8 0,1 0-1 16,-1-2-1-16,-3-2 0 0,1 1-13 0,-3-3-2 15,0-4-1-15,-2-1 0 0,0 1-7 0,-4-6 0 16,1 0-1-16,-2-1 0 0,0 0-10 0,-2-4-1 16,1 2-1-16,-1-6 0 0,1 2-11 0,-2-2 0 15,1 0 0-15,0-3 0 0,0-1-8 0,2-3 8 16,0 1-10-16,1-4 10 0,1 2-10 0,2 1 10 0,0 0-10 16,2 0 10-16,1 2 0 0,3 2 0 0,1-1-8 0,1 2 8 15,3 3 0-15,0-1 0 0,-1 3 0 0,2 0 10 16,3 3-10-16,3 1 0 0,4 2 0 0,2 0 0 15,2 4 0-15,-2 0 12 0,-2 1-2 0,-4 3 0 16,-4 0-10-16,-5 0 0 0,-3 2 0 0,-7-1 0 16,-4 1 24-16,-5 0-1 0,-3-1 0 0,-4-4 0 15,-2 0 6-15,-1 0 2 0,-3 0 0 0,-2-3 0 16,1 0-11-16,-4-1-3 0,-2-1 0 0,-2 0 0 16,4-2-17-16,1-4 0 0,4-3 0 0,4 0 0 15,4-1 0-15,3-5 0 0,5 2 0 0,5-4-9 16,4 1-75-16,4-3-16 0,5 3-2 0,-2 4-926 15</inkml:trace>
  <inkml:trace contextRef="#ctx0" brushRef="#br1" timeOffset="174835.11">31339 6384 748 0,'-8'-5'67'0,"1"2"-54"0,4 0-13 0,0 2 0 0,3 1 69 0,1 0 11 0,1 0 3 0,0 0 0 16,1 0 80-16,3-2 16 0,2 4 3 0,4-2 1 15,1 4-131-15,2-2-25 0,1 2-6 0,-2-2-1 16,-6 2-20-16,2-1 0 0,-1 0 0 0,0 3 8 16,-1-2-8-16,-2 0-10 0,-1 1 10 0,-1-1-13 15,-2-1 13-15,-2 2 0 0,-1-1 0 0,-1 0 0 16,-3-2 0-16,-1 4 0 0,-4-2 0 0,-1 2 0 16,-2-2 0-16,1 2 0 0,0-2 0 0,0 1 0 15,1 1-8-15,1-2 8 0,3-1 0 0,1 1-9 0,2 1 9 0,3-1 0 16,2-2 0-16,3 2-8 0,2-2 8 0,3 0 0 15,0 1-9-15,4 0 9 0,-1 0 0 0,-1 2 0 16,-2-1 0-16,1 0 0 0,-1 1 0 0,-1 2 0 16,1 2 0-16,-2 1 0 0,-3 0 9 0,-3 0 3 15,-2 1 1-15,-5 2 0 0,-3 0 43 0,-4 0 8 16,-5 2 1-16,-2-3 1 0,-3-2-9 0,-1 0-1 16,0-1-1-16,-1-5 0 0,2-1-37 0,0-3-7 15,5-1-2-15,3-1 0 0</inkml:trace>
  <inkml:trace contextRef="#ctx0" brushRef="#br1" timeOffset="142559.29">2398 16839 756 0,'0'3'0'0,"0"1"0"15,1-2 0-15,0-2 0 0,0 2 24 0,1-2 6 16,0 2 1-16,2 4 0 0,1 1 22 0,2-4 5 16,1 2 1-16,-1-1 1 0,0-4-11 0,1 0-1 0,-2 0-1 0,0-4 1 15,0 2-33-15,-1-2-7 16,0 2 0-16,-2-5 0 0,-1 1-23 0,-1 0-4 0,1-1-1 0,-5 0 0 15,1-1 4-15,-2-2 0 0,-2 4 0 0,0-3 0 16,0 3 0-16,-2 1 0 0,1-1 0 0,-1 3 1 16,1 1-1-16,-2 1 0 0,1 4 0 0,-1 0 0 15,1 0 16-15,0 5-9 0,-1 0 9 0,0 2 0 16,1 3-8-16,-1-1 8 0,4 0 0 0,2 1 0 16,-1-1 0-16,3-2-12 0,1 0 12 0,1-1-9 15,1 1 1-15,2-4 0 0,0 0 0 0,2-2 0 16,1-1 28-16,1 0 5 0,0-3 2 0,1 0 0 15,1-4 4-15,0 2 1 0,2-2 0 0,2-2 0 16,1 0-12-16,-2-4-3 0,0 1 0 0,-1 0 0 0,-2-1-17 16,-3 1 0-16,-1-1 0 0,-3 0 0 15,-1-1 0-15,-3 1 0 0,-3 2 0 0,-1-3 0 0,-1 1 0 0,-2 0 0 16,-2 2 8-16,0-2-8 0,0 2 21 0,-1 2-2 16,1 0-1-16,0 6 0 0,1-2 6 0,2 4 2 15,0 2 0-15,-1 4 0 0,1 0-13 0,2 4-2 16,0 1-1-16,1 3 0 0,2-3 2 0,0 2 1 15,2-1 0-15,3 1 0 0,1-3 2 0,-1 0 0 16,3 1 0-16,1-6 0 0,0 2-3 0,1-3-1 16,0 0 0-16,0-5 0 0,-2 2-2 0,1-3 0 15,3 0 0-15,-1-4 0 0,1-2-1 0,-2 0 0 16,0-3 0-16,-2 2 0 0,-1-2-8 0,-3-1 0 16,0-2 0-16,-5 2 0 0,-1-3 0 0,-1 1 0 0,-2 0 0 15,-3 2 0-15,-1 0 0 0,-1 1 0 0,-2 3 0 16,2 2 0-16,-1 4 31 0,1 0 1 0,-3 7 0 15,1 0 0-15,1 4 15 0,2-1 3 0,3 2 1 0,3-4 0 16,5 0-18-16,4-1-3 0,4-1-1 0,3-2 0 16,2-4-29-16,3 0 0 0,4-4 0 0,2-1 0 15,4 1 0-15,0-3 8 0,1 1-8 0,-1-1-881 16</inkml:trace>
  <inkml:trace contextRef="#ctx0" brushRef="#br1" timeOffset="-31435.71">30114 7800 57 0,'2'-5'0'0,"-1"2"0"0,2-1 0 16,-2 1 0-16,-1 0 32 0,0 0 0 0,1 1 1 0,1-2 0 15,-1-2 30-15,0-2 5 0,0 0 2 0,-1-2 0 16,2 4 39-16,-4 0 8 0,2-1 2 0,-2 5 0 15,1 1 4-15,-2-2 1 0,1 2 0 0,-1 1 0 16,1 0-26-16,-1 0-5 0,1 1-1 0,-1 2 0 16,1 0-27-16,1 0-5 0,-1 1-2 0,1-2 0 15,0 2-16-15,0-2-3 0,-1 2-1 0,1 2 0 16,0 0 2-16,0 0 0 0,-1 4 0 0,0 3 0 16,1 0-3-16,-2 8 0 0,0 2 0 0,-1 6 0 15,0 5-3-15,0 5-1 0,0 11 0 0,-1 4 0 16,1 8-5-16,-1 5 0 0,0 6-1 0,0 0 0 15,1 0-16-15,-1 2-3 0,0 2-8 0,2-2 12 16,-1-3-12-16,0-4 8 0,2-3-8 0,-1-8 0 0,2-6 0 0,0-4 0 16,0-6 0-16,1-3 0 15,0-3 0-15,1-9 0 0,-1-2 0 0,1-4 0 0,0-5-9 0,2-3-5 16,1-5-1-16,-1-7-1084 16</inkml:trace>
  <inkml:trace contextRef="#ctx0" brushRef="#br1" timeOffset="-30249.59">29441 8283 172 0,'1'0'16'0,"-1"-2"-16"16,0 2 0-16,0 0 0 0,0 0 52 0,0 0 8 15,2 0 2-15,-2-2 0 0,0-1 30 0,1 2 5 16,-1-5 2-16,0 0 0 0,0 0-28 0,1-2-6 15,-2 2-1-15,1-3 0 0,-1 3-1 0,-1-4-1 16,0 4 0-16,-1-3 0 0,2 6-5 0,-3-5-1 16,2 3 0-16,-3 2 0 0,0-1-7 0,-1 1-1 15,0 3-1-15,-2-2 0 0,1 4-12 0,-2-2-3 16,-1 3 0-16,0 1 0 0,0-1-10 0,-1 2-2 16,1 3-1-16,2-2 0 0,-2 0-3 0,0 3-1 15,1 1 0-15,2 2 0 0,0 2 1 0,-1 4 0 16,1 1 0-16,1 3 0 0,-1 0-5 0,2 0-1 0,0 1 0 15,0 1 0-15,2-1-10 0,-1-1 0 0,2 0 0 0,0-2 0 16,1-1 0-16,1-3 0 0,1-2 0 0,3-1 0 16,0-3 0-16,2 0 0 0,0-3 0 0,3-1 0 15,-2-1 0-15,3-1 0 0,0-2 0 0,0-2 0 16,1-2 0-16,-1-2 0 0,2-1 0 0,1-2 0 16,-2-3 8-16,0-2 5 0,1-1 2 0,-1-3 0 15,-1 0 7-15,0-5 2 0,0 2 0 0,-4 3 0 16,-1 4-8-16,0-2 0 0,-1 0-1 0,-2 0 0 15,1 2-3-15,-2 2 0 0,0 1 0 0,-1 2 0 16,-1 0 14-16,1 4 2 0,0 0 1 0,-1 1 0 16,1 2 3-16,0 2 1 0,-1 2 0 0,1 2 0 15,0 3-14-15,1 1-3 0,-1 0-1 0,1 2 0 16,-1 0-4-16,1 1-1 0,2 0 0 0,-1 2 0 0,1-1-10 16,0-2 12-16,2 0-12 0,0-2 12 0,1-1-12 0,2-3 0 15,2 0 0-15,1-2 0 0,1 0 0 0,4-4 0 16,4 0 0-16,4-4 0 15,3 0-107-15,5-4-13 0</inkml:trace>
  <inkml:trace contextRef="#ctx0" brushRef="#br1" timeOffset="-28196">29967 9271 172 0,'-5'-5'16'0,"0"1"-16"0,1 1 0 0,2 2 0 16,2 2 9-16,0-1-1 0,0-1 0 0,1 1 0 15,-1-2 31-15,0 1 5 0,0-2 2 0,2 3 0 16,2 0 2-16,1 0 0 0,0 0 0 0,1 0 0 15,0 3-7-15,-1-2-1 0,1 1 0 0,0-1 0 16,1 2 19-16,-2-1 3 0,0 0 1 0,0 0 0 16,1 1 0-16,0 0 0 0,0-3 0 0,3 3 0 15,1-2-11-15,2 1-3 0,2-2 0 0,3 0 0 16,5 0-10-16,3 0-3 0,6-2 0 0,5 1 0 16,1-4-7-16,4 1-1 0,7-2-1 0,4 0 0 15,3 0 0-15,6 2 0 0,7 0 0 0,6-1 0 0,5 4 18 16,5-2 4-16,7 3 1 0,8 0 0 0,11 3 1 0,2 3 0 15,3 2 0-15,1 1 0 0,1 4-17 0,4-1-3 16,5 1-1-16,3-1 0 0,0 0-30 0,5-2 0 16,3-2 0-16,0 0 0 0,2 5 0 0,-7-5 0 15,-19 0 0-15,-9 0-10 0,-8-1 10 0,-9-4-8 16,-11-2 8-16,29-2-8 0,-54 1 8 0,-30 0 0 16,-12 0 0-16,-3 0 0 0,8 0 15 0,19 0-2 15,15 0 0-15,13 0 0 0,-2 0 7 0,-4 0 2 16,-11-2 0-16,-12 1 0 0,-10-2 2 0,-8-1 1 15,-7 2 0-15,-5-2 0 0,-6-1 8 0,-3 2 2 16,-5-1 0-16,-2 0 0 0,-5 2-11 0,2-2-3 16,-1-1 0-16,1 1 0 0,0 2-21 0,1-2 8 0,2 2-8 15,3 0 0-15,1 0 9 0,4 1-9 16,3 1 12-16,2 0-12 0,0 0 0 0,1 0 0 0,1 0-12 0,2 1 3 16,-1 1 1-16,-1-2 0 0,3 3 0 0,-3-2 0 15,-1-1-10-15,0 0-2 0,0 0 0 0,0 0 0 16,0 0-7-16,0 0-1 0,-12 16-1 0,8-13 0 15,-1-3-9-15,0 0-2 0,2 0 0 0,-1 0 0 16,-1 0 8-16,0 0 0 0,0-3 1 0,0 2 0 16,0-2 17-16,0 3 3 0,2-3 1 0,-1 0 0 15,0 0 10-15,0 0 0 0,1-1 0 0,0 2 0 16,1-2 0-16,1 2 0 0,-1-2 0 0,2 0 0 16,-1 2 0-16,1-1 0 0,1 0 0 0,1 1 0 15,-1 0 0-15,0-2 0 0,-1-1 0 0,0 2 8 0,-1-1-8 0,0-2 9 16,-2-1-9-16,-1 1 10 0,1 0-10 0,-2 0 0 15,0-4 0-15,-1 4 0 0,-2-4 15 0,0 4 4 16,0-3 1-16,2 2 0 0,1 2 13 0,0 1 3 16,-1 0 1-16,0 1 0 0,1 0-5 0,0-1-2 15,1 4 0-15,2-2 0 0,0 2-14 0,2 0-4 16,0 2 0-16,0-2 0 0,2 4-12 0,1 2 8 16,3 2-8-16,3 0 0 0,0 1 9 0,-2-4-9 15,1 0 8-15,3 1-8 0,9 0 11 0,15 8-3 16,3 1-8-16,1 1 12 0,-2-4-12 0,-5 2 0 15,-3-2 8-15,-8 1-8 0,-8-4 0 0,-4 4 0 16,-6-1 0-16,-7 1 0 0,-6 3 0 0,-5-3 0 16,-6 3 0-16,4-3 0 0,4-5 0 0,-3 5 12 0,-5-2-3 0,-1 4-1 15,1-1-8-15,4 6 0 0,4-4-12 16</inkml:trace>
  <inkml:trace contextRef="#ctx0" brushRef="#br1" timeOffset="-22352.16">30193 7889 369 0,'-4'6'32'0,"2"-4"-32"0,-1 0 0 0,1 1 0 0,2-3 0 0,-1 0 0 16,1 0 15-16,-2 0 0 0,0 0 0 0,-1-3 2 0,0 3-26 0,0-2-6 15,1-2-1-15,-2 2 2 0,1-2 14 0,2 0-9 16,0 2 9-16,-1-2-8 15,2 1 8-15,-2 0-8 0,2-1 8 0,-1 2 0 16,1-2-11-16,0 1 11 0,-1 1-8 0,1 1 8 0,-1 1 0 0,-2 0-11 16,2-3 11-16,0 3 0 0,-2 0-11 0,2 0 11 15,0 0-8-15,-1 0 8 0,1 0 0 0,0 0-11 16,0 3 11-16,0-3 0 0,-1 1-11 0,1 0 11 16,0 3-8-16,0-3 8 0,1 4 16 0,-2-4 8 15,2 4 0-15,-1-4 4 0,1 4 4 0,-1-3 2 16,0 1 0-16,1 2 2 0,-2-3-2 0,2 0-1 15,-1 0 0-15,1-2 3 0,0 2 8 0,0-2 1 16,0 0 1-16,0-2 2 0,0 2-1 0,0-2-1 16,0 2 0-16,0 0 2 0,0 0-20 0,0 0-5 15,0 0-1-15,0 0 0 0,0 0-14 0,0 0-8 16,0 0 8-16,-2-20-8 0,2 18 0 0,-2 2 0 0,2 0 0 16,-1 2 9-16,1-2-9 0,-1 1 0 0,1 2 0 0,-1-1 8 15,1 0 2-15,-2 0 1 0,2 1 0 0,0-3 2 16,0 0-5-16,0 0-8 0,0 0 11 0,0 0-2 15,0 0-9-15,0 0 0 0,0 0-10 0,0 0 10 16,20-2-10-16,-15-1 2 0,0-1 0 0,0 0-474 16</inkml:trace>
  <inkml:trace contextRef="#ctx0" brushRef="#br1" timeOffset="-21618.41">30101 7928 57 0,'0'2'0'0,"0"-2"0"16,2 0 0-16,-2 0 0 0,1 0 20 0,-1 0-2 0,1 0 0 0,0 0 0 15,2 0-2-15,0-2 0 0,5-1 0 0,-2 2 0 16,0-2-16-16,0 0 10 0,-1 0-10 0,-1 1 10 15</inkml:trace>
  <inkml:trace contextRef="#ctx0" brushRef="#br1" timeOffset="-21026.49">30138 7938 115 0,'-3'2'10'0,"0"-2"-10"0,2 0 0 0,0 0 0 0,1 0 40 0,0 0 7 0,1 0 1 0,-1 0 0 15,1-2 2-15,1 0 1 0,-1 0 0 0,-1 2 0 16,0 0-19-16,0 0-4 0,0 0-1 0,0 0 0 16,0 0 1-16,0 0 1 0,0 0 0 0,0 0 0 15,0 0 4-15,0 0 1 0,0 0 0 0,0 0 0 16,0 0 6-16,0 0 2 0,18-6 0 0,-18 6 0 16,0-3-13-16,0 2-2 0,0-2-1 0,-1 0 0 15,1 0-11-15,-1 0-3 0,0-1 0 0,-1-2 0 16,0 1 18-16,-1 1 3 0,1 0 1 0,-1 1 0 15,0 0 3-15,0 3 1 0,0-2 0 0,-1 2 0 16,0 0-8-16,0 2-2 0,1-1 0 0,-1 2 0 16,-1-1-3-16,1 2-1 0,1 0 0 0,-1 1 0 0,1-2-6 0,1 0-2 15,1 1 0-15,0-1 0 0,1 0-16 0,1 0 10 16,-1 0-10-16,1-2 8 0,0 2-8 0,2-3 0 16,-1 2 0-16,2-2 0 0,-2 0 0 0,3 1 0 15</inkml:trace>
  <inkml:trace contextRef="#ctx0" brushRef="#br1" timeOffset="-16710.57">30059 7893 518 0,'-1'0'46'0,"0"0"-37"0,1 0-9 0,0 0 0 0,0 0 84 0,0 0 14 15,0 2 3-15,0-2 1 0,0 0-6 0,0-2 0 16,1 2-1-16,-1 0 0 0,0 0-4 0,0 0-1 16,0 0 0-16,0 0 0 0,21-10-10 0,-16 10-3 15,-2-2 0-15,0 2 0 0,1-2-2 0,-2 2-1 16,1 2 0-16,-1 0 0 0,0-1-18 0,-1 2-3 16,-1-1-1-16,0 2 0 0,0 0-8 0,0 1-1 15,0-2-1-15,0 0 0 0,0 1-15 0,0-3-3 16,0 1-1-16,1 1 0 0,0 0-10 0,2-3-1 15,-1 3-1-15,1-3 0 0,0 0-1 0,1 0 0 16,0 0 0-16,0 0 0 0,1-3-2 0,-2 3 0 16,2-2 0-16,0 2 0 0,0 0-8 0,0-1 12 15,1 1-12-15,-1 0 12 0,1 1-12 0,-1-1 10 16,1 2-10-16,1-2 10 0,0 3-10 0,-1-2 8 16,2 2-8-16,-1-3 8 0,0 2-8 0,1-1 8 0,1 2-8 0,-1-1 8 15,0 0-8-15,0 0 0 0,1-2 0 0,0 0 0 16,-1 0 8-16,2 0-8 0,1-2 0 0,2 0 8 15,-1 0-8-15,-1-1 8 0,2 2-8 0,-1-4 8 16,-1 4-8-16,1-2 12 0,0 3-12 0,-3-2 12 16,-1 1-12-16,-1 1 0 0,3 0 0 0,0 0 0 15,1 0 0-15,0 0 8 0,3-3-8 0,-1 3 0 16,4 0 0-16,-1 0 0 0,-2-2 8 0,4 2-8 16,0 2 0-16,1-2 0 0,-1 3 0 0,2-2 8 15,0 4-8-15,0-1 0 0,0-2 0 0,-2 4 8 16,1-2-8-16,-3 0 0 0,1-1 0 0,0 2 8 15,2-1-8-15,-1-1 0 0,2 0 0 0,3 0 8 0,-1-3-8 16,0 0 0-16,-3 0 0 0,2 0 8 0,2-3-8 0,3 3 0 16,1-3 0-16,2 3 0 0,-2-3 10 0,-1 3-10 15,-3 0 12-15,-2 3-12 0,-5-2 0 0,-3 1 0 16,-5 1 0-16,-3 0-12 0,-1 1 12 0,-4-1 0 16,-1 0 12-16,-2 0-12 0,1 1 0 0,-2-2 0 15,-1-1 0-15,2 2 0 0,-1-3 0 0,0 2 13 16,2-2-1-16,-1 0 0 0,2 0-12 0,1-2 0 15,0 2 0-15,1-4 0 0,2 2 0 0,2-1 0 16,-5 3 0-16,0 0 0 0,0 0-12 0,21-12-6 16,-13 10-1-16,3 0 0 0</inkml:trace>
  <inkml:trace contextRef="#ctx0" brushRef="#br1" timeOffset="-12137.87">31193 8019 172 0,'-1'0'16'0,"0"3"-16"16,1-3 0-16,0 0 0 0,0 0 42 0,0 0 6 0,0 0 0 0,-1 0 1 16,1 1 7-16,-2-1 0 15,2 0 1-15,0 0 0 0,0 0 4 0,0 0 1 16,0 0 0-16,0 0 0 0,0 0 5 0,0 0 1 16,0 0 0-16,0 0 0 0,0 0 5 0,-5-20 2 0,4 20 0 0,-1 0 0 15,0 0-16-15,0 1-3 0,1 2-1 0,-1-3 0 16,1 2-19-16,0 0-4 0,0 0-1 0,1 0 0 15,-1 0-2-15,1 0 0 0,0 1 0 0,0-3 0 16,0 3 0-16,0-3 0 0,1 0 0 0,0 2 0 16,-1-2-1-16,0 2-1 0,1-2 0 0,0 0 0 15,-1 0 0-15,0 0 0 0,0 0 0 0,0 0 0 16,0 0 3-16,0 0 1 0,0 0 0 0,0 0 0 16,0 0-18-16,0 0-3 0,0 0-1 0,0 0 0 0,0 0-9 15,0 0 0-15,0 0 0 0,0 0 8 0,0 0-8 0,0 0 0 16,0 0 0-16,0 0 0 0,0 0 0 0,0 0 0 15,0 0 0-15,0 0 0 0,0 0 0 0,5 19 0 16,-3-16 0-16,-1 3 8 0,0 1-8 0,0 3 0 16,-1 2 0-16,0 0 0 0,0 4 0 0,0 3 0 15,-1-1 0-15,0 5 0 0,0-3 0 0,-1 1 0 16,0 1 0-16,-1 0 0 0,2 0 0 0,0 1 0 16,0-5-9-16,1 2 9 0,0-4 0 0,0-1 0 15,0 1 0-15,0-4 0 0,1-2-18 0,0-2 0 16,2-2 0-16,-2-1-919 0</inkml:trace>
  <inkml:trace contextRef="#ctx0" brushRef="#br1" timeOffset="-7505.27">31155 8458 115 0,'-4'0'10'0,"2"-2"-10"0,0 2 0 0,1 0 0 16,1 0 56-16,-1-3 8 0,0 2 3 0,-2 1 0 16,0-3 11-16,0 0 2 0,1 0 1 0,0 0 0 15,1 3-38-15,1-3-8 0,1 2-2 0,1 1 0 16,-1 0-4-16,1-3-1 0,0 3 0 0,-1 0 0 16,1 0 20-16,-2 0 4 0,0 0 1 0,0 0 0 15,0 0 2-15,0 0 0 0,0 0 0 0,0 0 0 0,21 7-10 0,-14-7-1 16,2-3-1-16,4 2 0 0,2 1-5 0,3-3-1 15,2 3 0-15,5-3 0 0,4 0-3 0,5 1-1 16,4-2 0-16,4 4 0 0,0-4-10 0,8 6-3 16,3 0 0-16,5 4 0 0,4 0-4 0,-2 1 0 15,-2-1-1-15,-4 0 0 0,-6-2-15 0,-6-2 0 16,-5-1 0-16,-5 2 0 0,-3-3 0 0,-6 0 0 16,-2-3 0-16,-2 2 0 0,-5-4 0 0,-1 1 0 15,-3-2 0-15,-3-1 0 0,-1 1 8 0,-2 0-8 16,-1-3 11-16,-2 1-11 0,-1 2-11 0,0 0-9 15,0 4-1-15,-3-2-762 0</inkml:trace>
  <inkml:trace contextRef="#ctx0" brushRef="#br1" timeOffset="-6785.36">32048 8490 345 0,'-4'-3'31'0,"2"-2"-31"0,0 3 0 0,2 2 0 16,0 2 39-16,0-4 1 0,0 2 1 0,-1-2 0 15,1-2 43-15,0 2 8 0,1 1 1 0,2-2 1 16,0 1-41-16,2 4-8 0,-1-2-1 0,1 3-1 16,0-2-29-16,-1 5-6 0,-1-2 0 0,0 2-8 15,-1 0 25-15,1 3-1 0,-2 1-1 0,0 2 0 16,-1 0 48-16,0 4 9 0,0 0 3 0,0 3 0 0,0 3 6 0,0 1 2 15,0 5 0-15,0 3 0 0,0-1-24 0,0 4-5 16,2-3-1-16,-1 1 0 0,1-3-26 0,0-1-6 16,0-3-1-16,0 1 0 0,1-5-28 0,1-1 0 15,-2-2 0-15,2-1 0 0,0-2 0 0,-1-2 0 16,1-1 0-16,1-5 0 0,-1 2-21 0,1 1-11 16,-2-4-1-16,1 3-840 0</inkml:trace>
  <inkml:trace contextRef="#ctx0" brushRef="#br1" timeOffset="-6078.46">32008 9081 230 0,'-4'0'20'0,"2"-2"-20"16,1 2 0-16,1 0 0 0,0 0 18 0,0-1-1 0,0 1 0 0,-2 0 0 16,1-3 41-16,-1 3 8 0,2-3 2 0,0 3 0 15,0 0-4-15,0 0 0 0,0 0 0 0,0 0 0 16,0 0-4-16,21-3-2 0,-13 1 0 0,1 2 0 15,3-2 4-15,2 2 1 0,3 0 0 0,4-2 0 16,4 1-9-16,5-1-2 0,6 1 0 0,4-1 0 16,3 0-25-16,1 0-6 0,5-2-1 0,2 2 0 15,2-2-9-15,4 2-3 0,4 2 0 0,-1 0 0 16,-4 0 20-16,-3 0 4 0,-3 0 1 0,-3 0 0 16,-2 2-9-16,-4-2-3 0,-6 4 0 0,-7-4 0 15,-5 2-8-15,-10-2-1 0,2 1-1 0,1 2 0 16,0-3 1-16,0 0 0 0,-1 0 0 0,0 0 0 0,-1 0 22 0,-2 0 5 15,-1 0 1-15,-1 0 0 0,-1 0-3 0,-2-3 0 16,-1 2 0-16,-1 1 0 0,-1-2-17 0,-2 2-4 16,1-3-1-16,-2 2 0 0,0 1-15 15,0-2 0-15,-1 2 0 0,0 0 0 0,2 0-56 0</inkml:trace>
  <inkml:trace contextRef="#ctx0" brushRef="#br1" timeOffset="-4787.67">33148 8935 460 0,'-1'4'41'0,"1"-4"-33"0,0 0-8 0,0 0 0 0,1 0 0 0,0 0 0 16,1 0 0-16,-1 0 8 0,1 0 17 16,1 0 3-16,-1-2 1 0,-2 2 0 0,0 0-1 0,0 0 0 15,0 0 0-15,0 0 0 0,0 0 46 0,0 0 9 16,16-14 1-16,-14 12 1 0,-2 0 32 0,0 0 7 16,0-2 0-16,0 2 1 0,0-1-9 0,0 0-1 15,-2-1-1-15,1 1 0 0,0 0-40 0,0-4-8 16,-1 4-2-16,1-3 0 0,-1-3-18 0,-1 2-4 15,1-5-1-15,-1 0 0 0,1-2-13 0,-2-2-4 16,0-2 0-16,1-4 0 0,-1-3-6 0,0-1-2 16,1-6 0-16,-1-3 0 0,0-3-6 0,1-6-2 15,-1-3 0-15,0-3 0 0,0-3-8 0,-1-2 12 16,0 1-12-16,1-3 12 0,-1 0-12 0,0 1 0 16,0 4 0-16,0 2 0 0,0 3-11 0,0 2-4 15,0 4-1-15</inkml:trace>
  <inkml:trace contextRef="#ctx0" brushRef="#br1" timeOffset="-3749.06">33042 7873 806 0,'1'1'72'0,"2"2"-58"0,-1-3-14 0,2 2 0 0,1-2 15 0,1 2 0 16,1 0 0-16,2-2 0 0,1 1 20 0,1 1 4 15,1-2 1-15,1 0 0 0,0 0-23 0,1 0-4 16,0 0-1-16,-2 0 0 0,0 0-3 0,1 0-1 15,-2 0 0-15,0 0 0 0,0 1-8 0</inkml:trace>
  <inkml:trace contextRef="#ctx0" brushRef="#br1" timeOffset="-3149.07">33263 7968 403 0,'-1'2'17'0,"1"-2"5"0,0 0-22 0,0 0 0 0,0 0 0 0,0 0 0 0,0 2 87 0,1-2 13 0,0 3 2 0,1-3 1 16,-1 3 5-16,-1-3 0 0,0 0 1 0,0 0 0 15,0 0-29-15,6 20-5 0,-5-11-2 0,1-1 0 16,0 4-9-16,1 2-1 0,-1 2-1 0,2 3 0 16,-1 1-2-16,1 2 0 0,0 3 0 0,0 0 0 15,-1-2-9-15,1 4-3 0,0-2 0 0,-1 1 0 16,1 0-14-16,0-1-3 0,0-1-1 0,-1 2 0 16,1-1-14-16,0-3-4 0,-1 1 0 0,1-1 0 15,1-2-4-15,0 1-8 0,0-5 11 0,1 0-11 16,0-1-38-16</inkml:trace>
  <inkml:trace contextRef="#ctx0" brushRef="#br1" timeOffset="-2728.34">33360 8649 633 0,'0'0'56'0,"0"0"-44"0,0 0-12 0,0 0 0 15,1 0 68-15,1-3 11 0,2 2 2 0,2 1 1 16,3-3 67-16,12 2 14 0,7 0 2 0,5 0 1 15,-4-2-69-15,-5 2-13 0,-4 1-4 0,4-2 0 16,13 2-25-16,242-10-55 16</inkml:trace>
  <inkml:trace contextRef="#ctx0" brushRef="#br1" timeOffset="2305.81">30125 10527 748 0,'-3'-1'67'0,"1"1"-54"0,1 0-13 0,1-3 0 15,0 3 88-15,-2 0 14 0,1 0 3 0,0 0 1 16,-2 0 30-16,2 0 7 0,0 3 1 0,1-3 0 16,0 0-32-16,0 0-5 0,0 23-2 0,1-8 0 15,0 1-19-15,1 10-4 0,-1 8-1 0,0 6 0 16,0 15-17-16,1 8-4 0,-1 12-1 0,0 8 0 15,2 5-31-15,0 5-5 0,0 4-2 0,1-3 0 16,0-3-21-16,1-7 8 0,3-9-8 0,-2-2 0 16,0-4 0-16,0-4 0 0,1-9 0 0,0-5 0 15,0-1-15-15,0-8-4 0,-1-5-1 0,0-5-1120 16</inkml:trace>
  <inkml:trace contextRef="#ctx0" brushRef="#br1" timeOffset="3875.55">30216 12097 518 0,'-7'-3'46'0,"2"0"-37"16,0 3-9-16,1-2 0 0,3 2 0 0,0-1 8 0,0 1-8 0,-1 0 8 16,0-3 41-16,-1 2 8 15,2 1 2-15,1-3 0 0,3 3 0 0,2-2 0 16,3 2 0-16,6-1 0 0,4 1-5 0,5 1-1 16,5 1 0-16,7-2 0 0,4 4-1 0,8-1-1 15,4-2 0-15,10-1 0 0,9 2-23 0,13-2-4 0,6 0 0 0,6 0-1 16,4 0-2-16,12 3 0 0,13-3 0 0,5 3 0 15,2 0 16-15,5 3 3 0,6-2 1 0,-1 3 0 16,-3 2 20-16,3 0 4 0,3-2 1 0,-9 2 0 16,-10 1-18-16,-6-4-3 0,1 0-1 0,-10 0 0 15,-21-2-12-15,-11-2-4 0,-8-2 0 0,-10 4 0 16,-8-4 0-16,-9 2-1 0,-8-2 0 0,-9 2 0 16,-7-2-27-16,-11 0 0 0,1 0 0 0,-2 0 0 15,-1-2 0-15,-2 2 0 0,-3-2 0 0,-2 2 0 16,-3-4-64-1,-2 2-12-15,-2-1-3 0</inkml:trace>
  <inkml:trace contextRef="#ctx0" brushRef="#br1" timeOffset="4250.6">33294 12055 864 0,'3'-6'76'0,"-2"6"-60"0,0 0-16 0,0 0 0 15,2 0-10-15,-1 0-5 0,2 0-1 0,0 0 0 16,-1 0 128-16,1 0 26 0,1 0 5 0,0 0 1 16,0 1-9-16,0 2-2 0,1-3 0 0,0 2 0 15,0 2-44-15,1-3-9 0,-1 4-1 0,0-1-1 16,-1 0-31-16,0 1-7 0,0 1 0 0,-1-1-1 16,-1 1-14-16,0 3-2 0,-2-3-1 0,-1 1 0 0,-1 2 1 15,-2 0 0-15,0 0 0 0,-2 1 0 16,-3-1-8-16,0 1-2 0,-2 0 0 0,-2 0 0 15,0 0-13-15,0 1 0 0,-2-1-9 0</inkml:trace>
  <inkml:trace contextRef="#ctx0" brushRef="#br1" timeOffset="10079.85">29680 11208 576 0,'0'-2'51'0,"0"-2"-41"16,0 4-10-16,0 0 0 0,2 0 94 0,-2-2 17 15,1 2 3-15,1-4 1 0,-2-1-22 0,1 1-4 0,-1 1-1 0,0-1 0 16,-1-1-16-16,-1 1-3 0,0 1-1 16,-1 0 0-16,0-3 14 0,-1 2 2 15,-2-2 1-15,1 0 0 0,-1 0-13 0,-2-1-4 0,2 4 0 0,-3-1 0 16,2 2-21-16,-2-1-5 0,1 3-1 0,-1 3 0 15,0-1-13-15,2 4-4 0,-2 2 0 0,2 4 0 16,0 0-8-16,-1 4-3 0,2 1 0 0,1 1 0 16,0 1-5-16,0 0-8 0,3 4 11 0,-1-2-11 15,2-2 0-15,1 0 0 0,1 0 0 0,2 0 0 16,0-3 8-16,2-1-8 0,0-2 0 0,3-3 0 16,-1-3 0-16,2-1 0 0,1-3 0 0,-1-3 0 15,4-4 0-15,-2-2 0 0,3-3 0 0,0-7-9 16,0 1 9-16,-2-2 0 0,1-2 0 0,-2-2 0 15,-1 1 0-15,-3 4 0 0,-1 0 0 0,-1 4-12 16,-1 2 12-16,-1 1 0 0,-2 6 10 0,0 3-10 0,0 3 11 16,0 4-11-16,2 1 12 0,-1 6-12 0,2 1 37 15,0 1 1-15,1 2 0 0,1-2 0 0,0-2-28 0,3 1-10 16,-1-5 0-16,2 0 9 0,1-4-9 0,1-4 10 16,2-2-10-16,1-5-760 15,3-2-157-15</inkml:trace>
  <inkml:trace contextRef="#ctx0" brushRef="#br1" timeOffset="19462.99">30167 10855 239 0,'-1'-7'21'16,"-1"4"-21"-1,2 3 0-15,0 0 0 0,0 0 0 0,-1 0 0 0,0 0 0 0,-2-5 0 16,0 4 0-16,0-4 0 0,0 3 20 0,-1 0 1 16,3-1 1-16,-2 2 1 0,2-1 17 0,0 2 3 15,1-1 1-15,-2 1 0 0,4 0 0 0,-2 0 0 16,1 0 0-16,-1 0 1 0,1 0 9 0,0 0 2 15,1 0 0-15,0 0 0 0,-2 0 7 0,0 0 1 16,0 0 0-16,0 0 0 0,0 0-16 0,0 0-4 16,0 0-1-16,0 0 1 0,0 0-6 0,0 0-1 15,9 25 0-15,-8-15 0 0,1-1-8 0,1 3-1 16,1 2-1-16,-1-4 1 0,1 2-9 0,1-3-2 16,0 1 0-16,0-4 1 0,-1 0-3 0,1-2-1 15,0-2 0-15,-2-2 1 0,2-2-1 0,-2-2 0 0,0-2 0 16,1-3 1-16,0 2-7 0,1-5 0 0,-2-1-8 15,1 1 13-15,0-2 0 0,0-1 0 0,-1-1 0 0,1 0 2 16,-2 0-4-16,3 1-1 0,-2 2 0 16,-1-2 0-16,1 3-10 0,-1 2 12 0,2 0-12 0,-2 0 12 15,1 4-12-15,-1 2 0 0,1 3-10 0,-1-1 10 16,0 2 0-16,0 2 0 0,1 0 0 0,-1 2 0 16,2 1 0-16,-2 1 0 0,2 0 0 0,-2-1 0 15,2 1 0-15,0 3 0 0,-2-3 0 0,2 4 0 16,-2-4 0-16,1 3 0 0,-1-2 0 0,0 0 0 15,0-1 0-15,-1 0 0 0,1-4 0 0,-1 2 0 16,1-1 9-16,0-3-1 0,0 0-8 0,0-3 12 16,0 3-12-16,0-6 11 0,2 2-11 0,-2-2 10 15,2-4-10-15,-1 1 0 0,0-3 0 0,0 0 0 16,0-1 0-16,1 0 0 0,-1 0 0 0,-1 0 0 0,1 0 0 0,-1 3 0 16,-1 4-9-16,-1 1 9 0,2 2 0 0,-4 3 0 15,1 0 0-15,1 2 0 0,-1-2 0 0,0 4 0 16,-1 0 0-16,2 0 0 0,0 4 0 0,0-8 0 15,0 0 0-15,3 18 0 0,-2-10 0 0,0 1 0 16,2-3 0-16,0 0 0 0,0 0 0 0,1-2 0 16,-1 0 0-16,1-2 0 0,0-2 0 0,0-4 0 15,-1 2 0-15,1-4 0 0,0-2 0 0,-1 0-8 16,2-2 8-16,-1 1 0 0,-2 2 0 0,1 0 0 16,-1-4-8-16,2 0 8 0,0-1 0 0,-2 2 0 15,2-1 11-15,-2 1-11 0,1 2 0 0,1 0 0 16,-2 2 0-16,1 2 0 0,-2-1 0 0,1 4 0 0,0-2 0 15,0 3 0-15,-1 0 0 0,1 3 0 0,-1-1-11 0,0 2 11 16,-1 2 0-16,1 0 0 0,0 0 0 0,-1 1 0 16,2 3 0-16,-2-3 0 0,1 2 0 0,0 0 0 15,0-2 0-15,-1-1 0 0,3-2 0 0,-2-1 0 16,2-2 0-16,-1-1 0 0,2-2 0 0,1-2 0 16,-2-2 0-16,1-3-8 0,2 1 8 0,-1-2 0 15,1 0-10-15,2-4 2 0,-2 3 0 0,1-1 0 16,0 1-24-16,-1 2-5 0,0 0-1 0,-1 5 0 15,-1-1 9-15,-1 3 1 0,0 2 1 0,-2 2 0 16,-1 3 15-16,0 1 4 0,0 1 0 0,-1 2 0 16,0 1 8-16,-2 0 0 0,2-2 0 0,1 2 0 15,-1 0 0-15,1-1 9 0,1-3-1 0,0-1-8 0,0 0 0 0,3-4 0 16,0-2 0-16,0-2-9 0,2 0 9 0,0-4 0 16,1-1 0-16,1 0 0 0,0-4-10 0,0 2 10 15,0-2-12-15,1-1 12 0,0 0-30 0,-2 0 1 16,-1 2 0-16,1 1 0 0,-3 3-4 0,0 2-1 15,-1 1 0-15,-2 4 0 0,0 0 16 0,-1 4 3 16,-1 1 1-16,-2 5 0 0,1-3 14 0,1 4 0 16,-2-1 0-16,1 3 0 0,1-3 0 0,-1-1 10 15,1 1-10-15,1 1 8 0,1-3-8 0,1-2 10 16,1 0-10-16,1 0 10 0,0-6-10 0,1 3 0 16,0-6 0-16,1 0 0 0,-1 0 0 0,1-3 0 15,0 0 0-15,-1 0 0 0,0-1-37 0,0 1 0 0,0 3 0 16,0-4 0-16,-3 4 10 0,2-1 3 0,0 4 0 15,-4 0 0-15,1 4 24 0,-1-3-8 0,-1 4 8 16,1-1 0-16,-2-1 0 0,1 2 0 0,0-1 0 0,0 0 11 16,1-1 4-16,-1 0 1 0,1-1 0 0,1 2 0 15,0-4 6-15,0 0 2 0,2-2 0 0,-1 0 0 16,2 0-24-16,-2 1 0 0,-2 1 0 0,0 0 8 16,0 0-8-16,0 0 0 0,0 0 0 0,0 0 0 15,0 0 0-15,20 7 0 0,-20 2 0 0,0 2 0 16,-1 4 0-16,0-2 0 0,-2 2 0 0,1 1 0 15,-1 0 13-15,1-1 5 0,-1-1 1 0,2-2 0 16,0-2 20-16,2-1 4 0,0-3 1 0,2-5 0 16,0 2-26-16,2-7-5 0,0 0-1 0,3-2 0 15,-1-3-12-15,1-3 0 0,0 2-12 0,0-2 12 0,0 2-42 0,1-3-2 16,-2 3 0-16,0 4 0 0,-1-2-16 0,-1 4-3 16,0 0-1-16,-3 4 0 0,-1 1 42 0,-1 4 8 15,0 2 2-15,-1-1 0 0,-1 4 12 0,-2 0 0 16,0 2 0-16,1 0 10 0,-1 1 14 0,-1 0 4 15,1 0 0-15,0-1 0 0,1 0 10 0,-1-2 2 16,3-2 1-16,0 0 0 0,-1-2-8 0,1-2-1 16,2 0-1-16,1-2 0 0,-1-2-31 0,3-3 8 15,-2-1-8-15,2-1 0 0,1 1 0 0,-2-2 0 16,2 0-9-16,-1-1 9 0,0 0-28 0,-1 1 1 16,0 1 0-16,-1 2 0 0,0 0-6 0,-1 3-2 15,0 3 0-15,-2 0 0 0,1 2 25 0,0 1 10 0,-1 2-8 16,-1 0 8-16,1 2 0 0,-1 0 0 0,0 0 9 15,1 1-9-15,0 0 22 0,0 0-2 0,0-1-1 0,-1-2 0 16,1 0-5-16,1-1-1 0,-1-1 0 0,1-2 0 16,0-1-13-16,1 0 0 0,-1-1 0 0,1-1-10 15,2-1 10-15,-2 3 0 0,1-3 0 0,1 2-8 16,-1 0 8-16,2 0-10 0,-1 4 10 0,-1-2-10 16,1 2 10-16,-2 0-8 0,1-2 8 0,1 2-8 15,-2-1-9-15,0 0-2 0,0 0 0 0,1-1 0 16,-2-2 10-16,1 2 9 0,-1-2-13 0,1-2 5 15,-1 0 8-15,1 0-12 0,1 0 12 0,-1-2-12 16,0 2 12-16,-1 0 0 0,0 0-9 0,0 0 9 0,0 0 0 16,0 0-11-16,0 0 11 0,0 0-8 0,0 0 8 15,0 0 0-15,0 0-9 0,0 0 9 0,0 0-12 0,0 0 3 16,0 0 0-16,11 20 0 0,-10-15 9 0,-1 1 0 16,0 1-9-16,-1-1 9 0,0 3 0 0,0-3 0 15,-1-1 0-15,1 0 0 0,0 1 0 0,0 1 0 16,0-4 0-16,-1 1 0 0,2 0 0 0,-1-2 8 15,1 1-8-15,1-3 0 0,1 0 0 0,-2 0 0 16,2-3 0-16,0 1 0 0,1 0 0 0,-1 0 0 16,-2 2 0-16,0 0 0 0,0 0-10 0,0 0 10 15,0 0 0-15,0 0-9 0,0 0-13 0,0 0-2 16,0 0-1-16,0 0 0 0,0 0 9 0,0 0 1 16,0 0 1-16,0 0 0 0,2 27 14 0,-6-19 0 15,0 0 0-15,1 2 0 0,-1 0 0 0,0-1 0 0,0 1 12 16,2-3-12-16,-1 2 16 0,1-3-3 0,0 3-1 0,0-6 0 15,1 3 0-15,1 1 0 0,0-4 0 0,1 0 0 16,1-3-12-16,0 0 0 0,0 0 0 0,1 0 0 16,2-3-18-16,-1 1-6 0,1 1-2 0,-1-2 0 31,0 1-54-31,1 0-10 0,-1 2-2 0,-2 0-1 0,1 0 49 0,-2 4 11 0,0-1 1 0,-1 0 1 16,-1 1 51-16,0 2 9 0,0 0 3 0,-2 1 0 15,1-1 56-15,-2 2 11 0,1 0 2 0,0 0 1 16,0 2-29-16,1-2-5 0,-2 0-2 0,2 2 0 15,-1-1-38-15,1 1-7 0,-1 0-1 0,2 0-1 16,-2-2-10-16,3 1-1 0,-1-4-8 0,1 1 12 16,1-1-12-16,1-1 0 0,-1-1 0 0,1 0 0 0,0-1 0 0,0 2 0 15,1-4 0-15,-2 1 0 16,1 1 0-16,0-2 0 0,0 0 0 0,-1 1 0 0,0 1 0 0,-1 0 0 16,2 0-10-16,-2-2 10 0,1 3 0 0,-1 0 0 15,-1 0 0-15,1 0-8 0,0 4 8 0,-2-4 0 16,1 3 0-16,-1 1 8 0,1-1-8 0,-2 1 11 15,1-1-11-15,-2 3 12 0,3-3-12 0,-2 0 0 16,2 1 0-16,0-4 0 0,-1 4 8 0,1-4 10 16,1 2 2-16,0 0 0 0,1 0-4 0,1-1-1 15,-1-2 0-15,1 2 0 0,1-4-15 0,-1 2 0 16,1-2 0-16,-1 0 0 0,2-2 0 0,-2 0-8 16,2 0 8-16,-1-3-10 0,0 2-6 0,0-1-2 15,-2 0 0-15,2-1 0 0,-1 2-1 0,-1 0 0 16,1 2 0-16,-4 1 0 0,2 1 19 0,-2 4 0 0,1 2 0 0,-3 3 0 15,1 3 9-15,0 3-1 0,-1 5 0 0,-1 1 0 16,0 3 29-16,0-2 6 0,1 2 1 0,-1 0 0 16,3-2 5-16,-2-2 2 0,3-2 0 0,0-3 0 15,2-4-18-15,0-4-3 0,2-2-1 0,0-4 0 16,2-2-29-16,0-2 0 0,0-4 0 0,1-2 0 16,2-4-28-16,-2 2-9 0,-2 4-2 0,1-3 0 15,0-3-29-15,1 2-5 0,-1 0-2 0,0 0 0 16,0 1 24-16,-2 3 5 0,1 0 1 0,-1 5 0 15,-2 1 23-15,0 4 5 0,-1 2 1 0,0 4 0 16,-1 2 25-16,0 2 6 0,-1 2 1 0,-1 5 0 16,0-3 32-16,-2 2 6 0,2 1 2 0,-1-1 0 15,0-2-12-15,2-4-3 0,0 1 0 0,1-3 0 16,1-2-21-16,0 0-4 0,1-4 0 0,1-3-1 0,1 0-15 0,0-3 0 16,1-2 0-16,-1-2 0 0,2 0-49 0,-1-2-7 15,1 0 0-15,-1 0-1 0,1 0-5 0,-1 0-1 16,0 2 0-16,0-2 0 0,0 6 25 0,-2-3 5 15,2 6 1-15,-3 0 0 0,1 4 20 0,0-4 4 16,-1 7 8-16,0-1-13 0,-1-1 13 0,0 2 0 16,1 0 0-16,-1-1 10 0,0 1 7 0,2-3 2 15,-1-1 0-15,1-1 0 0,1-1-7 0,-1-1 0 16,2-3-1-16,0-3 0 0,-1-1-11 0,2-1 10 16,2-1-10-16,-2-1 10 0,1 1-26 0,-3-4-6 15,4 4-1-15,-1-3 0 0,0 3-11 0,-2 2-2 16,1-2-1-16,-2 3 0 0,0 2 13 0,1-1 4 15,-2 2 0-15,-1 0 0 0,2 2 20 0,-2-2 0 16,1 4 0-16,0-4 8 0,-1 0 14 0,0 2 2 0,2-2 1 0,-1-2 0 16,1 2 7-16,-1-4 0 0,0 0 1 0,1-1 0 15,1-2-25-15,-1 1-8 0,1-4 0 0,1 1 0 16,0-1 0-16,0-1 0 0,-1 1 0 0,1 3 0 16,0-2 0-16,-2 6 0 0,2 3 0 0,-2 2 0 15,-1 5 0-15,-1 2 0 0,-1 1 0 0,0 2 0 16,-1 2 0-16,0 1 8 0,-2-2 1 0,2 0 0 15,0-5 40-15,0-1 8 0,1-4 2 0,0 1 0 16,2-6-14-16,1-3-2 0,0-4-1 0,4-1 0 16,-1-6-32-16,0-3-10 0,3-3 0 0,-1 0 0 15,1-3-24-15,1-1-12 0,0-2-3 0,-2-1 0 16,0 5-22-16,-2-2-5 0,1 3-1 0,-2 2 0 16,0 5 39-16,0 0 7 0,-1 6 1 0,-2 4 1 0,1 0 19 0,-1 6 0 15,0 4 0-15,-1-1 0 0,1 6 0 0,-2 3 0 16,0 1 0-16,1 0 9 0,-1 0 15 0,0 0 2 15,2 0 1-15,-2-1 0 0,2-2-3 0,1-1-1 16,-1-1 0-16,1-4 0 0,0 0-14 0,1-4-9 16,1-3 12-16,-1 0-12 0,1-4 0 0,1 0-16 15,-1-2 2-15,1-1 0 0,-1-2-38 0,1-2-7 16,-1 0-1-16,1 0-1 0,-2-1 27 0,1-1 6 16,-1 0 0-16,-1 1 1 0,0 2 27 0,0 0 0 15,0 1 0-15,-1-2 0 0,1 6 0 0,-1-2 16 16,1 3-4-16,-1 4-1 0,0 0 22 0,0 0 5 15,-1 3 1-15,-1 0 0 0,1 1-17 0,1 1-3 16,-2 1-1-16,1 0 0 0,-1 0-18 0,1 1 0 0,0-1 0 0,1 0 0 16,-1 1 0-16,1-2 0 0,0-2 0 0,0-2 0 15,-1 2 0-15,1-4 0 0,0-1 0 0,2-3 0 16,-1-1 0-16,2-4 0 0,2-3 0 0,0-5 0 16,0 1 0-16,0-2 0 0,-1-3-8 0,0 1 8 15,-1 0 0-15,0 2-9 0,-3-2 9 0,2 2-8 16,-1 2 8-16,-1 4 0 0,-1 0 0 0,0 4 0 15,2 2 0-15,-2 1 12 0,-1 6-4 0,1 0 0 16,1 6 8-16,-2 0 1 0,1 1 1 0,0 5 0 16,-1-3 6-16,1 4 2 0,1-2 0 0,-2 0 0 15,1 0-12-15,-1 2-2 0,1-4-1 0,0 1 0 16,1-4-3-16,-1-3 0 0,2 0 0 0,0-3 0 0,2-4-8 0,-1-2 0 16,1-4 9-16,1-3-9 0,0-2-28 0,1-1-11 15,0-3-1-15,0 2-1 0,-1-2-15 0,-1 1-4 16,1 1 0-16,-1 1 0 0,-1 3 42 0,0 1 8 15,-1 2 2-15,1 1 0 0,-1 2 8 0,0 3 0 16,0 1 0-16,-1 4 0 0,1-2 0 0,-1 4 0 16,-1 3 0-16,2 0 8 0,-2-2 3 0,0 4 1 15,1-1 0-15,-1-1 0 0,0-2 8 0,-1 1 3 16,1 1 0-16,0-3 0 0,1 0-3 0,-1-5-1 16,0 1 0-16,2-2 0 0,0-1-19 0,0-5 0 15,2 1 0-15,-2-4 0 0,4 2 0 0,-2-4 0 16,0-1 0-16,0 1 0 0,-1 1 0 0,1 2 0 15,0-2 0-15,0 4 0 0,-1 2 0 0,1 1 0 16,-1 3 0-16,-1 0 10 0,1 5-10 0,0-2 10 0,0 1-10 0,-1 0 10 16,1 4-10-16,0 0 8 0,-2 1-8 0,1 0 8 15,-1 1 2-15,3-1 0 0,-3-3 0 16,1 1 0-16,-1-1-10 0,1-1 0 0,1 1 0 0,-2-3 8 16,1-1-8-16,-1-2 0 0,0 2 0 0,1-2 0 15,-2 0 0-15,2 4 0 0,-1-5 0 0,-1 4 0 16,1 0 0-16,-1 2 0 0,0-1 0 0,0 2 0 15,1 0 0-15,-1 2 8 0,1 2-8 0,0-2 0 16,-1 2 0-16,1 0 8 0,1-1-8 0,0 0 0 16,1-1 0-16,1-2 0 0,1-2 0 0,-1-1 0 15,3 2 0-15,-2-5-16 0,0 2 3 0,1-2 0 16,1 4-8-16,-1-2-2 0,1 1 0 0,-2 6 0 16,0 1 23-16,-1 4 0 0,-1 3-9 0,-1 4 9 15,0 4 0-15,-2 3 11 0,0 0-2 0,-1 0 0 16,0 4 35-16,-1-1 6 0,1-3 2 0,0-2 0 0,1-2 0 0,1-2 1 15,0-4 0-15,2-5 0 0,-3 0-33 0,3-1-6 16,-1-4-2-16,2-2 0 0,2 0-39 0,0-2-8 16,-1-2-1-16,2-2-1 15,-1 0-51-15,0 0-11 0,0-1-1 0,0 1-1 0,-1 2 53 0,0-1 12 16,1 4 1-16,-3 1 1 0,1 0 12 0,-1 4 2 16,-1 5 1-16,-2-3 0 0,-1 4 19 0,0 2-12 15,-1 0 12-15,-2 2-10 0,1 1 46 0,-1-2 10 16,-1 4 2-16,2-3 0 0,0 2 20 0,-2 1 4 15,3-4 0-15,-2 2 1 0,2-3-45 0,0 2-8 16,1 1-3-16,-2-3 0 0,2 1-17 0,0 0 0 16,0 2 0-16,0 1 0 0,2-2-15 0,-2 2-3 15,1 2-1-15,-1 1 0 0,1-1-34 0,0 0-7 16,2-1-2-16,-1-3 0 0,1 0 9 0,0-4 1 0,1 0 1 16,1-4 0-16,0-3 5 0,0 1 1 0,0-4 0 0,0-4-163 15,0-1-32-15</inkml:trace>
  <inkml:trace contextRef="#ctx0" brushRef="#br1" timeOffset="20538.87">32081 11380 268 0,'0'0'0'0,"0"0"0"0,0 0 0 0,0-1 0 0,1 1 0 0,-1 0 0 16,2 1 0-16,-2 2 0 0,-2 3 0 0,2 0 0 16,-1 1 0-16,1 2 0 0,-1 1 0 0,1-1 8 15,0 1 35-15,1-1 7 0,0 0 2 0,2-3 1 16,-1 1-34-16,1-3-7 0,-1 1-2 0,1-1 0 16,-1-1-10-16,1-3 0 0,0 0-10 0,0 0 10 15,1 0-47-15,-2-3-3 0,2 1-1 0,-3 0 0 16,1 0-1-16,1-1-1 0,-1 2 0 0,0-4 0 0,0 4 33 0,-1-1 6 15,1 0 2-15,-1 0 0 0,1-1 12 0,-1 2 12 16,1-1-3-16,0-1 0 0,-1-1 11 0,1 1 3 16,0 0 0-16,1 0 0 0,-1-1-6 0,1-2-1 15,0 0 0-15,0-1 0 0,-1-1-16 0,2-2 8 16,1 0-8-16,0-2 0 0,1-3 0 0,0 1 0 16,0-2 0-16,1 4-9 15,-1-1-25-15,0 6-5 0,-1 1-1 0,0-1 0 0,-1 5 32 0,-2 2 8 16,0 0 0-16,0 0 0 0,-2 0 49 0,0 2 15 15,0-2 2-15,0 2 1 0,0 0 7 0,0-2 2 16,0 3 0-16,0-3 0 0,0 0-31 0,0 0-5 16,0 0-2-16,0 0 0 0,0 0-30 0,0 0-8 15,0 0 0-15,0 0 0 0,11-19-24 0,-9 13-7 16,1 0-1-16,-1 0 0 0,2-3-30 0,0 1-6 0,-1 0-2 16,1 0 0-16,0-1 40 0,0 0 8 0,-1 0 2 0,1 2 0 15,0-3 20-15,-1 1 0 0,0 1 0 0,-1 0 8 16,1-2-8-16,-1 4 0 0,1-3 0 0,-1 3 0 15,1 0 0-15,-1 2 18 0,-1 1-2 0,1-1 0 16,-1 3 23-16,0 2 4 0,0 3 1 0,1-1 0 16,-1 1-11-16,0 2-1 0,0 0-1 0,1 3 0 15,-1-3-15-15,0 0-4 0,1 1 0 0,1-4 0 16,-1 1-12-16,1-1 0 0,-1-2 0 0,1-1 0 16,1-1-12-16,-1-2-8 0,1-1-1 0,0 1-1 15,-1-4-9-15,1-1-1 0,0-1-1 0,1 2 0 16,0-3 94-16,0-3 19 0,1 1 4 0,0-2 1 0,0 2 27 0,0-4 6 15,1 1 1-15,-1 0 0 0,0 2-119 0,0-3-29 16,0 3-3-16,-1-2-1 0,0 4-24 0,0-1-5 16,-1 3-1-16,0 2 0 0,-1-2 43 0,0 3 9 15,-1 2 2-15,1-2 0 0,-1 2 43 0,-1 2 9 16,1-2 1-16,-1 2 1 0,1-2-20 0,0 0-4 16,0 2-1-16,-1-2 0 0,2-2-20 0,-1 1 0 15,1-1 0-15,-1 1 0 0,1-4 0 0,-1 1 0 16,1-2 0-16,-1 0 0 0,1-2 0 0,-1-1-8 15,0 1 8-15,1-2 0 0,-1 2 0 0,1-4 0 16,-1 1 0-16,0 1 0 0,0-2 9 0,-1 1 1 16,2 2 0-16,-2-2 0 0,0 1 3 0,0 2 1 15,1 0 0-15,-1-1 0 0,0 3-1 0,0 0 0 0,1 1 0 0,-1 0 0 16,0 3 11-16,0-3 3 0,1 4 0 0,-1-1 0 16,0 0-1-16,0 0 0 0,1 2 0 0,-1-2 0 15,0 1-11-15,0 1-3 0,1-2 0 0,0 0 0 16,0-1-12-16,1 1 8 0,-1 0-8 0,2-1 0 15,0-2 0-15,0-1-16 0,-1 0 1 0,1 0 1 32,0-2-59-32,1-3-12 0,0 2-3 0,-1-2 0 0,1-1 6 0,0 0 1 0,0-1 0 0,0 1 0 15,0 0 37-15,0-1 8 0,0 3 2 0,0 0 0 16,0 2 15-16,-1 0 3 0,-1 3 1 0,1 2 0 16,-1 1-13-16,-1 3-4 0,1 0 0 0,-2 3 0 15,0 0 48-15,0 0 10 0,1 0 2 0,-1 1 0 16,0 1 6-16,0-2 2 0,0 3 0 0,1-3 0 0,-2 0-28 0,0 0-8 15,0 0 0-15,0 0 0 0,0 0-23 0,19-18-8 16,-14 14-1-16,0-3-1 16,0 1-43-16,1 0-8 0,1-3-1 0,-1 2-1 15,0 1 57-15,0-3 11 0,0 3 2 0,2 0 1 0,-1 2 15 0,1-2 0 16,-1 2 0-16,1-2 0 0,0 2 0 0,1 2 0 16,-1-2 0-16,1 2 0 0,0-2 35 0,-1 1 9 15,1 1 3-15,0 1 0 0,-1-2-3 0,1 2 0 16,-2 1 0-16,1-3 0 0,-1 3 38 0,0-2 7 15,-1 1 2-15,0 1 0 0,0-3-25 0,0 0-5 16,0 0-1-16,1 1 0 0,-1-2-34 0,0 0-7 16,1 1-2-16,1-2 0 15,-1 1-101-15,1 0-21 0,0 2-4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5-06T08:42:02.08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22132 994 460 0,'0'-1'41'16,"0"1"-33"-16,0 0-8 0,0 0 0 0,0 1 52 0,0 0 9 15,1 2 2-15,0-2 0 16,1 4 57-16,-1 1 12 0,1 4 3 0,1 2 0 16,0 1-8-16,1 7-2 0,1 2 0 0,0 3 0 0,1 7-14 0,-1 5-3 15,-1 7-1-15,0 2 0 0,-2 0-34 0,-1-4-6 16,0 1-2-16,1-5 0 0,0-3-38 0,-1-5-8 15,1 1-2-15,0-5 0 0,1 1-17 0,-1-5 0 16,1 3 0-16,-1-3 0 0,-2-2 0 0,0-2-22 16,0-4 3-16,-1 1 1 15,0-5-122-15,-2-2-24 0,1-3-4 0,-2 0-2 0,0-5 134 0,0 0 26 16,1-5 10-16,-2-6 0 0</inkml:trace>
  <inkml:trace contextRef="#ctx0" brushRef="#br0" timeOffset="281.14">22074 929 460 0,'-4'-7'41'0,"1"1"-33"0,2 2-8 0,1 2 0 16,1 1 91-16,-1-2 16 0,0 0 3 0,2-6 1 16,1-1 99-16,4 0 20 0,4 1 4 0,2 3 1 15,6 3-94-15,3 3-18 0,4 1-4 0,4 4-1 16,3 5-35-16,-1-2-7 0,0 6-2 0,-1-2 0 15,-1 4-30-15,1 3-5 0,-1-1-2 0,-3 2 0 16,-5 2-17-16,-6-7-3 0,-6-1-1 0,-1 1 0 16,-4 2-8-16,-4 4-8 0,-4 1 12 0,-5 1-12 15,-5-1 12-15,-3-2-4 0,-3-2 0 0,-4 1-8 16,-1-6 28-16,-4 2 0 0,0-5-1 0,-3-1 0 0,-1-2-39 0,0-4-7 16,1-1-1-16,1-4-1 15,3-1-18-15,2-1-3 0,2 1-1 0,3-3-1095 16</inkml:trace>
  <inkml:trace contextRef="#ctx0" brushRef="#br0" timeOffset="865.12">22933 522 806 0,'-2'2'72'0,"-2"-2"-58"0,0 3-14 0,2-2 0 0,-1 1 128 0,1 2 22 15,-3 1 5-15,-4 5 1 0,-4 3-5 0,-5 9-1 16,-4 7 0-16,-3 11 0 0,1 4-56 0,-1 7-11 15,4 3-3-15,2 0 0 0,3-1-32 0,3-3-8 16,5-4 0-16,3 0-1 0,4 2-26 0,6 0-5 16,5 2 0-16,3-3-8 0,6-3 0 0,-1-5 0 15,2-5 0-15,1-4 0 0,-1-3-53 0,-1-5-11 0,-1-2-3 16,1-1 0-16</inkml:trace>
  <inkml:trace contextRef="#ctx0" brushRef="#br0" timeOffset="3283">23266 733 345 0,'0'-1'31'15,"-2"-2"-31"-15,2 3 0 0,0 0 0 0,-1 3 78 0,0-3 10 16,0 0 1-16,-3 0 1 0,-2 1 34 0,-2 4 6 16,-1 0 2-16,-3 6 0 0,1 2-26 0,-1 3-5 15,1 3-1-15,-2 2 0 0,4 3-33 0,-3 1-7 16,4-1-2-16,2-4 0 0,2-1-13 0,0-1-2 16,3 6-1-16,2 3 0 0,3 3-20 0,3 3-4 15,7-1-1-15,2-3 0 0,5-1 3 0,1-3 1 16,3-3 0-16,1-6 0 0,0 0 7 0,-1-7 0 15,-1-2 1-15,-1-3 0 0,0-2-8 0,-2-5-1 16,-1 0-1-16,-2-4 0 0,1-4 0 0,-3-2 0 16,-1 0 0-16,-3-2 0 0,-1-2-10 0,-1-2-1 15,-1 0-8-15,-2-3 12 0,0-4-12 0,-5-2 0 16,1-3 8-16,-6-1-8 0,-1-3 8 0,-3-3 0 0,-3 1-8 0,-1 1 12 16,-3 1 9-16,1 7 2 0,-5 3 0 0,0 6 0 15,-2 6 18-15,-2 2 4 0,-2 5 1 0,-2 2 0 16,3 4-26-16,-2 4-6 0,-2 2-1 0,0 2 0 15,0 6-13-15,1 1 0 0,1 3 0 0,4 1 0 16,2 1 0-16,4-2 0 0,4 1 0 0,4-3 0 16,3 1 0-16,3 1 0 0,5-2 0 0,3 0 0 15,5 0 0-15,3 0 0 0,0-1 0 0,-3-5 0 16,0-1 0-16,5 0 0 0,9 1 0 0,7-3 0 16,2 2 0-16,-1-3 0 0,1-3 0 0,-3-2 0 15,-1-1 0-15,-1-1 0 0,-2-2-8 0,-2 1-760 16,-2-2-151-16</inkml:trace>
  <inkml:trace contextRef="#ctx0" brushRef="#br0" timeOffset="3537.08">23650 618 864 0,'-2'-15'38'0,"1"8"8"0,-1 1-37 0,1 3-9 0,1 0 0 0,0 3 0 0,1 0 83 0,-1 0 14 16,2 0 3-16,-1 3 1 0,1 1 56 0,1 6 11 16,2 5 3-16,0 3 0 0,1 8-68 0,1 11-14 15,2 9-2-15,-2 3-1 0,1-2-18 0,-1-1-4 16,-1 0-1-16,1-8 0 0,-3-3-20 0,1 0-4 16,2 3-1-16,-1 0 0 0,1-3-27 0,1-1-11 0,0-1 8 0,0-5-8 15,0-1-12-15,0-4-8 0,0-4-2 0,-1-3-1081 16</inkml:trace>
  <inkml:trace contextRef="#ctx0" brushRef="#br0" timeOffset="4017.6">23985 983 1152 0,'-3'-4'51'0,"0"1"10"15,2 0-49-15,1 3-12 0,0 0 0 0,0 0 0 0,1 0 150 0,0 3 27 16,1-2 6-16,1 4 1 0,1 2-76 0,-4-7-16 16,10 21-2-16,-4-7-1 0,-1 1-57 0,1 1-12 15,0 0-3-15,1 0 0 0,0-1-17 0,-1 1 0 16,2-3 8-16,-1 2-8 0,1-5 11 0,-2 0-2 16,2-1 0-16,0-3 0 0,-1-3 9 0,2 0 2 15,1-3 0-15,0-3 0 0,0 0-4 0,1-3-1 16,0-3 0-16,0 2 0 0,0-2-15 0,0-1 0 15,-1-2 0-15,0-1 0 0,-3 1 0 0,1-2 0 16,-2-2 0-16,0-1 0 0,-2 3 0 0,0 4 0 16,-2 2 8-16,-1 4-8 0,-1 0 12 0,0 4 0 15,0 4 0-15,-1 0 0 0,0 2-2 0,1 0-1 16,-1 4 0-16,1 5 0 0,0 5-9 0,2 2 0 0,2 9 0 16,3 3 0-16,4 7 0 0,2 4 0 0,2-4 0 0,-1-2 0 15,-1 1 0-15,-1-6 0 0,-2 2 0 0,-4-4 0 16,-2-4 0-16,-3-2 0 0,-1-4 0 0,-2 2 0 15,-5 5 0-15,-2-1 0 0,-5 1 0 0,-3-3 0 16,-3-1 0-16,-2-3 0 0,-3-4 0 0,-2-4 0 16,-2-5 0-16,2-6 12 0,0-3-12 0,1-3 12 15,4-6-12-15,1-1 12 0,2 0-12 0,0-2 12 16,2-3-12-16,-1-2 0 0,-2-2 0 0,1-1 0 16,6 5 0-16,2 2-12 0,2-2 2 0,1-1-722 15,2-3-144-15</inkml:trace>
  <inkml:trace contextRef="#ctx0" brushRef="#br0" timeOffset="4281.64">24229 596 972 0,'7'0'21'0,"-2"1"5"0,3 2 1 0,-1-2 0 0,-1 4-27 0,1-2 0 0,0 0 0 0,4 7 0 0,9 2 205 0,8 12 36 16,11 13 7-16,0 6 2 0,0 2-126 0,-7-1-26 0,-3 3-5 0,-6-5-1 15,-6 1-27-15,-6-3-5 16,-2 0-2-16,-8-1 0 0,-2 1-12 0,-5 1-2 16,-6 1-1-16,-1-2 0 0,-2 1-30 0,-1-5-5 0,1-3-8 15,1-3-1142-15</inkml:trace>
  <inkml:trace contextRef="#ctx0" brushRef="#br0" timeOffset="6052.16">25153 1095 633 0,'1'2'56'0,"1"-2"-44"0,1 2-12 0,-1-2 0 0,1 0 64 16,1 0 10-16,2 0 2 0,5 3 1 0,5-3-12 0,5 3-2 16,5-1-1-16,4 0 0 0,0 1-44 0,0-3-9 15,1 0-1-15,-2 0-8 16,-2 0-55-16,-5-3-17 0,-2 3-4 0,-4-2-1 0,-3 0 63 0,-1-1 14 15,-5 0 0-15</inkml:trace>
  <inkml:trace contextRef="#ctx0" brushRef="#br0" timeOffset="6232.12">25139 967 403 0,'-10'-4'36'0,"5"0"-36"0,0 2 0 16,3-1 0-16,1 2 114 0,1 1 16 0,0 0 3 0,1 0 1 15,1-2 34-15,3 2 8 0,4-4 0 16,5 2 1-16,2 2-93 0,5 0-20 0,2 2-3 0,4-2-1 16,3 1-32-16,3 2-8 0,2-1 0 0,1 4-812 15</inkml:trace>
  <inkml:trace contextRef="#ctx0" brushRef="#br0" timeOffset="6698.91">25992 1027 633 0,'2'0'56'0,"-1"3"-44"0,0-1-12 0,-1 2 0 15,0-1 64-15,0 0 10 0,1 5 2 0,0 4 1 16,1 7 75-16,0 9 14 0,1 9 3 0,-1 4 1 16,1 7-54-16,-1-3-10 0,1 2-2 0,-2-11-1 15,0-12-38-15,2 3-7 0,-2 2-2 0,1 3 0 16,1-2-40-16,-1-2-8 0,1-1-8 0,-1-4 12 15,1-1-38-15,-2-4-7 0,0-4-2 0,0-2-871 16</inkml:trace>
  <inkml:trace contextRef="#ctx0" brushRef="#br0" timeOffset="6947.31">25958 1024 288 0,'-4'-20'25'16,"2"8"-25"-16,0 2 0 0,1 1 0 0,1 5 232 0,3-2 42 15,-1 6 8-15,2-4 2 0,2-2-27 0,4 0-5 16,5 1 0-16,3 4-1 16,4 1-143-16,3 6-29 0,4 1-6 0,1 6-1 0,1 2-36 0,-2 1-7 15,-7 0-1-15,2 0-1 0,0 2-13 0,-3 2-2 16,-5-1-1-16,-4-3 0 0,-4 2-3 0,-3-2-8 16,-4 3 12-16,-4 0-4 0,-6-7-8 0,-3 2 0 15,-6-2 9-15,-3 0-9 0,-5 1 0 0,-5-2 0 16,-2 0 0-16,-2-1 8 0,-2 2-16 0,1-2-4 15,1-3 0-15,1 2 0 16,2-3-114-16,7-3-23 0</inkml:trace>
  <inkml:trace contextRef="#ctx0" brushRef="#br0" timeOffset="7167.31">26508 699 748 0,'4'-7'33'0,"-3"4"7"0,0 0-32 0,0 2-8 0,1 1 0 0,-2 0 0 16,0 1 137-16,0 2 26 0,-2 3 5 0,1 0 0 15,-3 3 5-15,1 7 1 0,-5 3 0 0,0 7 0 16,0 3-58-16,-2 2-11 0,2 0-2 0,-2 1-1 16,1 0-46-16,2 1-8 0,1-4-3 0,-1 1 0 0,4 3-28 0,0 3-5 15,2-2-2-15,2 1 0 0,3 0-34 0,1-3-8 16,3-1 0-16,1-5-1068 15</inkml:trace>
  <inkml:trace contextRef="#ctx0" brushRef="#br0" timeOffset="7649.14">26722 973 518 0,'-5'-2'46'0,"2"2"-37"16,1 0-9-16,1 2 0 0,0-2 146 0,1 3 27 15,0-2 6-15,0 4 1 0,1 5-4 0,0 2-1 16,0 4 0-16,2 4 0 0,0 1-107 0,1-9-20 16,0 2-5-16,1-2-1 0,1 2-18 0,3 1-3 15,0-3-1-15,3 0 0 0,-1-2-9 0,1-2-3 0,-2-3 0 16,1-2 0-16,0-3 4 0,-1 0 0 0,1-2 0 0,-1-2 0 16,1 0 2-16,0-2 1 0,1 0 0 0,-3-3 0 15,-1 2-15-15,-1 1 0 0,1-3 0 0,-3 2 0 16,0 1 8-16,-2-1-8 0,0 4 0 0,-1 0 0 15,-2 1 21-15,0 4-1 0,0 1-1 0,-1 4 0 16,-1 2-4-16,0 3-1 0,4 4 0 0,-4 6 0 16,4 4-14-16,0 5 0 0,2 8 0 0,2-1 0 15,4 0 0-15,2 6 0 0,3 0 0 0,-1 1 0 16,-3-8 0-16,-1 5 0 0,-2 1 0 0,0 5 0 16,-5-1 0-16,-3-2-8 0,-2-2 8 0,-4-5 0 15,-2-8 0-15,-2-3 0 0,-1-7 0 0,-5-1 0 16,-4-3 8-16,-4-4-8 0,-3-2 0 0,-2-4 9 15,1-3 3-15,0-3 0 0,4-3 0 0,-2-3 0 16,-3 0 13-16,-3-2 3 0,-1 0 1 0,-1-2 0 0,1 0 0 16,1-2 0-16,0-1 0 0,2-2 0 15,2-1-11-15,3-1-2 0,4-2-1 0,4-2 0 0,5-1-15 0,6 0 0 16,4 0 0-16,3-3 0 16,4 1-104-16,5-4-20 0,5-7-4 0,6 1 0 0,2-1 97 0,1 0 20 15</inkml:trace>
  <inkml:trace contextRef="#ctx0" brushRef="#br0" timeOffset="7815.37">27041 774 1094 0,'6'-10'48'0,"-3"6"11"0,-1-1-47 0,1 4-12 0,-1 2 0 0,-1 2 0 16,2 3 124-16,0 0 24 0,4 7 4 0,1 6 0 15,3 6-4-15,2 5-2 0,0 7 0 0,-2-2 0 16,1-1-70-16,-4 2-13 0,1 7-3 0,0 4-1 15,-2 1-39-15,-2 2-7 0,0-2-1 0,-1-1-1 16,-2-8-53-16</inkml:trace>
  <inkml:trace contextRef="#ctx0" brushRef="#br0" timeOffset="8282.77">27712 784 1497 0,'-3'-4'66'0,"0"4"14"0,1-2-64 0,0 2-16 16,1 2 0-16,0 1 0 0,0 0 98 0,-2 3 16 16,0 4 3-16,-2 5 1 0,-2 5-29 0,0 5-5 15,-2-2-2-15,2 4 0 0,0 2-44 0,-1-1-9 16,3-4-1-16,1 3-1 0,1 1-14 0,2 5-2 15,2-5-1-15,2 0 0 0,2 1 0 0,4-4 0 16,1-1 0-16,1-1 0 0,4-6 2 0,-1-2 0 16,3-3 0-16,0-4 0 0,2-3 3 0,-2-5 1 15,2-3 0-15,-2-3 0 0,1-3-16 0,0-2 8 16,-1 0-8-16,-1-3 0 0,-1 2 0 0,0-4 0 0,-2-3 0 16,-1 1 0-16,-4-2 0 0,1-2 0 0,-4-7 0 0,-2-3 0 15,-3-5 0-15,-3 2 8 0,-3 3-8 0,-4 0 0 16,-4 7 24-16,-3 3 0 0,-4 6-1 0,-3 4 0 15,-3 6-4-15,0 6-1 0,-2 0 0 0,0 6 0 16,0 1-18-16,2 2 0 0,4 3 8 0,2-2-8 16,1 2 0-16,2 1 10 0,4-1-10 0,1 2 8 15,2 1-8-15,1-2 0 0,3 0 0 0,4-6-11 16,3 2 11-16,4-1 0 0,3 2 0 0,6 0 0 16,4 2 0-16,5-2 0 0,4 3 0 0,3-3 0 15,2-4 0-15,-2 0 0 0,2-4 0 0,-2 0-788 16,-1-4-159-16</inkml:trace>
  <inkml:trace contextRef="#ctx0" brushRef="#br0" timeOffset="8514.33">28012 654 57 0,'0'-4'0'0,"0"4"0"0,1 0 0 0,1 0 0 0,2 3 184 0,0 0 32 15,2 1 7-15,3 5 1 0,7 4-60 0,8 10-11 16,10 10-2-16,3 5-1 0,0 7-64 0,-1-3-13 16,-4 1-2-16,-4-4-1 0,-5-2 14 0,-6-3 2 15,-5 0 1-15,-3 3 0 0,-4 0-29 0,-6 2-6 16,-5 5 0-16,-7-3-1 0,-4 1-39 0,-4-4-12 16,-3-1 8-16,-2-5-968 0</inkml:trace>
  <inkml:trace contextRef="#ctx0" brushRef="#br0" timeOffset="9032.92">28726 1102 1324 0,'7'3'118'0,"-4"-1"-94"0,-2 3-24 0,-1-2 0 16,0 0 100-16,2 3 16 0,1 7 4 0,2 9 0 15,4 10-20-15,0 6-4 0,-2 3-1 0,-1 0 0 16,-1 1-48-16,-1 1-10 0,-2-2-1 0,1-5-1 16,-1-12-22-16,0-1-4 0,1-1-1 0,0 0 0 15,2-2-32-15,-2-3-6 0,2-1-2 0,-1-6-937 16</inkml:trace>
  <inkml:trace contextRef="#ctx0" brushRef="#br0" timeOffset="9265.32">28771 1026 1440 0,'4'-6'64'0,"-2"2"12"0,3-1-60 0,0 4-16 15,-1-1 0-15,-1 2 0 0,4 2 141 0,1-2 26 16,7 4 5-16,5 0 0 0,2 4-76 0,3 5-16 15,1 0-4-15,-3 6 0 0,0 1-33 0,-4 1-7 16,-4 2-2-16,-4 1 0 0,-3-2-4 0,-5 0-1 16,-1 0 0-16,-5 1 0 0,-3-5-17 0,-3-1-3 15,-2-2-1-15,-2-2 0 0,-6-1-8 0,-2-2-14 16,-2 0 3-16,-2-4 1 16,-1-4-120-16,-1 2-24 0,-1-4-5 0,0-2-817 0</inkml:trace>
  <inkml:trace contextRef="#ctx0" brushRef="#br0" timeOffset="9513.62">29434 768 1555 0,'-11'2'68'0,"3"-1"16"0,1 4-68 0,0-1-16 0,3 0 0 0,0 1 0 0,-1 2 124 0,-4 8 20 16,-4 5 5-16,-5 11 1 0,0 7-60 0,2 3-12 16,2 0-2-16,3 1-1 0,2 7-35 0,3 2-8 15,5 3 0-15,2-1-1 16,3-2-20-16,3-6-11 0,3-9 12 0,1-3-12 0,2-5-20 0,1-5-10 16,4-1-2-16,2-6-1046 15</inkml:trace>
  <inkml:trace contextRef="#ctx0" brushRef="#br0" timeOffset="9949.81">29755 959 1324 0,'-5'0'118'0,"1"-2"-94"0,2 2-24 0,1 0 0 15,0 0 72-15,-2 2 11 0,-2-2 1 0,-4 4 1 16,1 0 51-16,-2 2 9 0,0 4 3 0,0 5 0 15,1 1-101-15,2 2-20 0,0 5-4 0,2 0-1 16,1 6-22-16,2 1 9 0,2 5-9 16,2 0 0-16,3-1 0 0,4 1 0 0,2-3 0 0,5-6 0 15,2-1 0-15,3-4 0 0,2-5 0 0,-2-4 0 16,-2-4 0-16,4-2 0 0,4-4 0 0,1-4 0 16,3-2 0-16,0-4 0 0,0-2 0 0,-1-4 0 15,-3-1 0-15,-1-3 0 0,-4-2-13 0,-2-5 5 16,-5-1-20-16,-5 1-3 0,-2-3-1 0,-4 0 0 15,-3-5 24-15,-3-1 8 0,-6-5 0 0,-2-6-9 16,-3 3 44-16,-2-2 9 0,-1 9 1 0,-5 4 1 16,-1 7 30-16,-6 6 5 0,-4 5 2 0,-2 7 0 15,-3 6-48-15,1 2-10 0,1 5-1 0,2 3-1 16,3 3-23-16,2 2 8 0,4 1-8 0,3 0 0 0,3 0 0 0,4 0 0 16,3 0 0-16,3 2 0 0,3 1 0 0,8 0 0 15,-1-3 0-15,2-4 0 0,2-2 0 0,3 0 0 16,7 3 0-16,6-1 0 0,8 0 0 0,5-2 0 15,7-4 0-15,2 1 0 0,6-5-9 0,-1-2 0 16,-1 0 0-16,-4-2-770 16,-4-2-153-16</inkml:trace>
  <inkml:trace contextRef="#ctx0" brushRef="#br0" timeOffset="10201.57">30197 685 1209 0,'-2'0'108'0,"0"1"-87"0,-1 4-21 0,5-1 0 0,3-2 69 0,-2 4 10 0,2 8 1 0,4 5 1 15,4 9 94-15,4 10 18 0,2-1 4 0,1 3 1 16,2 0-82-16,-3-5-16 0,-3-4-3 0,-1 4-1 15,1 1-64-15,-2 7-14 0,-3-1-2 0,-6 4-1 16,-5-2-15-16,-13 1 0 0,-8 0 8 0,-2-7-8 16,3-4-37-16</inkml:trace>
  <inkml:trace contextRef="#ctx0" brushRef="#br0" timeOffset="10864.91">26064 1788 1555 0,'3'0'138'0,"3"0"-110"16,2 0-28-16,3 0 0 16,-2 0-70-16,10-3-19 0,18 1-4 0,25-3-1 0,27-1 171 0,27 0 35 15,17 1 6-15,16 1 2 0,8 4 44 0,11 0 8 16,14 4 3-16,12 2 0 0,9 4-86 0,4 1-17 15,1-1-3-15,-14-4-1 0,-13 0-47 0,-17 0-9 0,-10-2-3 0,-12-1 0 16,-10-3-9-16,-21 0 0 0,-18 0 0 0,-20-3 0 16,-16-1 0-16,-11-2 0 0,-9 0 0 0,-10-4 0 15,-7 4-13-15,-8-3-2 0,-7 3 0 0,-7 2-1105 16</inkml:trace>
  <inkml:trace contextRef="#ctx0" brushRef="#br0" timeOffset="11225.16">27574 2541 1670 0,'-1'0'148'0,"-1"3"-118"16,4 0-30-16,-2 0 0 0,1 0 25 0,-1 1-1 15,1 5 0-15,0 3 0 0,1 5 78 0,1 11 15 0,0 4 3 0,0 2 1 16,0 4-49-16,-2-3-9 15,2 0-3-15,-3-7 0 0,1 1-35 0,0-4-7 0,2-3-2 0,-2-4 0 16,0 0-16-16,0-6 0 0,1-2 0 0,-2-1-730 16,0-7-145-1</inkml:trace>
  <inkml:trace contextRef="#ctx0" brushRef="#br0" timeOffset="11423.64">27616 2342 1209 0,'14'-10'53'0,"-6"6"12"0,5-1-52 0,-2 4-13 0,-5 1 0 16,0 0 0-16,4 1 142 0,7 4 26 0,12-1 4 0,7 6 2 15,3 2-37-15,-4 1-7 0,-7-1-2 0,-6 0 0 16,-6 2-56-16,-6 1-12 0,-5-2-3 0,-5 0 0 16,-3-1-21-16,-6 1-5 0,-5-4-1 0,-2 1 0 0,-2 0-19 0,-5-1-11 15,0-3 12-15,-1-2-12 0,6-1-25 16,-3 0-12-16,-1-3-3 0,-2-3-1089 15</inkml:trace>
  <inkml:trace contextRef="#ctx0" brushRef="#br0" timeOffset="11658.98">28238 2076 1324 0,'-3'-4'59'0,"2"4"12"0,-1 0-57 0,0 0-14 0,0 2 0 0,1 0 0 16,-2 1 144-16,1 1 25 0,-3 8 6 0,-3 4 1 16,0 8-54-16,-5 6-10 0,0 11-3 0,-1 0 0 15,3 1-50-15,0 1-11 0,2-5-1 0,2-1-1 16,3-1-22-16,2-4-4 0,0-4 0 0,4 0-1 16,3 1-19-16,0-3 0 0,1-2 0 0,0-5 0 15,0-3-48-15,3-4-12 0,1-2-4 0,1-6-1020 16</inkml:trace>
  <inkml:trace contextRef="#ctx0" brushRef="#br0" timeOffset="12059.16">28401 2405 1267 0,'-5'4'56'0,"3"-2"12"0,0 1-55 0,1 0-13 15,0 0 0-15,1-3 0 0,0 4 26 0,0-1 2 16,0 3 1-16,2 3 0 0,5 1 89 0,4 2 18 15,1-2 3-15,2 0 1 0,2-1-57 0,1-5-11 16,3 2-3-16,0-5 0 0,1 0-33 0,1-2-6 16,-1 0-2-16,-1-3 0 0,-3-2-28 0,-1 0 0 15,-2-1 0-15,-3 1 0 0,-2-2 0 0,-8 0 0 16,-9 0 0-16,6 0 0 0,9 2 0 0,1 0 0 16,-6 3 0-16,-2 1 0 0,-1 2 0 0,-2 2 0 15,1 2 0-15,-3 2 0 0,1 3 10 0,2 1-10 16,-1 2 10-16,1 4-10 0,2-1 0 0,1 7 8 15,2 4-8-15,2 6 0 0,2 7 0 0,0 4 0 16,2 2 0-16,0 1 0 0,-3-1 0 0,-4-4-12 0,0-9 12 0,-4-1-10 16,0-1-1-16,-4-6 0 0,-3-1 0 0,-1-5 0 15,-1-3 11-15,-1 1 0 0,-6-4 0 0,0-2 0 16,-1 0 0-16,-4-6 12 0,-2 0-2 0,-1-4-1 16,0-2 14-16,0-4 2 0,0-2 1 0,1-5 0 15,2 0-26-15,2-4 0 0,2 1 0 0,2-2 0 16,2-2-48-16,2 2-8 0,0-4-1 0,3 3-590 15,3-2-117-15</inkml:trace>
  <inkml:trace contextRef="#ctx0" brushRef="#br0" timeOffset="12272.83">28754 2121 1555 0,'3'0'138'0,"2"2"-110"0,0-1-28 0,-1 4 0 0,1-1 56 0,1 2 5 15,6 7 2-15,11 6 0 0,8 12 102 0,4 10 21 16,-1 1 4-16,-5 1 1 0,-3 2-122 0,-3 2-24 16,-5 4-5-16,-9-1 0 0,-10 2-28 0,-11 1-12 15,-10-4 10-15,-6 0-10 0,-6-2-8 0</inkml:trace>
  <inkml:trace contextRef="#ctx0" brushRef="#br0" timeOffset="16967.24">22126 3514 57 0,'1'-3'0'0,"-1"0"0"15,1 3 0-15,0 0 0 0,1 0 227 0,-1 3 40 16,0-2 8-16,0 2 1 0,3 4-105 0,0 4-22 16,2 5-4-16,0 4-1 0,1 4-4 0,0 5-2 15,-1 5 0-15,0 5 0 0,-1 2-57 0,-3 1-11 16,2-3-2-16,-1-4-1 0,-2 1-5 0,-1-8-1 15,0 1 0-15,0-3 0 0,-1-4-53 0,1-1-8 16,0-3 0-16,0-2-10 0,-2 1 10 0,2-4 0 0,0-1-9 0,0-3 9 31,-1-3-100-31,0-2-16 0</inkml:trace>
  <inkml:trace contextRef="#ctx0" brushRef="#br0" timeOffset="17200.87">22121 3522 921 0,'-10'-11'40'0,"5"4"10"16,2 2-40-16,1 2-10 0,2 3 0 0,1-3 0 16,2 3 156-16,2-1 30 0,3 1 6 0,7-2 0 15,6 2-48-15,5 2-11 0,5 2-1 0,1 2-1 16,3 0-66-16,-3 0-13 0,-6 2-2 0,0 0-1 16,-1 2-13-16,-2 3-2 0,-2 1-1 0,-5 0 0 15,-5-2-8-15,-5 4-1 0,-6-1-1 0,-6-1 0 0,-6 1-4 0,-5 1-1 16,-6-3 0-16,-5 0 0 0,-3-1-18 0,-4 1 0 15,-2-1 0-15,0-2 0 0,1 2-32 0,3-1-1 16,4 0 0-16,7-1-1055 16</inkml:trace>
  <inkml:trace contextRef="#ctx0" brushRef="#br0" timeOffset="17569.09">22835 3226 1094 0,'-2'0'97'0,"-1"0"-77"0,2 0-20 0,-1 0 0 15,1 4 88-15,-1-2 13 0,-3 2 3 0,-2 2 1 16,-4 10 51-16,-4 3 11 0,0 4 1 0,0 5 1 16,2 4-69-16,-2-1-15 0,0 3-2 0,1-2-1 15,3-3-27-15,0 5-6 0,2 1-1 0,1 3 0 0,3 3-25 0,2 0-6 16,5 1-1-16,1-5 0 0,5-2-16 0,2-6 0 15,2-4 0-15,4-3 0 16,1-3-68-16,2-5-18 0</inkml:trace>
  <inkml:trace contextRef="#ctx0" brushRef="#br0" timeOffset="17934.09">23021 3366 806 0,'-6'-3'72'0,"1"3"-58"0,2 0-14 0,2 3 0 15,0-1 102-15,-2 2 18 0,-3-1 3 0,-5 4 1 16,-3 5 47-16,-2 4 9 0,-1 3 3 0,1 3 0 16,2 0-71-16,2 3-15 0,1 1-2 0,2 3-1 15,4 1-26-15,2 5-6 0,5-3-1 0,4-1 0 16,5 1-29-16,7-6-7 0,3-1-1 0,3-6 0 15,2-2-8-15,3-5-3 0,2-3 0 0,1-5 0 16,1-2-5-16,-1-6-8 0,-1-2 11 0,-1-6-11 16,-2-1 10-16,-3-3-10 0,-1-5 8 0,-5 2-8 15,-2 0 0-15,-4-1 8 0,-1-1-8 0,-2 1 0 16,-3-2 0-16,-4 1 0 0,-1 1 8 0,-5-6-8 16,-4-1 8-16,-7-2-8 0,-5-2 12 0,-2 0-4 15,-2 5 6-15,-3 3 1 0,-1 5 0 0,0 6 0 16,1 4-15-16,1 6 8 0,1 2-8 0,3 2 0 0,3 2-15 0,2 3-9 15,1 2-1-15,3 3-1167 16</inkml:trace>
  <inkml:trace contextRef="#ctx0" brushRef="#br0" timeOffset="18123.07">22879 3596 748 0,'-2'0'67'0,"1"0"-54"15,1 1-13-15,1-1 0 0,-1 3 92 0,2-3 15 16,0 0 3-16,2 1 1 0,2 1 101 0,5 1 20 0,5-2 4 16,4 1 0-16,6 1-129 0,4 1-27 15,7-4-4-15,4 2-2 0,4-1-50 0,4 2-9 16,-1-3-3-16,-1 0-1032 0</inkml:trace>
  <inkml:trace contextRef="#ctx0" brushRef="#br0" timeOffset="18323.41">23501 3347 864 0,'-4'6'76'0,"3"-3"-60"0,-1 3-16 0,2-2 0 16,0 2 55-16,0-2 8 0,0 2 1 0,0 6 1 15,2 11 121-15,0 3 24 0,2 11 5 0,-2 3 1 16,2 2-94-16,1 3-18 0,-1 1-4 0,2-2-1 15,1-3-54-15,1-3-10 0,-1-3-3 0,-1-7 0 16,-1-2-65-16,0-1-14 0,-2-8-2 0,-1 1-944 16</inkml:trace>
  <inkml:trace contextRef="#ctx0" brushRef="#br0" timeOffset="18839.59">23739 3640 691 0,'-2'-2'30'0,"1"-1"7"0,1 3-29 0,0 0-8 15,0 3 0-15,0-3 0 0,1 2 169 0,1 2 33 0,2 2 6 0,1 4 2 16,2 3-53-16,2-1-10 0,0 0-3 0,-1 1 0 16,1-2-70-16,-2 0-14 0,2-4-4 0,0 2 0 15,-1-5-32-15,2 2-8 0,-1-4 0 0,1-2-1 16,0 0-6-16,-2-2-1 0,2-2 0 0,-1 2 0 15,0-5 5-15,-1 4 1 0,1-3 0 0,0-1 0 16,-2-1-2-16,2 2 0 0,-2-2 0 0,-1-1 0 16,-1 2 3-16,-1-3 0 0,0 2 0 0,-2-2 0 15,1 3 8-15,-2 1 1 0,0 0 1 0,-1 2 0 16,0 2-6-16,-1 4-2 0,0 2 0 0,-2 2 0 16,1 7-9-16,-1 3-8 0,2 6 9 0,0 6-9 15,2 5 0-15,0 1 8 0,3 3-8 0,1-5 0 16,0 3 0-16,1 0 0 0,0-6 0 0,2 6 0 15,0 2 0-15,3 0 0 0,2 5 0 0,-1-1 0 0,0 0 0 0,-2-3 0 16,-1-3 9-16,-3-6-9 0,-3-5 12 0,-3-4-2 16,-4-7-1-16,-2-2 0 0,-4-4-1 0,-4-4-8 15,-1 0 12-15,-3-6-4 0,-3 1-8 0,-4-2 0 16,-2-4 0-16,-3-2 8 0,-3-3-8 0,-1 0 0 16,1-3 0-16,-2-3 0 0,0-2 0 0,-1 1 0 15,4 0 0-15,2 2 0 0,5 6 26 0,3-5 0 16,3 5 0-16,7 0 0 0,3 2-10 0,7 0-1 15,4-2-1-15,6 2 0 0,5-1-14 0,7 1 0 16,5 0 0-16,7 0 0 0,3 0-26 0,5-1-5 16,9 0-1-16,1-2-1176 0</inkml:trace>
  <inkml:trace contextRef="#ctx0" brushRef="#br0" timeOffset="19324.66">24183 3221 748 0,'-1'-1'67'0,"1"-2"-54"0,0 3-13 0,0-2 0 0,1 2 56 0,0 0 9 15,1 0 2-15,1 2 0 0,4 1 137 0,4 4 28 16,4 6 6-16,3 2 1 0,3 7-91 0,5 0-17 16,3 4-4-16,0 5-1 0,3-1-52 0,-2 3-10 0,0 2-3 0,-1 4 0 15,1 8-32-15,-5 9-6 0,-7 2-2 0,-11 3 0 16,-12-5-21-16,-7-5 9 0,-1-1-9 0,-8-6 0 15,-6-3 11-15,-2-6-11 0,2-3 10 0,-1 0-10 16,0 1 0-16,4-1-21 0</inkml:trace>
  <inkml:trace contextRef="#ctx0" brushRef="#br0" timeOffset="20290.5">25901 3912 1058 0,'-6'-8'23'0,"2"4"5"0,1 2 0 0,2 0 3 0,0 4-31 0,1 0 0 0,1 1 0 0,-1 0 0 0,1 7 158 0,1 2 26 16,1 8 4-16,1 5 2 15,1 6-47-15,0-1-10 0,1 7-1 0,0 1-1 16,3 3-58-16,-2 1-11 0,1 1-2 0,1-6-1 0,-3-1-29 0,1-7-6 16,-1-1 0-16,0-8-1 0,-1 1-23 0,0-5 0 15,0-1 0-15,-1-4-747 16,-2-2-141-16</inkml:trace>
  <inkml:trace contextRef="#ctx0" brushRef="#br0" timeOffset="20540.09">25858 3776 633 0,'0'-6'56'0,"0"1"-44"0,2 2-12 0,0 1 0 15,1 2 105-15,1 0 19 0,3-5 4 0,5-1 1 16,8 0 79-16,7 1 16 0,7 3 4 0,4 3 0 15,7 5-102-15,0 3-20 0,4 4-4 0,-6 5-1 16,-4 1-33-16,-4 2-8 0,-5-1 0 0,-7 0-1 16,-4 1-24-16,-7-5-5 0,-3 3-1 0,-8-3 0 15,-3 0-11-15,-6-4-2 0,-5 4-1 0,-6-3 0 16,-4-4-3-16,-7 1-1 0,-4-1 0 0,1-3 0 16,5-5-11-16,-6 2 0 0,-3-3 9 0,3 0-9 15,6 2 0-15,-3-2-8 0,-2 0 0 0,2 0-1186 16</inkml:trace>
  <inkml:trace contextRef="#ctx0" brushRef="#br0" timeOffset="25180.64">23246 3106 633 0,'-5'-6'56'0,"3"4"-44"0,-1-2-12 0,2 0 0 0,1 4 34 0,0-2 5 0,1 2 1 0,-1-3 0 16,1 2 91-16,2-4 18 0,2 1 4 0,-2 2 1 16,4 1-60-16,-2 1-12 0,-1 3-2 0,1 0-1 15,-1 0 2-15,0 6 1 0,-2-1 0 0,1 4 0 16,-2 0-2-16,-1 1 0 0,-1 3 0 0,0-3 0 16,-2 6-20-16,1-1-4 0,0 1 0 0,1-2-1 15,0 2-34-15,0-1-6 0,2-4-2 0,0 1 0 16,2-2-22-16,-1 0-5 0,1-1-1 0,-2-2 0 15,1-1-130-15,-2-1-27 0</inkml:trace>
  <inkml:trace contextRef="#ctx0" brushRef="#br0" timeOffset="25583.15">23101 3290 230 0,'0'-1'20'0,"0"0"-20"15,1 0 0-15,1 1 0 0,-1-3 106 0,1 2 17 16,2-1 3-16,2-2 1 0,5-2 65 0,6-4 12 16,2-3 4-16,2 1 0 0,2-3-114 0,-2 2-22 15,0 0-5-15,0-3-1 0,-2 4-46 0,-1-3-8 16,-2 4-3-16,-3 0 0 0,-1 1-9 0,-4 2 0 16,0 2 0-16,-5 1 0 0,1 4 0 0,-4 1 0 15,-2 4 0-15,-2-1 8 0,-2 4-8 0,-3 1 0 0,-2 5 0 0,-4 0 0 16,0 2 28-16,-3 2 3 0,0 1 1 0,0 1 0 15,1-2-11-15,-2 1-1 0,2-2-1 0,-2 0 0 16,3-1-5-16,1-3-1 0,3-2 0 0,1-3 0 16,3-1 1-16,1-5 0 0,2-1 0 0,0-1 0 15,1-4-14-15,2-1 11 0,-1-2-11 0,2-2 10 16,-1-1-10-16,-1 0 0 0,2-1 0 0,0-3 0 16,-2 2-13-16,2 0 5 0,-2 0 8 0,1 0-13 15,0 0 13-15,0 2 0 0,1 1 0 0,1 3 0 16,0 1 8-16,1 1 5 0,2 4 1 0,0 1 0 15,5 3 38-15,2 1 8 0,1 2 2 0,5 3 0 16,3 1-18-16,3 0-4 0,1 1-1 0,2 0 0 16,0 0-39-16</inkml:trace>
  <inkml:trace contextRef="#ctx0" brushRef="#br0" timeOffset="27097.92">25004 3874 460 0,'-2'0'41'0,"1"0"-33"0,-1 0-8 0,2 0 0 16,0 0 64-16,2 1 10 0,0 2 2 0,2-3 1 15,2 0 64-15,3 0 13 0,5 0 2 0,4 0 1 16,0-3-61-16,5 2-12 0,1 1-2 0,1-2-1 16,0-1-53-16,-3 2-10 0,-1-2-2 0,-4 1-740 15</inkml:trace>
  <inkml:trace contextRef="#ctx0" brushRef="#br0" timeOffset="27268.94">25018 3774 576 0,'-3'0'51'0,"2"0"-41"16,1 0-10-16,1 0 0 0,2 0 78 0,1-3 14 15,1 2 2-15,3 1 1 0,7-5 45 0,7 2 8 16,8-1 3-16,5-2 0 0,5-1-113 0,2 1-22 16,4 3-5-16,15-6-303 15,-4-1-60-15,1 0-12 0</inkml:trace>
  <inkml:trace contextRef="#ctx0" brushRef="#br0" timeOffset="27731.76">26623 3431 1036 0,'-3'2'92'0,"1"0"-73"0,0 2-19 0,-1 0 0 0,2 0 120 0,-2 4 20 15,-2 4 4-15,-2 11 0 0,-2 9-20 0,-3 13-4 16,-2 12 0-16,1 5-1 0,0 4-35 0,3-3-8 15,2-6 0-15,3-1-1 0,1-9-27 0,4-2-6 0,1 0-1 16,4-5 0-16,4 1-29 0,2-6-12 16,4-3 8-16,0-4-8 0,2-3-37 0,-1-3-13 0,2-4-2 15,-1-4-971-15</inkml:trace>
  <inkml:trace contextRef="#ctx0" brushRef="#br0" timeOffset="28234.56">26827 3903 921 0,'-6'-9'40'0,"3"3"10"16,1 0-40-16,-1 2-10 0,2 1 0 0,1 2 0 15,0 1 147-15,0 0 27 0,0-2 6 0,1 2 0 16,2 2-16-16,-1 6-3 0,2 0-1 0,0 5 0 16,-1 0-93-16,1 2-19 0,-1 1-4 0,-1 0-1 15,2 3-15-15,-2-6-4 0,2 0 0 0,1-3 0 16,1 2 0-16,3-3-1 0,1 0 0 0,1-1 0 0,1-3-9 0,1-1-2 15,0-2 0-15,1-2 0 0,2-2 4 0,0-2 1 16,2-5 0-16,1-1 0 0,1 0-9 0,-2-2-8 16,0 0 12-16,-2-1-12 0,-3 0 8 0,0 0-8 15,-2 1 0-15,-3 2 0 0,0-2 0 0,-3 2 0 16,-1 4 0-16,-3-1 0 0,-1 5 0 0,-3 2 0 16,1 2 0-16,-1 5 0 0,0 0 0 0,-1 5 0 15,0 4 0-15,1 3 0 0,0 0 0 0,1 3 0 16,0 9 0-16,2 7 0 0,2 7 0 0,0 3 0 15,2 5 0-15,1 0 0 0,1-1 0 0,-2-2 0 16,-1-3 0-16,-1-9 0 0,-2-3 0 0,-3-1 0 16,-2 1 0-16,-2-3 0 0,-3 3 0 0,-1-3 0 15,-2-1 0-15,0-3 0 0,-1-2 0 0,-1-4 0 0,0-6 0 0,1-3 0 16,-1-5 9-16,0-4-1 0,-1-4-8 0,-1-4 12 16,-1-4-3-16,2-6-1 0,3-1 0 0,-1-5 0 15,0-2 2-15,3-2 0 0,0-2 0 0,1-3 0 16,3 1 2-16,-1-7 1 0,1-5 0 0,2 1 0 15,0-2-1-15,3 3-1 0,-1 1 0 0,3 2 0 16,3 7-11-16,0 2 0 0,3 3 0 0,2 5 8 16,2 3-22-16,0 4-5 0,2 2-1 0,0 5-1198 15</inkml:trace>
  <inkml:trace contextRef="#ctx0" brushRef="#br0" timeOffset="28459.85">27266 3638 633 0,'-1'0'56'0,"1"0"-44"0,0 0-12 0,1 2 0 0,0 2 132 0,0-1 25 15,2 3 5-15,2 7 1 0,1 10 45 0,1 8 10 16,1 7 2-16,-1 3 0 0,-1 3-109 0,-1-2-22 15,0 1-4-15,0-7-1 0,1-2-41 0,-1-5-9 16,2 2-2-16,-1 0 0 0,1-2-22 0,1-3-10 16,-2-2 8-16,-1-1-1091 0</inkml:trace>
  <inkml:trace contextRef="#ctx0" brushRef="#br0" timeOffset="28989.82">27832 3729 1094 0,'-5'-3'48'0,"3"0"11"15,-1 3-47-15,1 0-12 0,1 0 0 0,-2 3 0 0,1-2 166 0,-2 4 31 16,-2 5 7-16,-4 2 0 0,-1 8-56 0,-3 2-11 15,-1 3-2-15,2 1-1 0,-1 2-71 0,-1 3-15 16,3 1-2-16,0-1-1 0,2-5-16 0,1 3-3 16,2 2-1-16,3 1 0 0,8 0-12 0,6-1-2 15,7 0-1-15,6-5 0 0,5 0 18 0,2-5 4 16,1-4 1-16,2-5 0 0,1-3-23 0,2-6-10 16,0-6 8-16,-1-3-8 0,-1-4 0 0,0-2 0 15,-2-7 0-15,-1 1 0 0,-3-2 0 0,-2-1 0 16,-4-2 0-16,-3 4 0 0,-3-4 0 0,-4 1 0 15,-3-4 0-15,-5-2 0 0,-6-3 0 0,-3-4 0 16,-6 1-11-16,-4-5 11 0,-4 1 0 0,-4 1 0 16,-1 2 0-16,-4 6-8 0,1 4 8 0,-1 6 0 15,-1 7 0-15,0 4 0 0,0 2 0 0,-2 4 0 16,2 2 8-16,-2 3-8 0,2 2 8 0,1 3-8 0,1 2 8 0,-1 1-8 16,4 5 0-16,0-2 9 0,1 4-9 0,3-2 0 15,4 5 8-15,2-3-8 0,6 0 0 0,1 3 0 16,6-1 8-16,4-2-8 0,4-2 12 0,5 1-12 15,5-1 15-15,5-2-4 0,4-1-1 0,5-6 0 16,2 2-10-16,4-8 10 0,2 2-10 0,3-3 10 16,2-4-10-16,1 1 0 0,-1-3 0 0,-1 0 0 15,-1-1-36-15,-4 0-8 0,-6-4-3 0,-4 1-1164 16</inkml:trace>
  <inkml:trace contextRef="#ctx0" brushRef="#br0" timeOffset="29323.5">28446 3565 748 0,'-2'0'33'0,"2"0"7"0,0 0-32 0,2 0-8 15,-1 2 0-15,-1-2 0 0,1 4 188 0,2 0 36 0,0 2 8 0,3 6 0 16,1 4-68-16,0 4-13 0,0 4-3 0,0-2-1 16,-2 6-71-16,0-4-13 0,-3 1-3 0,1-3-1 15,-1-2-31-15,-2-3-7 16,0-3-1-16,-1-2 0 0,1 0-20 0,-1-4 0 0,-1 0 0 0,1-4 0 15,0-1-36-15,0-1-8 16,-2-1-1-16,1-1-975 0</inkml:trace>
  <inkml:trace contextRef="#ctx0" brushRef="#br0" timeOffset="29757.75">28260 3802 172 0,'-1'0'16'16,"1"0"-16"-16,1-2 0 0,0 2 0 0,2-1 80 0,1 1 12 15,2-4 4-15,4 1 0 0,4-3 77 0,5 0 16 16,2-4 3-16,3 0 1 0,-1-1-121 0,1 0-25 16,-2 0-5-16,0-1-1 0,0 0-33 15,-2 0-8-15,-1 2 0 0,-3-2 0 0,-1 3 0 0,-4-1-12 16,-1 0 4-16,-3-1 8 0,-3 4-19 0,-1 3 4 16,0-2 1-16,-2 3 0 0,-2 3 14 0,-3 0 0 15,-1 3-10-15,-1 3 10 0,-3 0 0 0,1 4 0 16,-3 3 12-16,-2-2-4 0,1 6 28 0,-2-1 4 15,-1 1 2-15,1 2 0 0,-1-1 17 0,0 1 3 16,1 0 1-16,-1-6 0 0,3 2 9 0,1-1 3 16,0-4 0-16,2 1 0 0,1-4-22 0,0 2-4 15,2-6-1-15,3 0 0 0,-1 1-24 0,0-7-6 16,1 2-1-16,0-2 0 0,1 0-17 0,0-3 0 16,1-4 0-16,-1 1 0 0,1-5-27 0,1 2-2 0,0 0-1 0,-1-4 0 15,0 3-22-15,-1-3-4 0,0-2 0 0,0 2-1 16,-1 1 43-16,1 1 14 0,0 2 0 0,0 3-10 15,-1 2 10-15,2 4 8 0,0 1-8 0,0 4 11 16,1 2 15-16,1 2 3 0,1 5 1 0,3 3 0 16,3-2 22-16,2 4 4 0,3 0 0 0,3 0 1 15,4 0-3-15,2-1-1 0,3-2 0 0,1-3 0 16,0-2-37-16,3 0-8 0,1-2-8 0,-1-4 11 16,1 2-55-16</inkml:trace>
  <inkml:trace contextRef="#ctx0" brushRef="#br0" timeOffset="30007.68">28690 3498 691 0,'-9'-6'61'0,"5"4"-49"0,0-2-12 0,3 4 0 0,1 0 24 0,0 0 3 15,1 0 0-15,2 4 0 0,3-2 161 0,1 8 33 16,4 2 7-16,2 7 0 0,2 3-76 0,-1 6-15 16,2 5-3-16,1 4-1 0,-3 7-52 0,0 1-10 15,-2 2-3-15,-1-1 0 0,-2-3-20 0,-4 1-4 16,-4-7 0-16,-2-3-1 0,-1-1-28 0,-6-3-6 16,0 3-1-16,-5-3 0 0,0 3-39 0</inkml:trace>
  <inkml:trace contextRef="#ctx0" brushRef="#br0" timeOffset="30507.98">29295 4055 1324 0,'-1'0'118'0,"0"0"-94"0,1 0-24 0,0 1 0 0,-2 1 136 0,2 2 22 0,2 2 5 0,-1 7 1 15,1 5-17-15,1 7-3 0,1 7-1 0,1 6 0 16,-3 3-79-16,3 0-16 0,-1-5-4 0,-2 1 0 16,1-6-26-16,-1-3-6 0,1-4 0 0,-2-3-1 15,1-4-11-15,-1-2 0 0,1-3 0 0,-1-4 0 16,-1-2-8-16,0-1-8 0,-1-5 0 0,-2 0-1137 16</inkml:trace>
  <inkml:trace contextRef="#ctx0" brushRef="#br0" timeOffset="30741.38">29225 4014 691 0,'-2'-6'61'0,"1"-1"-49"16,1 4-12-16,1 0 0 0,1 6 144 0,0-6 27 15,2 0 5-15,3-4 0 0,6-1 40 0,5 4 7 16,4 0 1-16,3 6 1 0,4 0-106 0,-2 4-22 16,0 3-4-16,-2 1-1 0,-3 0-45 0,-2 0-10 15,-2 4-1-15,-3-1-1 0,-1 0-17 0,-6 0-3 16,-3-1-1-16,-3-2 0 0,-6 2-4 0,-4-2-1 15,-3-1 0-15,-5-2 0 0,-2-1-9 0,-3-2 0 16,-4 1 0-16,-1-4 0 0,-1-1 0 0,0 0-9 16,-1-1 0-16,2-1 0 15,4 2-55-15,1-4-10 0,5 1-2 0,2 1-663 16,5-2-132-16</inkml:trace>
  <inkml:trace contextRef="#ctx0" brushRef="#br0" timeOffset="30950.94">29828 3540 748 0,'-2'0'67'0,"-1"3"-54"0,2-2-13 0,0 1 0 16,-1 1 174-16,1 1 32 0,-3 2 6 0,-3 7 2 16,-5 8 22-16,-4 10 4 0,-3 11 0 0,-1 5 1 15,1 2-143-15,0 1-29 0,0 0-5 0,2-2-2 16,4-5-34-16,-1-1-8 0,3-5 0 0,3-2-1 15,3 0-11-15,5 0-8 0,4-4 9 0,4-2-9 16,3-3 0-16,2-1-16 0,3-6 1 0,3-4-1169 16</inkml:trace>
  <inkml:trace contextRef="#ctx0" brushRef="#br0" timeOffset="31390.87">30085 3765 1152 0,'-21'-7'51'0,"13"3"10"0,-1 2-49 0,2-1-12 15,2 3 0-15,1 3 0 0,-1-1 183 0,-4 4 33 16,-2 5 8-16,-5 8 0 0,1 6-111 0,0-1-22 16,4 6-5-16,1 4-1 0,3-2-42 0,2-4-9 15,3 1-2-15,3-1 0 0,4-2-9 0,5 1-3 16,2-1 0-16,7-1 0 0,2-3-4 0,2-2-2 0,3-4 0 0,2-4 0 15,1-3-1-15,-2-5 0 0,2-4 0 0,-2-4 0 16,1-5 0-16,-1-3 0 0,-1 0 0 16,-5-2 0-16,0-1-13 0,-2-1 0 0,-2 0 8 0,2-4-8 15,-2-2 0-15,-1-3 0 0,-2 1 0 0,-6-2 0 16,-4-2 0-16,-3 2 0 0,-3-5 0 0,-4 2 0 16,-7-3 0-16,-4 1 0 0,-6 2 0 0,-2 5 0 15,0 4 0-15,-2 4 0 0,-5 7 8 0,0 7-8 16,2 7 8-16,-1 1-8 0,1 6 11 0,1 4-11 15,0 1 8-15,3 2-8 0,4 2 0 0,2 1 0 16,5-4 0-16,4-1 0 0,4 3 0 0,3-5 0 16,4 1 0-16,4-3 0 0,4 0 0 0,4-1 0 15,5-2 10-15,4-2-10 0,5 0 8 0,4-3-8 16,3 0 0-16,3-3 8 0,0 1-8 0,1-6 0 0,-1 0-19 16,-2-4-9-16</inkml:trace>
  <inkml:trace contextRef="#ctx0" brushRef="#br0" timeOffset="31575.12">30650 3669 748 0,'-7'0'33'0,"3"1"7"0,2 2-32 0,-1-1-8 0,1 2 0 0,2-2 0 0,0 3 180 0,0 6 35 0,0 3 6 0,1 8 2 15,3 5-28-15,0 2-6 16,2-3-1-16,-1 0 0 0,1-2-108 0,-1-1-21 0,-2-1-5 0,0-6-1 15,-1-1-39-15,0-2-14 0,-4 0 9 0,1-5-9 32,-1 0-68-32,-2-3-20 0</inkml:trace>
  <inkml:trace contextRef="#ctx0" brushRef="#br0" timeOffset="31989.57">30341 3851 576 0,'-1'-4'25'0,"0"3"6"15,1-2-31-15,1 3 0 0,0-2 0 0,2 0 0 16,0 2 192-16,4-2 32 0,4 0 6 0,6-2 2 16,7 0-81-16,2-2-16 0,1 0-3 0,1 2-1 15,2-2-95-15,1-3-18 0,-3 2-4 0,1-2-1 16,-3-1-64-16,-4 0-13 0,-2-2-2 0,-4 1-1 16,-3 1-24-16,-3 0-5 0,-2 1 0 0,-3 2-1 0,-3 1 71 0,-2 2 14 15,0 4 4-15,-2 0 0 0,-2 4 20 0,-1-1 5 16,-2 6 1-16,-2 4 0 0,0-1 36 0,1 4 7 15,-1 0 2-15,-1 3 0 0,1-2-7 0,-2 0-2 16,1 1 0-16,-1-2 0 0,0-2-5 0,1-1-1 16,0 0 0-16,-1-1 0 0,0-3-11 0,0-2-2 15,0 0-1-15,1-2 0 0,1-1-10 0,2-3-3 16,-1 1 0-16,2-4 0 0,0 1-21 0,-1-3 0 16,0-2 0-16,1 0 0 15,-1-1-101-15,-2-1-15 0,2 0-4 0,-2-4 0 16,0 0-40-16,2-1-8 0,1 0-1 0,1-2-1 0,1 1 117 0,3-3 23 15,1 3 5-15,4-2 1 0,1 6 49 0,1-1 11 0,2 5 1 16,2 2 1-16,1 4 19 0,3 3 4 0,0 0 1 16,2 6 0-16,2-1-1 0,1 1 0 0,1 3 0 15,-2-1 0-15,2 0-35 0,-2 1-7 0,1-2-2 0,-2 0-748 16</inkml:trace>
  <inkml:trace contextRef="#ctx0" brushRef="#br0" timeOffset="32214.62">30864 3499 1152 0,'-2'-1'51'0,"1"1"10"16,1 0-49-16,0 1-12 0,1 2 0 0,1 1 0 0,2 1 185 0,1 4 35 16,4 7 6-16,2 7 2 0,5 11-81 0,2 8-16 15,5 12-3-15,0-1-1 0,3 4-65 0,1-4-13 16,1 5-2-16,-4-9-1 0,-3 0-21 0,-5-5-4 15,-5 3-1-15,-6 0 0 0,-7-2-20 0,-8-1 0 16,-6-2 0-16,-8-2 8 0,-1-6-65 0,-4-4-13 16</inkml:trace>
  <inkml:trace contextRef="#ctx0" brushRef="#br0" timeOffset="32972.87">25883 4666 748 0,'-2'0'67'0,"0"0"-54"0,0 0-13 0,2 0 0 0,-1 0 16 0,2 0 1 0,-1 2 0 0,0-2 0 16,2 0 69-16,1 0 14 0,2 0 2 0,-5 0 1 15,0 0-7-15,30 1 0 0,-13-1-1 0,5 0 0 16,6 3-2-16,5-3 0 0,8 0 0 0,10 0 0 16,9-3-10-16,11 2-3 0,8-1 0 0,10-1 0 15,10-1-21-15,12 1-5 0,14-1-1 0,18-1 0 16,18 1-22-16,13 4-5 0,9 0-1 0,10 4 0 16,10 1-16-16,4 1-9 0,3 0 10 0,5-1-10 0,1 1 0 0,-2-1 0 15,-3 2 0-15,-9-4 0 0,-11 1 0 0,-14-2 0 16,-13-2 0-16,-3-2 0 0,-4-2 0 0,-9 1 0 15,-8 0 0-15,-13-1 0 0,-14 2 18 0,-18-1-2 16,-18 3-1-16,-10 0 0 0,-13 0 3 0,-10 3 1 16,-9-3 0-16,-10 0 0 0,-7 2-55 0</inkml:trace>
  <inkml:trace contextRef="#ctx0" brushRef="#br0" timeOffset="34056.87">27956 5259 1094 0,'-3'-6'97'0,"2"2"-77"0,0-1-20 0,1 4 0 0,0-1 24 0,0 2 2 16,1 0 0-16,0-3 0 0,2 3 139 0,-1 0 28 16,2 3 6-16,0 0 1 0,1 3-76 0,1 3-16 15,-1 1-2-15,1 2-1 0,0 1-36 0,-1 3-7 16,1-3-2-16,-1 3 0 0,-1 2-24 0,1-2-6 16,-1-4-1-16,1 2 0 0,0-2-15 0,1 1-3 15,1-4-1-15,2 0 0 0,1-1-10 0,2-5 10 16,0 2-10-16,2-5 10 0,0-2-10 0,1-2 0 15,-1-1 0-15,0 0 0 0,-2-4 0 0,1 0 0 16,-3-1 0-16,-1-3 0 0,-1 1 0 0,-2 0 0 16,0-3 0-16,-2 4 0 0,-2-2-9 0,0 1 9 15,-2-1-12-15,0 5 12 0,-2 3 0 0,2 2-8 16,0 3 8-16,0 3 0 0,-1 7 0 0,2 0 0 0,2 5 0 0,1 4 0 16,3 4 0-16,0 1 0 0,5 6 0 0,-2 1 0 15,2-3 0-15,1 7 0 0,4 3 0 0,-1 3 0 16,1 1-9-16,-1 1 9 0,-2-1 0 0,-4-2-9 15,-3-2 9-15,-5-7-12 0,-4-1 12 0,-4-2-12 16,-4-3 12-16,-4-3 0 0,-2-3 0 0,-4 1 0 16,-2-5 16-16,0-2 1 0,0-3 1 0,-2-4 0 15,1-1 2-15,-3-1 1 0,-3-4 0 0,0-4 0 16,-2-2-13-16,1 0-8 0,2 0 10 0,2-4-10 16,0 1 0-16,2-1 0 0,2 2 0 0,3-2 0 15,4-3 0-15,4-3 0 0,5-4 0 0,5-3 0 16,3-4-32-16,7-4-2 0,6-4-1 0,1 1-1149 15</inkml:trace>
  <inkml:trace contextRef="#ctx0" brushRef="#br0" timeOffset="34689.78">27008 5354 748 0,'0'9'67'0,"1"1"-54"16,0 0-13-16,0-4 0 0,0 0 96 0,1 6 16 15,1 8 3-15,1 11 1 0,2 11 52 0,3 8 10 16,0 0 2-16,-1-1 1 0,1-6-90 0,-2-7-19 0,1-4-3 0,-2-7-1 16,-1-4-52-16,-1-5-16 0,-2-4 8 0,-1-4-8 15,-1-5-17-15,-1 0-8 0,0-7-2 0,-2-1 0 31,0-2-129-31,0-6-27 0,1 0-5 0,-3-6 0 0,1-3 155 0,-2-3 33 0</inkml:trace>
  <inkml:trace contextRef="#ctx0" brushRef="#br0" timeOffset="34873.32">27035 5531 345 0,'-9'-114'15'0,"8"93"4"0,1 20-19 0,0 1 0 0,1-5 0 0,0-2 0 16,2-6 160-16,2-6 29 0,6-6 6 0,4-1 1 16,4 1 39-16,4 7 8 0,3 2 1 0,1 7 1 15,0 8-100-15,0 4-20 0,-2 6-4 0,-4 1-1 16,-2 3-56-16,-5 2-12 0,-1 4-3 0,-6-3 0 15,-2 0-17-15,-5 0-4 0,-1 0-1 0,-5 0 0 16,-2-1-6-16,-2 1-1 0,-3-3 0 0,-2-1 0 0,-2 0-20 0,-3-2 9 16,1-2-9-16,0-2 0 15,-1-1 0-15,0-2-17 0,1-1 1 0,1 0 1 16,2-2-117-16,1 0-24 0,1 0-5 0,3 0-1 0</inkml:trace>
  <inkml:trace contextRef="#ctx0" brushRef="#br0" timeOffset="35132.39">27720 4930 633 0,'-13'-9'56'0,"6"6"-44"0,1-2-12 0,0 4 0 15,2 1 92-15,1 1 16 0,0 1 3 0,-7 4 1 16,0 3 131-16,-2 2 26 0,-4 7 6 0,-1 4 1 15,4 4-135-15,-1 5-26 0,2 3-6 0,-1 5-1 16,5 8-50-16,0 1-10 0,5 0-3 0,1 2 0 16,6-3-29-16,2-3-5 0,4-3-2 0,4-3 0 15,3-3-9-15,4-3 0 0,5-4 0 0,5 1 0 16,4-7-25-16,2-3-7 0,2-3-2 0,2-4-1094 16</inkml:trace>
  <inkml:trace contextRef="#ctx0" brushRef="#br0" timeOffset="35349.92">28484 4956 1497 0,'4'0'133'0,"-1"0"-106"16,2 3-27-16,-1 0 0 0,0 3 116 0,2 1 17 15,4 5 4-15,5 8 1 0,7 11 23 0,3 10 5 16,1 9 1-16,-3 7 0 0,-2 0-111 0,-6-3-21 16,-5 0-5-16,-6-6-1 0,-4-5-15 0,-8-5-3 15,-1-5-1-15,-3-3 0 0,-5 3-21 0</inkml:trace>
  <inkml:trace contextRef="#ctx0" brushRef="#br0" timeOffset="36630.61">23654 6977 1036 0,'0'-4'92'0,"1"0"-73"16,0 2-19-16,1-1 0 0,-1 3 152 0,1-1 26 0,3-1 6 0,3-2 0 15,2 4-24-15,2 0-4 16,3 6-2-16,-3 4 0 0,1 4-66 0,-2 3-12 0,0 6-4 0,-4 8 0 15,1 4-49-15,-5 6-11 0,-1 6-1 0,-2-1-1 16,-2 0 14-16,2-5 4 0,0-4 0 0,0-1 0 16,3-5-20-16,-2-5-8 0,2-1 0 0,0-5 8 15,-1-2-8-15,0-4 0 0,0-2 0 0,0-1 0 16,-1-3-42-16,-1-2-4 0,0-4-1 0,-1-2-1087 16</inkml:trace>
  <inkml:trace contextRef="#ctx0" brushRef="#br0" timeOffset="36848.47">23660 6963 288 0,'0'-12'25'16,"1"6"-25"-16,1 3 0 0,0 2 0 0,2 1 167 0,1-3 28 15,3-5 5-15,9-3 2 16,5-2 6-16,6 3 0 0,3 2 1 0,1 4 0 0,-1 4-92 16,-1 6-18-16,-2 2-4 0,-2 4-1 0,-3 3-33 0,-6 2-6 15,-2 4-2-15,-7-2 0 0,-1-3-16 0,-6 2-3 16,-4 2-1-16,-5 0 0 0,-5 1 4 0,-4-3 1 15,-3 2 0-15,-3-4 0 0,-3-1-19 0,-3-1-4 16,1-6-1-16,-1-1 0 0,1-1-14 0,1-5 0 16,2-1 0-16,4-1-773 15,5-5-151-15</inkml:trace>
  <inkml:trace contextRef="#ctx0" brushRef="#br0" timeOffset="37092.18">24370 6530 633 0,'-10'-3'56'0,"4"3"-44"0,0 0-12 0,1 0 0 16,1 1 104-16,0 1 18 0,1 2 4 0,-5 5 1 16,-3 3 89-16,-6 8 17 0,-7 11 4 0,-2 10 1 15,-1 7-90-15,0 2-17 0,3 1-4 0,3-4-1 16,4 0-59-16,5-2-12 0,4-11-3 0,5 2 0 15,1 2-33-15,4 0-7 0,4-4-2 0,2-2 0 16,4-1-10-16,2-2 0 0,5-5 0 0,2-1 0 16,4-4-87-16,1-6-9 0</inkml:trace>
  <inkml:trace contextRef="#ctx0" brushRef="#br0" timeOffset="37513.58">24625 6786 403 0,'-15'-10'36'0,"6"8"-36"16,1-2 0-16,0 4 0 0,4 0 197 0,1 0 33 15,-2 4 6-15,-4-2 2 0,-3 8-18 0,-4 3-4 16,-2 3-1-16,2 4 0 0,3 1-122 0,0 2-24 16,3 4-5-16,1-1 0 0,2-1-24 0,1 0-5 15,5 3-1-15,0 1 0 0,3 0-3 0,4 0-1 16,4-2 0-16,5-5 0 0,2 0-10 0,6-6-3 15,3-3 0-15,2-3 0 0,4-8-5 0,0-2-2 16,2-6 0-16,-1-5 0 0,-2 0-10 0,-4-4 8 16,-1-1-8-16,-2-3 8 0,-3 1-8 0,-3 0 0 0,0-3 0 0,-2-1 0 15,-2-3 0-15,-1 2 0 0,-4-2 0 0,-6 3 0 16,-2-4 0-16,-3 2 0 0,-4 1 0 0,-4-4 0 16,-4 3 0-16,-5 0 0 0,-4 4 8 0,-4 1-8 15,-4 9 12-15,-3 2 0 0,-5 8 0 0,0 0 0 16,2 6-2-16,-1 0 0 0,4 4 0 0,2 0 0 15,2 2-10-15,4 1 12 0,4 0-12 0,3 2 12 16,6-3-3-16,3 1 0 0,4-3 0 0,2 2 0 16,4 0-1-16,4-2 0 0,3 3 0 0,3-4 0 15,3 4-8-15,4-3 0 0,2-2 0 0,6 2 0 16,3-4 0-16,3 2 0 0,6-3 0 0,3-1 0 16,2-4-10-16,0-3-7 0,0-1-2 0,-1-2-1196 15</inkml:trace>
  <inkml:trace contextRef="#ctx0" brushRef="#br0" timeOffset="38090.18">24970 7219 633 0,'-3'-2'56'0,"2"2"-44"0,0-3-12 0,-1 3 0 0,1 0 112 0,0 3 20 16,-3-3 4-16,-2 2 0 0,-3 2-6 0,0 2-2 15,-1 3 0-15,0 2 0 0,0 4-20 0,1-3-4 16,1 4 0-16,1-2-1 0,4 0-15 0,0-1-4 16,3-1 0-16,3-1 0 0,2 0-31 0,1-1-6 15,2-2-2-15,4-2 0 0,0-1-24 0,2-1-5 16,-1-2 0-16,0-2-1 0,-1-2-15 0,0-1 8 16,-1-3-8-16,1 0 0 0,-4-2 0 0,0-2 0 15,-2 2 0-15,-2-5 0 0,-2 4-16 0,-2-4-4 16,-2 3 0-16,-3 0 0 0,-2 1-4 0,0-4 0 15,-3 4-1-15,-2 2 0 0,-1-2-3 0,1 6-1 16,1-2 0-16,0 1 0 16,2 2-75-16,3 0-16 0,2 0-2 0,3 1-739 0</inkml:trace>
  <inkml:trace contextRef="#ctx0" brushRef="#br0" timeOffset="38265.08">25095 7095 1094 0,'-2'2'97'0,"1"0"-77"0,0 2-20 0,1-2 0 16,1 2 91-16,-1 2 14 0,0 3 3 0,0 7 1 16,3 6 28-16,0 7 6 0,3-1 1 0,2-2 0 15,1 0-77-15,0-2-15 0,1-5-4 0,0-3 0 16,-2 0-25-16,-1-3-6 0,0-3-1 0,0-2 0 16,-2-1-89-16,0-4-19 0</inkml:trace>
  <inkml:trace contextRef="#ctx0" brushRef="#br0" timeOffset="38600.35">25365 7115 1036 0,'-3'3'46'0,"1"-3"10"0,1 3-45 0,0 0-11 16,0-3 0-16,1 4 0 0,0-1 136 0,0 3 26 15,1 9 5-15,1 5 1 0,1 5-41 0,1 1-8 16,1-1-2-16,0-2 0 0,1-2-49 0,-1-2-11 15,1-2-1-15,0-2-1 0,-1-5-33 0,-1-2-6 16,-2 0-2-16,1-3 0 0,-2-2-14 0,0-1 0 16,0-2 0-16,-1 0 0 0,-1-2-49 0,0-1-3 15,-2-2-1-15,0-1 0 16,-2 2-31-16,-1-4-7 0,-2 2-1 0,1 0 0 0,-2 0 51 0,-2-3 9 0,1 3 3 0,-1 2 0 16,0 1 29-16,-2 0 0 0,1 3 0 0,0 3 0 15,-3-2 0-15,4 4 8 0,1 0 1 0,1 3 0 16,2 1 42-16,-1-2 8 0,1 3 1 0,1 1 1 15,1 1 20-15,1-1 4 0,2 1 1 0,2-2 0 16,2 0-22-16,4-1-5 0,4-2-1 0,5-1 0 16,4 0-38-16,3-3-7 0,5-3-1 0,1 0-1 15,3-3-40-15,3 0-8 0</inkml:trace>
  <inkml:trace contextRef="#ctx0" brushRef="#br0" timeOffset="39088.58">25647 6647 1209 0,'-5'-3'108'0,"3"3"-87"0,-1 0-21 0,2 0 0 0,0 3 12 0,1-2-1 0,-1 4-1 0,1 5 0 16,0 6 149-16,0 8 29 0,1 12 7 0,0 1 1 15,0 4-72-15,1 1-13 0,1-1-3 0,1-3-1 0,1-1-43 16,1-2-9-16,3 3-2 0,0-2 0 0,-1 4-26 0,1-4-6 15,-2-2-1-15,-1-3 0 0,1-1-20 0,-1-3 9 16,-1-5-9-16,0-3 0 0,-2-3 0 0,2-5-20 16,-1-2 2-16,1-3-1126 15</inkml:trace>
  <inkml:trace contextRef="#ctx0" brushRef="#br0" timeOffset="39556.61">25869 7046 633 0,'-5'2'28'0,"1"-2"6"0,2 0-34 0,0 2 0 16,1 0 0-16,1 1 0 0,0-2 142 0,1 4 22 0,1 2 4 0,0 6 0 15,3 1 4-15,2 4 1 16,3 0 0-16,3-2 0 0,-1 3-57 0,4-4-12 0,3 1-3 0,2-4 0 16,2-2-33-16,2-2-8 0,1-4 0 0,-3 0-1 15,1-4-27-15,-3-4-6 0,-1-2-1 0,-3-2 0 16,-2-2-16-16,-4 0-9 0,0-3 10 0,-2 4-10 15,-3-4 0-15,-1 1 0 0,0-1 0 0,-3 4 0 16,-1 0 0-16,-1 1 0 0,0 0 0 0,-2 2 0 16,-2 2 10-16,1 4-10 0,-2-3 10 0,-2 6-10 15,3-1 12-15,-3 5-3 0,1 2-1 0,1 4 0 16,1 4-8-16,3 5 0 0,1 7 9 0,5 2-9 16,1 6 0-16,6-1 0 0,-1 2 0 0,3 2 0 15,1-4 0-15,-1-4 0 0,-2-1 0 0,1-3 0 0,0 7 0 0,0-1 0 16,-2 2 0-16,-3 1 0 15,0-2 0-15,-6-1 0 0,-3 1 0 0,-3-6 8 16,-3-1 3-16,-4-6 1 0,-3-2 0 0,-3-5 0 0,-2-3 5 16,-5-6 2-16,-2-2 0 0,-3-4 0 0,0-4-5 0,-5-2-1 15,-3 0 0-15,-1-4 0 0,-1 2-13 0,1-5 0 16,3 3 8-16,3-5-8 0,5 2 0 0,5-6 0 16,3-1 0-16,6-1 0 0,4-1 0 0,5 0 0 15,4 0 0-15,4-1 0 0,5 1-13 0,3 0-3 16,4 0 0-16,5-1 0 15,4-1-66-15,3-2-14 0</inkml:trace>
  <inkml:trace contextRef="#ctx0" brushRef="#br0" timeOffset="39790.1">26245 6618 1036 0,'0'0'46'0,"0"1"10"0,1 2-45 0,0 1-11 0,2-1 0 0,-1 3 0 16,2 6 204-16,3 5 40 0,7 16 7 0,7 12 1 15,5 7-84-15,1 3-16 0,0-1-4 0,-1-3-1 16,0 5-86-16,0 1-17 0,-1 5-3 0,-7 0-1 16,-3-5-25-16,-10-7-6 0,-6-5-1 0,-7-4 0 15,-4-7-8-15,-4-4 0 0,-4 1 0 0,-3-5 0 16,2-4-43-16,-3-1-10 0</inkml:trace>
  <inkml:trace contextRef="#ctx0" brushRef="#br0" timeOffset="40457.75">26909 7223 1324 0,'-3'0'118'0,"2"0"-94"0,1 0-24 0,1 0 0 0,0 2 34 0,2-2 2 0,-1 0 1 0,3 0 0 16,5 2 75-16,3 0 16 0,3 0 2 0,1-2 1 15,3 2-59-15,-1-4-12 0,4 2-3 0,-1-2 0 16,1 2-87-16,0-4-18 0,1-2-3 0,-1 0-1 16,-1-4 52-16</inkml:trace>
  <inkml:trace contextRef="#ctx0" brushRef="#br0" timeOffset="40599.35">26943 7128 1209 0,'-11'-7'53'0,"6"5"12"15,3 1-52-15,0 1-13 0,4 0 0 0,0 0 0 0,2-3 52 0,3 3 8 16,6 0 2-16,8-2 0 0,7 0-62 0,8 2-21 16,6 0 0-16,5-4 0 15</inkml:trace>
  <inkml:trace contextRef="#ctx0" brushRef="#br0" timeOffset="41283.37">27560 6912 518 0,'0'-2'46'0,"0"-1"-37"0,1 3-9 0,1 0 0 15,-1 0 92-15,-1 3 17 0,2-1 3 0,3 2 1 16,3 5 14-16,-1 4 2 0,2 6 1 0,1 3 0 16,-2 7-2-16,1 3 0 0,-1 5 0 0,-2 4 0 15,-1 3-22-15,-2-3-5 0,1 1-1 0,-1-4 0 16,-1-3-40-16,0-7-8 0,2 0-1 0,0-6-1 16,0-5-26-16,-1-2-6 0,0-3-1 0,-1-5 0 15,1-1-17-15,-2-5-16 0,0-2 4 0,0-4-1068 16</inkml:trace>
  <inkml:trace contextRef="#ctx0" brushRef="#br0" timeOffset="41499.1">27526 6868 748 0,'5'-15'33'0,"-2"8"7"0,2 0-32 0,0 3-8 16,1 2 0-16,1 0 0 0,1 2 128 0,8-3 23 15,9 2 5-15,12 1 0 0,8 4 13 0,-2 2 3 16,-2 3 0-16,-4 4 0 0,-4 2-46 0,-4 1-9 15,-6 4-1-15,-3-2-1 0,-6 1-50 0,-5-3-9 16,-4 0-3-16,-2 0 0 0,-4 0-27 0,-7 3-6 16,-3-4 0-16,-4 1-1 0,-5 0-19 0,-2-4 8 15,-4 1-8-15,-2-4 0 0,-2-1 0 0,-1-2 0 16,0-2 0-16,3-2-776 16,2-2-151-16</inkml:trace>
  <inkml:trace contextRef="#ctx0" brushRef="#br0" timeOffset="41776.47">28274 6764 1152 0,'-18'4'51'0,"10"-1"10"0,-1 2-49 0,0 2-12 0,3-1 0 0,1-1 0 16,-2 6 132-16,-5 9 24 0,-11 8 5 0,-5 15 1 16,-3 8-10-16,2 3-3 0,4 3 0 0,4 4 0 15,4-2-68-15,6 1-13 0,5-6-4 0,6-3 0 16,3-4-40-16,3-6-8 0,2-7-1 0,4-2-1 16,1-2-14-16,4-2 0 0,2-3 0 0,1-4 0 15,1-3-66-15,0-6-10 0,0-3-1 0,-1-6-976 16</inkml:trace>
  <inkml:trace contextRef="#ctx0" brushRef="#br0" timeOffset="42223.36">28336 7245 748 0,'-7'-4'33'0,"4"4"7"0,-1 2-32 0,1 0-8 15,3-2 0-15,0 3 0 0,0 0 156 0,2 3 30 0,-1 3 6 0,3 5 0 16,1 1-34-16,2 1-7 0,0 0-2 0,2-3 0 15,1 0-57-15,1-3-11 0,0 1-2 0,2-6-1 16,-1 1-30-16,2-4-5 0,-1-2-2 16,2 0 0-16,-1-2-20 0,-1-3-4 0,0 0-1 0,-1-3 0 15,-1 2-16-15,-1-4 0 0,-1 2 8 0,-2-2-8 16,0 0 0-16,0 1 0 0,0 1 0 0,-3 0 0 16,-2 2 0-16,1 2 0 0,0 2 0 0,0 2 0 15,-3 2 0-15,1 2 0 0,-1 2 0 0,0 7 0 16,-1-1 10-16,2 8-10 0,0 0 8 0,3 7-8 15,0 1 8-15,2 2-8 0,3 1 8 0,1 6-8 16,3 1 0-16,3 7 8 0,0-3-8 0,-1 4 0 16,-1-4 0-16,-3-2 0 0,-4-1 8 0,-2-7-8 15,-5-1 0-15,-3-5 0 0,-2-2 9 0,-4-7-9 16,-1-1 11-16,-4-4-3 0,1 0 0 0,-4-5 0 16,-2-1 4-16,0-3 0 0,0 0 0 0,-2-3 0 0,0 0-12 15,-2-6 12-15,1 2-12 0,0-2 12 0,-3-3-12 0,0-1 0 16,1-2 0-16,-1-2 0 0,0 2 0 0,0-4 0 15,1-3 0-15,0 3 0 0,2-2 0 0,3-1 0 16,3 1 8-16,4-2-8 0,5-2 0 0,4-1 0 16,6 1 0-16,4 0 0 15,5 0-76-15,3 0-10 0</inkml:trace>
  <inkml:trace contextRef="#ctx0" brushRef="#br0" timeOffset="42439.07">28703 6907 1555 0,'-3'-4'68'0,"2"1"16"0,0 1-68 0,1 2-16 0,0 2 0 0,1 1 0 0,2 1 138 0,-1 8 24 0,2 5 5 0,-1 10 1 0,4 5-44 0,-2 9-8 0,1 7-1 0,0 5-1 15,1 4-75-15,1-2-15 0,-1-2-4 0,3-5 0 16,0-5-20-16,1-2 9 0,-1-10-9 0,-1-4 0 15,-2-3-41-15,1-4-15 0</inkml:trace>
  <inkml:trace contextRef="#ctx0" brushRef="#br0" timeOffset="42889.15">29242 7016 1497 0,'-17'-8'66'0,"9"4"14"0,0 1-64 0,0 3-16 16,3 0 0-16,2 0 0 0,-2 3 113 0,-4 3 19 15,-3 2 4-15,-6 6 1 0,0 6-12 0,-1 6-2 16,-1 7-1-16,3 2 0 0,1 3-70 0,4 3-13 16,4 0-3-16,4-5-1 0,7-1-17 0,3-5-3 15,5-1-1-15,2-3 0 0,1-4-14 0,4-3 8 16,0-1-8-16,2-5 0 0,-1-4 0 0,0 1 8 15,5-6-8-15,-1-1 0 0,1-7 0 0,-1-1 0 16,0-3 8-16,-4-4-8 0,1 0 0 0,-1-4 0 0,-1 0 8 16,-2-3-8-16,0-1 0 0,-1 2 0 0,-2-3 0 0,-3-2 0 15,-3-3 0-15,-3 1 0 0,-3-6 0 0,-2-2 0 16,-3 3 0-16,-2-3 8 0,-2 2-8 0,0 3 0 16,-2 3 0-16,-5 2 0 0,-5-2 8 0,-5 7-8 15,-2 4 9-15,-2 5-1 0,-4 3 0 0,3 4 0 16,-1 3-8-16,6 3 10 0,3-1-10 0,-1 3 10 15,1 3-10-15,0 1 0 0,2 4 0 0,2 2 8 16,3 1-8-16,5 0 0 0,5 2 0 0,4 2 8 16,6-4 0-16,4 2 0 0,6-1 0 0,3-2 0 15,4 0-8-15,4-1 10 0,2-1-10 0,3-4 10 16,3-2-10-16,-1-1 0 0,0-5 0 0,2-2 0 16,0-2 0-16,-1-2-9 0,0-2 0 0,-5-3-1210 15</inkml:trace>
  <inkml:trace contextRef="#ctx0" brushRef="#br0" timeOffset="43535.71">29557 7590 748 0,'0'0'67'0,"0"-1"-54"0,0 1-13 0,0 0 0 0,0 0 103 0,-1 0 17 15,1 0 4-15,-1 0 1 0,-2 1-21 0,-2 2-4 16,0 0 0-16,-2 3-1 0,-3 3-3 0,0-1 0 16,-1 3 0-16,-1-1 0 0,1 2-6 0,-1-1-2 15,4 1 0-15,0 1 0 0,3-1-20 0,3 0-4 16,3-2 0-16,3 3-1 0,3-6-27 0,2 2-6 15,3-5-1-15,2 0 0 0,1 0-16 0,1-4-3 0,4 0-1 0,-2-2 0 16,1 0-9-16,-4-4 0 0,-4 0 0 0,1-3 8 16,3 0-8-16,-4-1 0 15,0 0 0-15,-3-3 0 0,-2 1 0 0,-2 0-9 0,-4-1 9 0,-2 1-10 16,-3 2-3-16,-1 0-1 0,-2 0 0 0,-4-1 0 16,-2 4 2-16,0-2 1 0,0 3 0 0,2 2 0 15,0 0-47-15,-1 4-10 0,2 0-1 0,2 2-623 16,6 0-124-16</inkml:trace>
  <inkml:trace contextRef="#ctx0" brushRef="#br0" timeOffset="43716.24">29758 7510 1036 0,'-7'-5'46'0,"5"3"10"0,-1 2-45 0,1 0-11 15,0 0 0-15,0 0 0 0,1 4 164 0,-1-1 30 16,-1 3 6-16,1 5 2 0,0 4-72 0,1 3-14 15,0 0-4-15,3 0 0 0,6 3-64 0,0-5-14 16,0 3-2-16,-1-3-1 16,1 0-31-16,-1-4-16 0,-1-2 1 0,1-1-984 15</inkml:trace>
  <inkml:trace contextRef="#ctx0" brushRef="#br0" timeOffset="44066.85">30000 7491 230 0,'-6'10'20'0,"3"-6"-20"0,2 2 171 0,0-1 29 0,1-1 7 0,0 2 1 15,0 0-21-15,1 1-4 0,2 9-1 0,0 7 0 16,2 4-85-16,0-1-17 0,1 1-3 0,1-5-1 16,-1-2-33-16,0-1-7 0,-1-7-2 0,0-1 0 15,1-5-26-15,-2-1-8 0,-2-3 0 0,1-2 0 16,-3-2-21-16,0 0-8 0,-4-4-2 0,-1-2 0 31,-1 2-58-31,-3-3-12 0,-2-1-3 0,-3 1 0 0,2 0 66 0,-4 2 13 0,-3-2 2 0,1 3 1 16,-1 2 39-16,1 1 8 0,-1 3 2 0,1 0 0 15,2 4 60-15,1 1 12 0,2 1 2 0,1 4 1 16,2 0-10-16,1 2-1 0,3 1-1 0,3-1 0 16,1-1-21-16,4 0-4 0,4-1-1 0,2 0 0 15,5-1-32-15,3-2-8 0,4-2 0 0,3-1-1 16,6-3-23-16,1-1 0 0,6-1 0 0,3-5 8 15,1 2-62-15,0-5-12 0</inkml:trace>
  <inkml:trace contextRef="#ctx0" brushRef="#br0" timeOffset="44322.91">30266 6884 1324 0,'-5'4'59'0,"4"-2"12"0,1 2-57 0,0 2-14 15,1-2 0-15,3 2 0 0,1 6 165 0,3 4 31 0,7 15 5 0,9 14 2 16,5 15-83-16,3 6-16 0,-2 3-3 0,-4-2-1 16,-4-4-52-16,-6-9-12 0,-5-5-1 0,-6-4-1 15,-2-3-26-15,-8-4-8 0,-5-3 0 0,-5 0 0 16,-2-4 0-16,-4-3 0 0,-1 1 0 0,-2-3 0 15,2-6-30-15,1 1-6 0,4-3-2 0,4-2-1052 16</inkml:trace>
  <inkml:trace contextRef="#ctx0" brushRef="#br0" timeOffset="44906.63">30668 7479 1267 0,'-3'6'112'0,"1"0"-89"0,1 0-23 0,1-2 0 0,0 2 143 0,0 4 24 16,0 6 5-16,-2 11 0 0,4 14-54 15,0 4-11-15,4 5-3 0,0-5 0 0,3-4-49 0,0-3-11 16,1-3-1-16,-2-7-1 0,2-3-26 0,-2-5-6 16,-1-4-1-16,-3-6 0 0,-1-2-26 0,-1-2-6 15,-4-2-1-15,0-4-687 16,-1 0-137-16</inkml:trace>
  <inkml:trace contextRef="#ctx0" brushRef="#br0" timeOffset="45131.57">30710 7487 633 0,'-1'-14'28'0,"1"5"6"0,0 2-34 0,1 0 0 0,0 4 0 0,0 0 0 16,2-1 174-16,2-1 28 0,2 1 6 0,5-5 0 15,3 3-45-15,4 2-10 0,1 4-1 0,1 0-1 16,2 6-51-16,1 0-9 0,-1 5-3 0,1 2 0 15,-1 3-28-15,-4 2-7 0,-3 1-1 0,-6 0 0 16,-2-1-16-16,-5 4-3 0,-4 1-1 0,-4-5 0 16,-5 2-13-16,-4-4-3 0,-3 0-1 0,-3-4 0 15,-2-3-15-15,-3-3 0 0,-1-2 0 0,-1-1 0 16,1-6-9-16,1-1-8 0,4 2-2 0,3-4-1121 16</inkml:trace>
  <inkml:trace contextRef="#ctx0" brushRef="#br0" timeOffset="45448.65">31253 7052 403 0,'0'-4'17'0,"0"2"5"0,0 1-22 0,0 1 0 16,-2 0 0-16,1 1 0 0,-1 1 192 0,-3 2 33 0,-3 2 7 0,-4 4 2 15,-7 9-2-15,0 1-1 16,-5 7 0-16,-1 5 0 0,1 3-89 0,-1 5-18 0,3 2-3 16,2 2-1-16,3 3-67 0,4-3-13 0,5-2-4 0,3 3 0 15,5 2-20-15,5-3-5 0,3 3-1 0,3-3 0 16,4-5-10-16,2-2 0 0,4-6 0 0,1-5 0 15,0-4-16-15,0-3-8 16,-1-6-1-16,0-4-1139 0</inkml:trace>
  <inkml:trace contextRef="#ctx0" brushRef="#br0" timeOffset="45997.4">31442 7337 460 0,'-4'-9'20'0,"2"5"5"0,-1 0-25 0,2 1 0 16,0 0 0-16,1 1 0 0,-2 1 161 0,1-2 27 15,-1-1 6-15,-3-1 1 0,0 4-47 0,-3 1-8 16,0 1-3-16,-3 4 0 0,-2 5-33 0,0 0-8 16,-2 5 0-16,-1 2-1 0,-2 4-7 0,2 2 0 15,2 1-1-15,0 0 0 0,5-3-22 0,2 2-4 16,2 2-1-16,4 0 0 0,6 1-32 0,3-1-8 16,6-1 0-16,4-1-1 0,3-5-19 0,3-1 10 0,2-2-10 0,2-2 8 15,1-4-8-15,-2-5 0 0,1-1 0 0,0-3 0 16,-2-4 0-16,-2-2 0 0,0-5 0 0,-3 0 0 15,-1-2 0-15,-3-3 0 0,1 1 0 0,-3-5 0 16,-1 6 0-16,-3-5 0 0,-2 2 0 0,-3-4 0 16,-5 1-10-16,-2-2 10 0,-5-1-13 0,-4 1 5 15,-3-1 8-15,-4-1 0 0,-3 2-9 0,-2 0 9 16,-3-1 0-16,-2 5 0 0,-1 3 0 0,-2 3 0 16,2 4 0-16,-2 2 0 0,1 4 0 0,1 4 0 15,1 1 10-15,0 4-10 0,-1 2 12 0,4 0-12 16,0 5 12-16,2 1-4 0,2-3 0 0,3 4-8 15,1-3 16-15,3 0-3 0,5 0-1 0,3-1 0 16,4 0-4-16,4 1 0 0,6-2-8 0,6 0 12 16,5-1-12-16,6-3 0 0,2-2 0 0,-1-1 0 15,2 0 0-15,5-2 8 0,8-2-8 0,5-4 0 16,0 4-10-16,-1-2-5 0,-3-2-1 0,-3 2-774 16,-3 1-155-16</inkml:trace>
  <inkml:trace contextRef="#ctx0" brushRef="#br0" timeOffset="46432.14">31902 7659 691 0,'-15'-1'61'0,"6"-1"-49"0,1 2-12 0,-1-3 0 0,3 3 21 0,1 3 2 0,1-3 0 0,-7 3 0 0,-6 6 131 0,-6-2 26 0,0 8 6 0,3-2 1 15,4 3-30-15,2-4-5 0,7 4-2 0,2-4 0 16,4 2-50-16,5 1-11 0,2-5-1 0,2 0-1 16,5-2-41-16,2-1-8 0,1-3-2 0,0-1 0 0,1-1-20 0,0-2-5 15,2-3-1-15,-2 0 0 0,-2-3-10 0,0 0 0 16,-3-3 0-16,-2-1 0 0,-1 0-39 0,-3 1-6 16,-2-4-2-16,-3 1 0 15,-2-1-31-15,-3 1-6 0,-3-2-2 0,-3 2 0 0,-1 0 43 0,-3 2 9 16,-1 0 2-16,-2 0 0 0,1 4-6 0,1 3-1 15,3 0 0-15,2 3-753 16</inkml:trace>
  <inkml:trace contextRef="#ctx0" brushRef="#br0" timeOffset="46614.05">31966 7601 1036 0,'-4'-11'46'0,"3"7"10"0,0 1-45 0,0 3-11 0,1-3 0 0,0 3 0 15,0 3 171-15,0-2 32 0,1 4 6 0,0 1 2 16,3 8-32-16,1 2-7 16,1 5 0-16,1 2-1 0,1 2-103 0,0 1-21 0,1-1-4 0,-1-3-1 15,0-1-33-15,1-4-9 0,-2 1 0 0,1-5-1137 16</inkml:trace>
  <inkml:trace contextRef="#ctx0" brushRef="#br0" timeOffset="46965.31">32215 7589 806 0,'-3'0'36'0,"2"1"7"16,0 2-35-16,-1-1-8 0,2 2 0 0,0-2 0 0,2 2 221 0,0 6 43 16,3 5 8-16,3 7 1 0,1 4-97 0,4-1-20 15,0-2-4-15,0-2-1 0,-2-2-88 0,0-2-18 16,0-5-3-16,-2-3-1 0,-1-3-30 0,-1-2-11 15,-2-2 0-15,-2-2 9 0,-1-2-9 0,-4-2-9 16,1-2 9-16,-4-3-13 0,-1 2-27 0,-1-5-4 16,-2 2-2-16,-1-1 0 0,0 1 18 0,0 0 3 15,-1 0 1-15,-1 1 0 0,-2 3 16 0,0 2 8 16,1 2-8-16,-2 2 8 0,1 2 0 0,0 4 0 16,-2 2 0-16,-2 1 0 0,2 3 21 0,0 0 3 15,1 4 1-15,2 0 0 0,4-2 35 0,2 1 8 0,4 0 0 0,4 1 1 16,4-4-36-16,4 2-7 0,3-2-2 0,3-2 0 15,5 0-14-15,2-1-10 0,4-3 12 0,3-3-12 16,0-3 0-16,2-2 0 0,-2-2 0 0,-2-3-790 31,-4-2-150-31</inkml:trace>
  <inkml:trace contextRef="#ctx0" brushRef="#br0" timeOffset="47150.6">32419 7264 460 0,'5'0'41'0,"-3"0"-33"0,2 2-8 0,0 2 0 0,-1 2 68 0,1-2 11 16,1 2 2-16,4 4 1 0,4 11 114 0,6 7 22 15,3 11 5-15,0 1 1 0,2 6-78 0,-2 4-15 16,-2 0-3-16,-3 1-1 0,-2 2-31 0,-5-2-7 16,-3-4-1-16,-4-5 0 0,-5-5-60 0,-4-5-13 15,-5-3-3-15,-5-5-1062 16</inkml:trace>
  <inkml:trace contextRef="#ctx0" brushRef="#br0" timeOffset="47714.9">27544 8186 1267 0,'4'0'112'0,"2"1"-89"15,1 2-23-15,2-3 0 0,2-3 37 0,7 3 3 16,13 0 1-16,20-1 0 0,24 1 148 0,20-2 30 16,12-1 5-16,11-1 2 0,8 1-101 0,10-3-20 15,11 1-4-15,14 1-1 0,11 3-55 0,10 1-11 16,7 0-2-16,6 0-1 0,5 1-15 0,3-1-4 16,-15 2 0-16,6-2 0 0,1 0-12 0,-10-2 0 15,-18 1 0-15,-1 1 0 0,-2-3 0 0,-13 3 0 16,-17 0 0-16,-17-4 0 0,-14 2 0 0,-14-4 0 15,-14-2 8-15,-13 0-8 0,-14-1 8 0,-12-1 0 0,-9 3-8 16,-10-2 12-16,-7-1-12 0,-8 0 0 16,-9 4 8-16,-5-3-1243 0</inkml:trace>
  <inkml:trace contextRef="#ctx0" brushRef="#br0" timeOffset="48132.21">29567 8756 1670 0,'-21'-2'148'0,"13"2"-118"15,-1 0-30-15,3 2 0 0,1 1 121 0,2-2 19 16,0 4 3-16,-2 5 1 0,-3 6-29 0,1 6-6 0,2 6-1 0,1 3 0 15,4-2-64-15,4 1-14 0,1-2-2 0,1 3-1 16,3-5-11-16,0 1-3 0,1-3 0 0,0-1 0 16,0-1-13-16,-1-6 8 0,-2-2-8 0,1-2 0 15,-2-5 0-15,0-4-12 0,0-3 1 0,-1-1 0 32,-1-5-97-32,-2-3-19 0</inkml:trace>
  <inkml:trace contextRef="#ctx0" brushRef="#br0" timeOffset="48314.39">29575 8734 518 0,'3'-29'23'0,"0"16"5"16,0 1-28-16,2 2 0 0,-1 3 0 0,0 5 0 16,3-2 166-16,3-2 28 0,10-4 6 0,6-1 0 15,5 1 37-15,0 3 7 0,-3 4 2 0,-2 3 0 16,-5 4-119-16,-4 5-24 0,-2 1-5 0,-5 2-1 0,-2 1-50 16,-6 4-11-16,-3 0-1 0,-5-1-1 0,-4 0-14 0,-4 0-4 15,-2 0 0-15,-5-1 0 0,-2-1-4 0,-2-4 0 16,-1-2-1-16,1 0 0 0,2-3-11 0,-2-2 0 15,0 1 0-15,4-2-802 16,3 1-155-16</inkml:trace>
  <inkml:trace contextRef="#ctx0" brushRef="#br0" timeOffset="48550.84">30173 8515 1900 0,'-1'-12'169'0,"-2"3"-135"16,1 5-34-16,1 1 0 0,2 0-15 0,-1 1-9 0,-1 2-3 0,-3-2 0 16,-1 2 155-16,-2 2 30 0,-3 3 6 0,0 4 2 15,-1 4-110-15,-2 3-21 0,1 2-5 0,0 6-1 16,-1 3-4-16,1 5-1 0,1 0 0 0,2 3 0 16,4 0-6-16,3-1-2 0,4-5 0 0,4-1 0 15,3-6-8-15,3 0-8 0,6-5 12 0,0-1-12 16,2-4 0-16,1-3 0 0,0-3-12 0,1-6-776 15,1 0-154-15</inkml:trace>
  <inkml:trace contextRef="#ctx0" brushRef="#br0" timeOffset="48922.78">30354 8677 518 0,'-5'0'11'0,"2"0"2"0,1 0 1 0,0 0 2 15,1 3-16-15,1-3 0 0,0 3 0 0,0 3 0 0,0 1 225 0,3 5 43 16,0 0 8-16,4 2 1 0,1 1-111 0,2-4-22 15,1 0-5-15,0-1-1 0,2-3-64 0,0 0-13 16,3-3-2-16,1-4-1 0,-1 0-16 0,0 0-3 16,1-4-1-16,-2 0 0 0,0-5-24 0,-2 2-5 15,0-3-1-15,-2-1 0 0,-1 0-8 0,-3 2 0 16,1-1 0-16,-4 0 0 0,0 4 12 0,-1-3 0 16,-2 6 0-16,-1-1 0 0,1 4 1 0,-1 0 1 15,0 4 0-15,0 3 0 0,0 4-5 0,1 3-1 16,4 4 0-16,-1 5 0 0,2-1 6 0,2 3 1 15,-1 3 0-15,0-2 0 0,0-1-3 0,-2-1 0 16,-2-4 0-16,0-1 0 0,-2-3-1 0,-3-3-1 0,-2 2 0 16,-1-2 0-16,-1-1-2 0,-2-1-8 15,-2 0 12-15,-1-1-4 0,-1 3-8 0,-3-4 0 0,-1 4 9 0,-3-3-9 16,1 2 8-16,-1-5-8 0,0 2 8 0,1-3-8 16,0-2 0-16,3-2 8 0,2 0-8 0,4-4 0 15,-1-1-12-15,2-2-8 0,2-1 0 0,0-2-1161 16</inkml:trace>
  <inkml:trace contextRef="#ctx0" brushRef="#br0" timeOffset="49140.88">30826 8437 2016 0,'4'5'89'0,"-2"-1"19"16,2 2-87-16,-2 1-21 0,2 0 0 0,-1-1 0 0,0 2 136 0,5 11 22 16,3 7 5-16,5 15 1 0,1 7-102 0,2 5-20 15,-2 0-4-15,-5-4-1 0,-3-2-19 0,-5-7-4 16,-7-1-1-16,-5-7 0 0,-5-4-13 0,-4-3 0 16,-3 0 0-16,-3-3 0 0,-1 0-41 0,-1 1-8 15</inkml:trace>
  <inkml:trace contextRef="#ctx0" brushRef="#br0" timeOffset="51100.6">7150 10100 172 0,'-4'-7'16'0,"2"3"-16"0,0-1 0 0,1 4 0 0,0-1 89 0,1 2 15 0,-1 0 4 0,-1 2 0 0,0 2 72 0,-1 4 16 15,2 12 2-15,0 11 1 0,2 15-46 0,2 10-9 16,0 2-1-16,2 7-1 0,0 2-48 0,1 5-10 15,3 7-1-15,-1 6-1 0,0 4-40 0,1-7-8 16,-1-3-2-16,4-12 0 0,1-10-22 0,3-4-10 16,5-7 8-16,0-7-8 0,3-3-30 0,-2-8-11 15,0-2-3-15,-2-5-896 0</inkml:trace>
  <inkml:trace contextRef="#ctx0" brushRef="#br0" timeOffset="51481.21">7313 11598 864 0,'-9'6'38'0,"6"-3"8"0,0 1-37 0,1 1-9 16,2-3 0-16,1 0 0 0,0 1 64 0,4 3 12 16,5 4 1-16,9 0 1 0,6 4 2 0,10-2 1 15,10 0 0-15,12 0 0 0,14-3-30 0,10-5-7 16,4-1 0-16,4-4-1 0,4-4-3 0,9-1 0 15,12-1 0-15,-4 0 0 0,-5 1-20 0,0-2-5 16,4-2-1-16,-7 0 0 0,-7 1-49 0,-7-2-9 16,-6-1-3-16,-1-4 0 15,0 1-63-15,-5-1-13 0,-8 0-2 0,-10-1-279 16,-7 0-55-16</inkml:trace>
  <inkml:trace contextRef="#ctx0" brushRef="#br0" timeOffset="51897.21">9759 10064 1324 0,'-3'3'118'0,"1"1"-94"16,1 2-24-16,1-2 0 0,1 4 24 0,-2 3 0 15,-1 13 0-15,0 15 0 0,-1 18 125 0,1 13 26 16,1 5 5-16,0 2 0 0,1 4-77 0,-2 7-16 16,2 5-3-16,0-3-1 0,0-7-23 0,2-10-4 15,0-8 0-15,2-4-1 0,3-8-39 0,2-5-8 16,-1-3-8-16,1-4 11 0,-1-9-11 0,-2-4 0 16,-3-5-12-16,-1-5 12 0,-2-3-50 0,-2-8-2 15,-1 0-1-15,-1-7-1032 0</inkml:trace>
  <inkml:trace contextRef="#ctx0" brushRef="#br0" timeOffset="52282.38">7489 9818 691 0,'-8'3'30'0,"4"-3"7"0,1 0-29 0,1 0-8 15,2 0 0-15,2 0 0 0,0-3 90 0,3 1 17 16,5-2 3-16,9-2 1 0,9-1 17 0,10-6 4 16,11 3 1-16,7-4 0 0,9 1-32 0,9 1-6 15,11 1-2-15,18 2 0 0,17 5-5 0,8 2 0 16,6 4-1-16,12 4 0 0,12 7-31 0,3 7-7 16,0 2-1-16,-3 0 0 0,-11-3-36 0,-2 3-12 15,-7 0 8-15,-14-3-717 16,-18-6-143-16</inkml:trace>
  <inkml:trace contextRef="#ctx0" brushRef="#br0" timeOffset="73699.13">28888 11316 345 0,'-2'0'31'0,"-1"-3"-31"0,2 3 0 0,2 0 0 16,-1 0 39-16,-1 0 1 0,1 0 1 0,-2-2 0 16,-2 1 33-16,0 1 6 0,1 0 2 0,-1-3 0 15,-1 3-28-15,1 0-6 0,-1 3 0 0,2-2-1 16,-2 4 9-16,0-1 1 0,-2 4 1 0,1 2 0 16,-1 3-4-16,-2 3-1 0,2 1 0 0,-3 4 0 15,1 1-5-15,1 0-2 0,0 3 0 0,1-3 0 16,2 1-27-16,2-1-6 0,5-6-1 0,1-1 0 15,3-4-12-15,3-2 8 0,2-3-8 0,4-4 0 16,4 0 10-16,0-4-10 0,2-3 10 0,-1-1-10 16,-3 3 17-16,1-7-2 0,4 0-1 0,0-5 0 15,1 1-2-15,-2-4-1 0,-2 2 0 0,-4 0 0 0,-1-3 1 0,-6 0 1 16,-1 3 0-16,-5 0 0 0,-3 0 15 16,-4 1 2-16,-2-1 1 0,-3 1 0 0,0 4 11 0,-4-1 2 15,-2 2 1-15,-5-2 0 0,-4 2-16 0,-1 1-3 16,0 5-1-16,4 4 0 0,2 0-25 0,4 7 0 15,4-1 0-15,3 1 0 0,4 2-28 0,4-2 0 16,5 3-1-16,3-1-869 16</inkml:trace>
  <inkml:trace contextRef="#ctx0" brushRef="#br0" timeOffset="73931.35">29285 11531 403 0,'-2'0'36'0,"1"-2"-36"0,-1 2 0 0,1 0 0 16,1 0 67-16,-1 0 6 0,1 0 2 0,-1 0 0 16,-1 0 93-16,0 2 18 0,-1-2 4 0,3 0 1 15,0 0-82-15,0 0-16 0,0 0-3 0,0 0-1 16,0 0-59-16,0 0-12 0,0 0-2 0,0 0-1 15,0 0-57-15,3-21-11 0</inkml:trace>
  <inkml:trace contextRef="#ctx0" brushRef="#br0" timeOffset="74480.72">29520 11250 288 0,'-8'-7'12'0,"3"1"4"0,1 1-16 0,1 1 0 16,2 0 0-16,1 2 0 0,0-1 68 0,0 2 12 0,0-5 1 0,0-3 1 15,1 2 14-15,2-5 4 0,1-1 0 0,2 1 0 16,2 2-32-16,2-2-7 0,3 2-1 16,2-3 0-16,1 3 13 0,1 2 3 15,1 0 0-15,1 2 0 0,2 4-2 0,-4 0 0 0,1 6 0 0,-5-3 0 16,1 6-27-16,-4 1-6 0,-3 1-1 0,-2 2 0 16,-2 4-4-16,-2-3 0 0,-2 4-1 0,-4-2 0 15,0 1-14-15,-4 1-2 0,0-3-1 0,-1 2 0 16,1 1-9-16,-1-3-1 0,-1-1-8 0,1-2 12 15,1-1-12-15,0-3 0 0,-1-1 8 0,4 1-8 16,0-1 0-16,1-1 0 0,0-2 0 0,3 2 0 16,1-2 0-16,-1 0 0 0,4 0-10 0,0-1 10 15,3 4-9-15,0-4 9 0,4 4-10 0,2-3 10 16,1 3-8-16,2-2 8 0,2 1 0 0,0 2-9 16,1 0 9-16,-1-2 0 0,-1 2 0 0,0 0 0 0,-3 1 0 0,-1 1 0 15,-2-2 0-15,-3 2 0 0,-2 1 0 0,-4 0 0 16,-4 1 10-16,-4 3-10 0,-5 2 47 0,-4-2 3 15,-7 2 1-15,-3 1 0 0,-1-2-1 0,-1-2 0 16,0 0 0-16,0-2 0 0,4-1-22 0,1-5-5 16,-1-1-1-16,5-4 0 0,5-1-22 0,4-5 0 15,4-5 0-15,4-4-1097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14T16:38:37.51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19573 11294 9215 0,'-8'24'400'0,"8"-24"96"0,0 0-496 0,-8 3 0 0,8-3 0 0,0 0 0 0,0 0 2496 0,0 0 384 0,0 0 96 0,0 0 16 15,0 0-752-15,0 0-128 0,11-2-48 0,3-2 0 16,4 0-336-16,5-5-64 0,3-3 0 16,8-2-16-16,3-3-528 0,12-4-96 15,7-4-32-15,4-2 0 0,2-2-128 0,-12 4-32 0,10-6 0 0,9-3 0 16,13-1-304-16,7-4-64 16,3-7-16-16,6 1 0 0,4-1-80 0,5 0-32 0,2 0 0 0,1-1 0 15,-4 0-32-15,3 1-16 0,-1 4 0 0,-5 2 0 16,-7 2-32-16,-7 3 0 0,-9 1 0 0,-6 5 0 15,-8 6-256-15,-4 2 0 0,-10 3 128 0,9-3-128 32,-15 3-384-32,-14 6-128 0,-11 3-16 0,-9 4-16 0,-12 5-2544 0,0 0-512 0</inkml:trace>
  <inkml:trace contextRef="#ctx0" brushRef="#br0" timeOffset="708.71">19750 13734 11967 0,'-7'0'528'0,"1"0"112"0,1 0-512 0,5 0-128 0,-5 0 0 0,5 0 0 0,0 0 3584 0,0 0 704 15,0 0 128-15,0 0 16 0,0 0-1952 0,10-9-400 16,2 0-80-16,5 0-16 0,5-3-544 0,7-1-112 15,6-5-32-15,6 0 0 0,2-4-304 0,3-4-64 16,5-4-16-16,11-2 0 0,7-2-224 0,9-3-48 16,9-4-16-16,3-3 0 0,-1-3-144 0,5-1-32 15,9-3 0-15,1 1 0 0,2 2-80 0,-2-1-32 16,-2 0 0-16,-2 8 0 0,-1 0 32 0,-8 5 0 16,-9-1 0-16,-9 6 0 0,-7 4-112 0,-8 4 0 15,-4 6-16-15,-9 3 0 0,-8 2-240 0,-5 5 0 0,-4 1 0 16,-7 4 0-1,-6-1-1488-15,-15 3-352 0,0 0-64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ensures that theta^* are accepted with probability proportional to the posterior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28F21-3F55-75D0-174D-B1CEE3996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74F6F0-16D8-2DB5-6432-5DDBBB0B04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36CDE0-CD50-DC55-564B-817D6D9A8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ensures that theta^* are accepted with probability proportional to the posterior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31A77-55E5-5A56-601E-968790AA2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66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Ratio with </a:t>
            </a:r>
            <a:r>
              <a:rPr lang="en-CA" dirty="0" err="1"/>
              <a:t>J_t</a:t>
            </a:r>
            <a:r>
              <a:rPr lang="en-CA" dirty="0"/>
              <a:t> is always defined because a jump from </a:t>
            </a:r>
            <a:r>
              <a:rPr lang="en-CA" dirty="0" err="1"/>
              <a:t>theta_old</a:t>
            </a:r>
            <a:r>
              <a:rPr lang="en-CA" dirty="0"/>
              <a:t> to theta* can only happen if both p(</a:t>
            </a:r>
            <a:r>
              <a:rPr lang="en-CA" dirty="0" err="1"/>
              <a:t>theta_old|y</a:t>
            </a:r>
            <a:r>
              <a:rPr lang="en-CA" dirty="0"/>
              <a:t>) and J(theta*|</a:t>
            </a:r>
            <a:r>
              <a:rPr lang="en-CA" dirty="0" err="1"/>
              <a:t>theta_old</a:t>
            </a:r>
            <a:r>
              <a:rPr lang="en-CA" dirty="0"/>
              <a:t>) are nonzero. P(</a:t>
            </a:r>
            <a:r>
              <a:rPr lang="en-CA" dirty="0" err="1"/>
              <a:t>theta_old|y</a:t>
            </a:r>
            <a:r>
              <a:rPr lang="en-CA" dirty="0"/>
              <a:t>) will be non-zero because that’s where we were coming from, and the latter is nonzero because that’s the only way a  jump will be suggested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0.png"/><Relationship Id="rId4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hi-feng.github.io/mcmc-demo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>
            <a:normAutofit/>
          </a:bodyPr>
          <a:lstStyle/>
          <a:p>
            <a:r>
              <a:rPr lang="en-US" sz="5100" dirty="0"/>
              <a:t>Posterior Sampling and Posterior Predictive Checking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/>
              <a:t>June 11, 2025</a:t>
            </a:r>
          </a:p>
          <a:p>
            <a:r>
              <a:rPr lang="en-US" sz="1800" dirty="0">
                <a:cs typeface="Calibri Light"/>
              </a:rPr>
              <a:t>UTSSRP</a:t>
            </a:r>
          </a:p>
          <a:p>
            <a:r>
              <a:rPr lang="en-US" sz="1800" dirty="0"/>
              <a:t>Prof. Gwendolyn Eadie</a:t>
            </a:r>
            <a:endParaRPr lang="en-US" sz="1800" dirty="0">
              <a:ea typeface="Calibri Light"/>
              <a:cs typeface="Calibri Light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4BC65D2-186A-C2F5-069C-C18916B8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0A3B2-4703-A1FA-D801-72C8711F7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7A2D-1C70-8C98-1A42-48CCDBAE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Calibri"/>
                <a:cs typeface="Calibri"/>
              </a:rPr>
              <a:t>Metropolis (Rosenbluth) algorithm </a:t>
            </a:r>
            <a:r>
              <a:rPr lang="en-US" dirty="0">
                <a:ea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en-US" dirty="0">
                <a:ea typeface="Calibri"/>
                <a:cs typeface="Calibri"/>
              </a:rPr>
              <a:t>   the accept/reject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F724F-F727-F209-B1FF-3186A1A8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EDB11B0-D44D-09AD-1F30-7843A4656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b="1" dirty="0">
                    <a:solidFill>
                      <a:schemeClr val="accent4">
                        <a:lumMod val="7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CA" b="1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CA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CA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1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1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CA" b="1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r>
                              <a:rPr lang="en-CA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num>
                      <m:den>
                        <m:r>
                          <a:rPr lang="en-CA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CA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CA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𝒐𝒍𝒅</m:t>
                            </m:r>
                          </m:sub>
                        </m:sSub>
                        <m:r>
                          <a:rPr lang="en-CA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CA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b="1" dirty="0">
                    <a:solidFill>
                      <a:schemeClr val="accent5">
                        <a:lumMod val="75000"/>
                      </a:schemeClr>
                    </a:solidFill>
                  </a:rPr>
                  <a:t> then accept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CA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dirty="0"/>
                  <a:t>, otherwise reject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dirty="0"/>
                  <a:t> and stay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Notice that you don’t need the normalization constant for the ratio above:</a:t>
                </a:r>
                <a:br>
                  <a:rPr lang="en-CA" dirty="0"/>
                </a:b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CA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CA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CA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CA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num>
                        <m:den>
                          <m:r>
                            <a:rPr lang="en-CA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CA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CA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𝒐𝒍𝒅</m:t>
                              </m:r>
                            </m:sub>
                          </m:sSub>
                          <m:r>
                            <a:rPr lang="en-CA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CA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CA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CA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CA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CA" b="1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1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CA" b="1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b="1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CA" b="1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CA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CA" b="1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b="1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b="1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CA" b="1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CA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CA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CA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CA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CA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1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CA" b="1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1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CA" b="1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𝒐𝒍𝒅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CA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CA" b="1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b="1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1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CA" b="1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𝒐𝒍𝒅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lit/>
                                </m:rPr>
                                <a:rPr lang="en-CA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CA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CA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CA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EDB11B0-D44D-09AD-1F30-7843A4656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2BEA117-AC5C-E696-F56D-E505DB6BBF2A}"/>
              </a:ext>
            </a:extLst>
          </p:cNvPr>
          <p:cNvSpPr/>
          <p:nvPr/>
        </p:nvSpPr>
        <p:spPr>
          <a:xfrm>
            <a:off x="609600" y="1159329"/>
            <a:ext cx="4288971" cy="97427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22C380-B552-C71B-20C2-99CECC59E049}"/>
                  </a:ext>
                </a:extLst>
              </p14:cNvPr>
              <p14:cNvContentPartPr/>
              <p14:nvPr/>
            </p14:nvContentPartPr>
            <p14:xfrm>
              <a:off x="7040520" y="3700440"/>
              <a:ext cx="891360" cy="1244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22C380-B552-C71B-20C2-99CECC59E0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1160" y="3691080"/>
                <a:ext cx="910080" cy="126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29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D4E9-D1D7-D550-884E-F2BA5724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Metropolis-Hastings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8B252B-095C-912F-5B52-AE8B784523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dirty="0"/>
                  <a:t>Generalizes Metropolis algorithm to an asymmetric jumping (proposal) distribution</a:t>
                </a:r>
              </a:p>
              <a:p>
                <a:pPr lvl="1"/>
                <a:r>
                  <a:rPr lang="en-CA" dirty="0"/>
                  <a:t>Can be more efficient if you know the target distribution is skewed in some way</a:t>
                </a:r>
              </a:p>
              <a:p>
                <a:pPr marL="0" indent="0">
                  <a:buNone/>
                </a:pPr>
                <a:r>
                  <a:rPr lang="en-CA" dirty="0"/>
                  <a:t>Instead of the following used in the accept/reject step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CA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CA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CA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CA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CA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CA" dirty="0"/>
                  <a:t>t</a:t>
                </a:r>
                <a:r>
                  <a:rPr lang="en-CA" dirty="0">
                    <a:solidFill>
                      <a:schemeClr val="tx1"/>
                    </a:solidFill>
                  </a:rPr>
                  <a:t>he ratio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is replaced </a:t>
                </a:r>
                <a:r>
                  <a:rPr lang="en-CA" dirty="0"/>
                  <a:t>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CA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CA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CA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CA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CA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CA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𝑱</m:t>
                                  </m:r>
                                </m:e>
                                <m:sub>
                                  <m:r>
                                    <a:rPr lang="en-CA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CA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CA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CA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CA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CA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𝒐𝒍𝒅</m:t>
                                  </m:r>
                                </m:sub>
                              </m:sSub>
                              <m:r>
                                <a:rPr lang="en-CA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CA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CA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CA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𝒐𝒍𝒅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CA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CA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𝑱</m:t>
                                  </m:r>
                                </m:e>
                                <m:sub>
                                  <m:r>
                                    <a:rPr lang="en-CA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CA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CA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𝒐𝒍𝒅</m:t>
                                  </m:r>
                                </m:sub>
                              </m:sSub>
                              <m:r>
                                <a:rPr lang="en-CA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CA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CA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CA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CA" b="1" dirty="0">
                    <a:solidFill>
                      <a:schemeClr val="accent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 This</a:t>
                </a:r>
                <a:r>
                  <a:rPr lang="en-CA" b="1" dirty="0">
                    <a:solidFill>
                      <a:schemeClr val="accent2">
                        <a:lumMod val="75000"/>
                      </a:schemeClr>
                    </a:solidFill>
                  </a:rPr>
                  <a:t> accounts for the asymmetric jumping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CA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CA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8B252B-095C-912F-5B52-AE8B784523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2713" b="-14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22363-C68D-2296-315A-D50FC5DF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0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D3B0-64AB-1AA2-DEE4-AC5D5CAE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 helpful visualization tool for different sampling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6FDFF-B202-11E6-A21A-F216D05A6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https://chi-feng.github.io/mcmc-demo/</a:t>
            </a:r>
            <a:r>
              <a:rPr lang="en-CA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B016F-9EF0-AC76-A7DF-754CF873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3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D7D40FF-BB2E-5D11-CD8A-6C02310A74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304846-5053-935A-2A4E-D118F8E1D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Posterior Predictive Checking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27E90C-D4AA-55B1-37A6-065BBE081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05FDE-A266-DB4C-0120-F46F9FCA2C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10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8E98-C0CE-F81D-7F77-8BAF8956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Posterior predictive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F5C5B4-DDCD-A640-A12C-513BB77A1B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A" dirty="0"/>
                  <a:t>We can check our model</a:t>
                </a:r>
                <a:r>
                  <a:rPr lang="en-CA" dirty="0">
                    <a:sym typeface="Wingdings" panose="05000000000000000000" pitchFamily="2" charset="2"/>
                  </a:rPr>
                  <a:t> with predictive checks</a:t>
                </a:r>
              </a:p>
              <a:p>
                <a:r>
                  <a:rPr lang="en-CA" dirty="0">
                    <a:sym typeface="Wingdings" panose="05000000000000000000" pitchFamily="2" charset="2"/>
                  </a:rPr>
                  <a:t>The </a:t>
                </a:r>
                <a:r>
                  <a:rPr lang="en-CA" i="1" dirty="0">
                    <a:sym typeface="Wingdings" panose="05000000000000000000" pitchFamily="2" charset="2"/>
                  </a:rPr>
                  <a:t>Posterior predictive distribution</a:t>
                </a:r>
                <a:r>
                  <a:rPr lang="en-CA" dirty="0">
                    <a:sym typeface="Wingdings" panose="05000000000000000000" pitchFamily="2" charset="2"/>
                  </a:rPr>
                  <a:t> is given by:</a:t>
                </a:r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𝑓𝑢𝑡𝑢𝑟𝑒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𝑜𝑏𝑠𝑒𝑟𝑣𝑒𝑑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𝑓𝑢𝑡𝑢𝑟𝑒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CA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𝑜𝑏𝑠𝑒𝑟𝑣𝑒𝑑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Basic idea:</a:t>
                </a:r>
              </a:p>
              <a:p>
                <a:pPr lvl="1"/>
                <a:r>
                  <a:rPr lang="en-CA" dirty="0">
                    <a:solidFill>
                      <a:schemeClr val="accent1"/>
                    </a:solidFill>
                  </a:rPr>
                  <a:t>Generate mock data </a:t>
                </a:r>
                <a:r>
                  <a:rPr lang="en-CA" dirty="0"/>
                  <a:t>using the posterior distribution of the parameters</a:t>
                </a:r>
              </a:p>
              <a:p>
                <a:pPr lvl="1"/>
                <a:r>
                  <a:rPr lang="en-CA" dirty="0">
                    <a:solidFill>
                      <a:schemeClr val="accent1"/>
                    </a:solidFill>
                  </a:rPr>
                  <a:t>Compare the mock data to the real data</a:t>
                </a:r>
              </a:p>
              <a:p>
                <a:pPr lvl="1"/>
                <a:r>
                  <a:rPr lang="en-CA" dirty="0"/>
                  <a:t>If the model is a good description of the real data, then the model should be able to generate “real” looking data. 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Let’s go back to our </a:t>
                </a:r>
                <a:r>
                  <a:rPr lang="en-CA" dirty="0" err="1"/>
                  <a:t>m&amp;m’s</a:t>
                </a:r>
                <a:r>
                  <a:rPr lang="en-CA" dirty="0"/>
                  <a:t> example to see how this works!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F5C5B4-DDCD-A640-A12C-513BB77A1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27AEF-7DD7-5157-F412-5DBB0CFA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8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EF59D-CBDF-8E81-DD03-61DFCD062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2F43-8802-2AAA-EC1E-91B0C7A3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A88E04-6EBD-BB48-297D-EFA8957FC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/>
                  <a:t>Perform a </a:t>
                </a:r>
                <a:r>
                  <a:rPr lang="en-CA" i="1" dirty="0"/>
                  <a:t>posterior predictive check</a:t>
                </a:r>
              </a:p>
              <a:p>
                <a:pPr lvl="1"/>
                <a:r>
                  <a:rPr lang="en-CA" dirty="0"/>
                  <a:t>Draw random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dirty="0"/>
                  <a:t> value from your posterior</a:t>
                </a:r>
              </a:p>
              <a:p>
                <a:pPr lvl="1"/>
                <a:r>
                  <a:rPr lang="en-CA" dirty="0"/>
                  <a:t>Given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dirty="0"/>
                  <a:t>, draw random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from the binomial </a:t>
                </a:r>
              </a:p>
              <a:p>
                <a:pPr lvl="1"/>
                <a:r>
                  <a:rPr lang="en-CA" dirty="0"/>
                  <a:t>Repeat many times, to get a predictive distribution of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’s</a:t>
                </a:r>
              </a:p>
              <a:p>
                <a:pPr lvl="1"/>
                <a:r>
                  <a:rPr lang="en-CA" b="0" dirty="0"/>
                  <a:t>Predictive distribution of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b="0" dirty="0"/>
                  <a:t>’s </a:t>
                </a:r>
                <a:r>
                  <a:rPr lang="en-CA" b="0" dirty="0">
                    <a:sym typeface="Wingdings" panose="05000000000000000000" pitchFamily="2" charset="2"/>
                  </a:rPr>
                  <a:t> 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𝑓𝑢𝑡𝑢𝑟𝑒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𝑜𝑏𝑒𝑟𝑣𝑒𝑑</m:t>
                            </m:r>
                          </m:sub>
                        </m:sSub>
                      </m:e>
                    </m:d>
                  </m:oMath>
                </a14:m>
                <a:endParaRPr lang="en-CA" b="0" dirty="0"/>
              </a:p>
              <a:p>
                <a:r>
                  <a:rPr lang="en-CA" dirty="0"/>
                  <a:t>Plot your predictive distribution of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’s, compare to your neighbour’s</a:t>
                </a:r>
                <a:endParaRPr lang="en-CA" b="0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A88E04-6EBD-BB48-297D-EFA8957FC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2" t="-19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53A3F-0924-9AB1-0B87-C1781D87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B33B-70C9-C386-4883-9A140970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cs typeface="Calibri"/>
              </a:rPr>
              <a:t>Sampling from the posterior distribution (Ch 3, </a:t>
            </a:r>
            <a:r>
              <a:rPr lang="en-US" dirty="0" err="1">
                <a:solidFill>
                  <a:schemeClr val="accent1"/>
                </a:solidFill>
                <a:cs typeface="Calibri"/>
              </a:rPr>
              <a:t>McElreath</a:t>
            </a:r>
            <a:r>
              <a:rPr lang="en-US" dirty="0">
                <a:solidFill>
                  <a:schemeClr val="accent1"/>
                </a:solidFill>
                <a:cs typeface="Calibri"/>
              </a:rPr>
              <a:t>)</a:t>
            </a:r>
            <a:endParaRPr lang="en-US" dirty="0" err="1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930C05-4F9C-52CB-8B42-941B669265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233488"/>
                <a:ext cx="7736206" cy="4943475"/>
              </a:xfrm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/>
              <a:p>
                <a:r>
                  <a:rPr lang="en-US" dirty="0">
                    <a:cs typeface="Calibri Light"/>
                  </a:rPr>
                  <a:t>Our example with </a:t>
                </a:r>
                <a:r>
                  <a:rPr lang="en-US" dirty="0" err="1">
                    <a:cs typeface="Calibri Light"/>
                  </a:rPr>
                  <a:t>m&amp;m's</a:t>
                </a:r>
                <a:r>
                  <a:rPr lang="en-US" dirty="0">
                    <a:cs typeface="Calibri Light"/>
                  </a:rPr>
                  <a:t> was nice and analytic</a:t>
                </a:r>
              </a:p>
              <a:p>
                <a:pPr lvl="1">
                  <a:buFont typeface="Courier New" panose="020B0604020202020204" pitchFamily="34" charset="0"/>
                  <a:buChar char="o"/>
                </a:pPr>
                <a:r>
                  <a:rPr lang="en-US" dirty="0">
                    <a:cs typeface="Calibri Light"/>
                  </a:rPr>
                  <a:t>We found an expression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 Light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libri Light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libri Light"/>
                      </a:rPr>
                      <m:t>𝜃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alibri Light"/>
                      </a:rPr>
                      <m:t>|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alibri Light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cs typeface="Calibri Light"/>
                      </a:rPr>
                      <m:t>)</m:t>
                    </m:r>
                  </m:oMath>
                </a14:m>
                <a:r>
                  <a:rPr lang="en-US" dirty="0">
                    <a:cs typeface="Calibri Light"/>
                  </a:rPr>
                  <a:t> no problem</a:t>
                </a:r>
              </a:p>
              <a:p>
                <a:r>
                  <a:rPr lang="en-US" dirty="0">
                    <a:cs typeface="Calibri Light"/>
                  </a:rPr>
                  <a:t>In many contexts, the posterior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 Light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libri Light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libri Light"/>
                      </a:rPr>
                      <m:t>𝜃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alibri Light"/>
                      </a:rPr>
                      <m:t>|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alibri Light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cs typeface="Calibri Light"/>
                      </a:rPr>
                      <m:t>)</m:t>
                    </m:r>
                  </m:oMath>
                </a14:m>
                <a:r>
                  <a:rPr lang="en-US" dirty="0">
                    <a:cs typeface="Calibri Light"/>
                  </a:rPr>
                  <a:t> is intractable, or computationally expensive to calculate directly</a:t>
                </a:r>
              </a:p>
              <a:p>
                <a:r>
                  <a:rPr lang="en-US" dirty="0">
                    <a:cs typeface="Calibri Light"/>
                  </a:rPr>
                  <a:t>One approach is grid-approximation</a:t>
                </a:r>
              </a:p>
              <a:p>
                <a:r>
                  <a:rPr lang="en-US" b="1" dirty="0">
                    <a:cs typeface="Calibri Light"/>
                  </a:rPr>
                  <a:t>Better yet, </a:t>
                </a:r>
                <a:r>
                  <a:rPr lang="en-US" b="1" i="1" dirty="0">
                    <a:cs typeface="Calibri Light"/>
                  </a:rPr>
                  <a:t>draw samples</a:t>
                </a:r>
                <a:r>
                  <a:rPr lang="en-US" b="1" dirty="0">
                    <a:cs typeface="Calibri Light"/>
                  </a:rPr>
                  <a:t> from a distribution proportional to the posterior</a:t>
                </a:r>
              </a:p>
              <a:p>
                <a:r>
                  <a:rPr lang="en-US" dirty="0">
                    <a:cs typeface="Calibri Light"/>
                  </a:rPr>
                  <a:t>Once you have samples, it's easy to calculate many quantities of interest</a:t>
                </a:r>
              </a:p>
              <a:p>
                <a:pPr lvl="1">
                  <a:buFont typeface="Courier New" panose="020B0604020202020204" pitchFamily="34" charset="0"/>
                  <a:buChar char="o"/>
                </a:pPr>
                <a:r>
                  <a:rPr lang="en-US" dirty="0">
                    <a:cs typeface="Calibri Light"/>
                  </a:rPr>
                  <a:t>Summary statistics</a:t>
                </a:r>
              </a:p>
              <a:p>
                <a:pPr lvl="1">
                  <a:buFont typeface="Courier New" panose="020B0604020202020204" pitchFamily="34" charset="0"/>
                  <a:buChar char="o"/>
                </a:pPr>
                <a:r>
                  <a:rPr lang="en-US" dirty="0">
                    <a:cs typeface="Calibri Light"/>
                  </a:rPr>
                  <a:t>Estimating the probability within some interval (e.g., credible intervals)</a:t>
                </a:r>
              </a:p>
              <a:p>
                <a:pPr lvl="1">
                  <a:buFont typeface="Courier New" panose="020B0604020202020204" pitchFamily="34" charset="0"/>
                  <a:buChar char="o"/>
                </a:pPr>
                <a:r>
                  <a:rPr lang="en-US" dirty="0">
                    <a:cs typeface="Calibri Light"/>
                  </a:rPr>
                  <a:t>Quantities of scientific interest that depend on the parameters</a:t>
                </a:r>
              </a:p>
              <a:p>
                <a:endParaRPr lang="en-US" dirty="0">
                  <a:cs typeface="Calibri Ligh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930C05-4F9C-52CB-8B42-941B669265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233488"/>
                <a:ext cx="7736206" cy="4943475"/>
              </a:xfrm>
              <a:blipFill>
                <a:blip r:embed="rId2"/>
                <a:stretch>
                  <a:fillRect l="-1261" t="-3083" r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3F88A-FD61-0D29-DD94-D3BB892E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8661DB-1C19-B8BF-BBD6-55B98BEDE450}"/>
              </a:ext>
            </a:extLst>
          </p:cNvPr>
          <p:cNvGrpSpPr/>
          <p:nvPr/>
        </p:nvGrpSpPr>
        <p:grpSpPr>
          <a:xfrm>
            <a:off x="8982428" y="1384000"/>
            <a:ext cx="2536472" cy="2836230"/>
            <a:chOff x="702027" y="1337026"/>
            <a:chExt cx="4176889" cy="48683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53F757-A175-4270-306B-2C541F1EB3C5}"/>
                </a:ext>
              </a:extLst>
            </p:cNvPr>
            <p:cNvSpPr/>
            <p:nvPr/>
          </p:nvSpPr>
          <p:spPr>
            <a:xfrm>
              <a:off x="702027" y="1337026"/>
              <a:ext cx="4176889" cy="4868333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A4AB6E-3DEE-66AF-46B2-3E7B78C90B93}"/>
                </a:ext>
              </a:extLst>
            </p:cNvPr>
            <p:cNvSpPr/>
            <p:nvPr/>
          </p:nvSpPr>
          <p:spPr>
            <a:xfrm rot="19740000">
              <a:off x="1539439" y="1601236"/>
              <a:ext cx="2758722" cy="402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647E9B4-A386-6373-5245-6FE5912E198E}"/>
                </a:ext>
              </a:extLst>
            </p:cNvPr>
            <p:cNvSpPr/>
            <p:nvPr/>
          </p:nvSpPr>
          <p:spPr>
            <a:xfrm rot="19740000">
              <a:off x="2059207" y="2314323"/>
              <a:ext cx="2060223" cy="30197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AE7CAA-F57A-F349-755D-F68D3D1D155F}"/>
                </a:ext>
              </a:extLst>
            </p:cNvPr>
            <p:cNvSpPr/>
            <p:nvPr/>
          </p:nvSpPr>
          <p:spPr>
            <a:xfrm rot="19740000">
              <a:off x="2444431" y="2891176"/>
              <a:ext cx="1516946" cy="22225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B323489-8794-EC7E-A163-2A76BB8F6B02}"/>
                </a:ext>
              </a:extLst>
            </p:cNvPr>
            <p:cNvSpPr/>
            <p:nvPr/>
          </p:nvSpPr>
          <p:spPr>
            <a:xfrm rot="19740000">
              <a:off x="2900740" y="3567432"/>
              <a:ext cx="924280" cy="135466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89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4148-D338-041C-22F9-50A9C8F3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Bayesian Computation: sampling from a distribution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166E-551D-A06C-BEDD-C1304D8C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5DE1B-32D4-40C8-3F70-48ED0B2D4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CA" dirty="0"/>
              <a:t>Grid approximation</a:t>
            </a:r>
            <a:endParaRPr lang="en-US">
              <a:ea typeface="Calibri Light"/>
              <a:cs typeface="Calibri Light"/>
            </a:endParaRPr>
          </a:p>
          <a:p>
            <a:pPr lvl="1"/>
            <a:r>
              <a:rPr lang="en-CA" dirty="0">
                <a:ea typeface="Calibri Light"/>
                <a:cs typeface="Calibri Light"/>
              </a:rPr>
              <a:t>Computationally expensive as number of parameters increases</a:t>
            </a:r>
          </a:p>
          <a:p>
            <a:r>
              <a:rPr lang="en-CA" dirty="0"/>
              <a:t>Markov Chain Monte Carlo (MCMC)</a:t>
            </a:r>
            <a:endParaRPr lang="en-CA" dirty="0">
              <a:ea typeface="Calibri Light"/>
              <a:cs typeface="Calibri Light"/>
            </a:endParaRPr>
          </a:p>
          <a:p>
            <a:pPr lvl="1"/>
            <a:r>
              <a:rPr lang="en-CA" b="1" dirty="0"/>
              <a:t>Metropolis algorithm</a:t>
            </a:r>
          </a:p>
          <a:p>
            <a:pPr lvl="2"/>
            <a:r>
              <a:rPr lang="en-CA" dirty="0"/>
              <a:t>Invented by physicists</a:t>
            </a:r>
          </a:p>
          <a:p>
            <a:pPr lvl="2"/>
            <a:r>
              <a:rPr lang="en-CA" dirty="0"/>
              <a:t>Assumes some symmetry in the sampling mechanism</a:t>
            </a:r>
          </a:p>
          <a:p>
            <a:pPr lvl="1"/>
            <a:r>
              <a:rPr lang="en-CA" dirty="0"/>
              <a:t>Metropolis-Hastings</a:t>
            </a:r>
          </a:p>
          <a:p>
            <a:pPr lvl="2"/>
            <a:r>
              <a:rPr lang="en-CA" dirty="0"/>
              <a:t>Generalizes to include asymmetry</a:t>
            </a:r>
          </a:p>
          <a:p>
            <a:pPr lvl="1"/>
            <a:r>
              <a:rPr lang="en-CA" dirty="0"/>
              <a:t>Gibbs sampling</a:t>
            </a:r>
          </a:p>
          <a:p>
            <a:pPr lvl="2"/>
            <a:r>
              <a:rPr lang="en-CA" dirty="0"/>
              <a:t>Uses conditional probabilities</a:t>
            </a:r>
          </a:p>
          <a:p>
            <a:r>
              <a:rPr lang="en-CA" dirty="0"/>
              <a:t>Hamilton Monte Carlo</a:t>
            </a:r>
          </a:p>
          <a:p>
            <a:pPr lvl="2"/>
            <a:r>
              <a:rPr lang="en-CA" dirty="0"/>
              <a:t>Uses physics ideas</a:t>
            </a:r>
          </a:p>
          <a:p>
            <a:pPr lvl="2"/>
            <a:r>
              <a:rPr lang="en-CA" dirty="0"/>
              <a:t>Will cover this more after reading break</a:t>
            </a:r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80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714F-5583-20E0-AEF9-06EA6A82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cs typeface="Calibri"/>
              </a:rPr>
              <a:t>Why posterior samples are so useful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F629-602E-9D1E-7F67-8103D8574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33488"/>
            <a:ext cx="10006514" cy="545481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 Light"/>
              </a:rPr>
              <a:t>Model design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 Light"/>
              </a:rPr>
              <a:t>Draw samples from the prior distribution to get a sense of what the model expects before you use the data (helpful in multidimensional problems)</a:t>
            </a:r>
          </a:p>
          <a:p>
            <a:r>
              <a:rPr lang="en-US" dirty="0">
                <a:cs typeface="Calibri Light"/>
              </a:rPr>
              <a:t>Model checking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 Light"/>
              </a:rPr>
              <a:t>Posterior predictive checks! </a:t>
            </a:r>
          </a:p>
          <a:p>
            <a:r>
              <a:rPr lang="en-US" dirty="0">
                <a:cs typeface="Calibri Light"/>
              </a:rPr>
              <a:t>Software validation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 Light"/>
              </a:rPr>
              <a:t>Simulate data from known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 Light"/>
              </a:rPr>
              <a:t>Fit data to model and make sure you get the expected result</a:t>
            </a:r>
          </a:p>
          <a:p>
            <a:r>
              <a:rPr lang="en-US" dirty="0">
                <a:cs typeface="Calibri Light"/>
              </a:rPr>
              <a:t>Research design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 Light"/>
              </a:rPr>
              <a:t>With simulated observations, you ca test whether research design will be effective</a:t>
            </a:r>
          </a:p>
          <a:p>
            <a:r>
              <a:rPr lang="en-US" dirty="0">
                <a:cs typeface="Calibri Light"/>
              </a:rPr>
              <a:t>Forecasting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 Light"/>
              </a:rPr>
              <a:t>Simulate new predictions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 Light"/>
              </a:rPr>
              <a:t>What modifications to model may be needed in the future</a:t>
            </a:r>
          </a:p>
          <a:p>
            <a:r>
              <a:rPr lang="en-US" dirty="0">
                <a:cs typeface="Calibri Light"/>
              </a:rPr>
              <a:t>Scientific inference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 Light"/>
              </a:rPr>
              <a:t>Propagate uncertainty in future calculations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0A692-65B9-1C33-B727-BE9692D6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0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text on a white paper&#10;&#10;Description automatically generated">
            <a:extLst>
              <a:ext uri="{FF2B5EF4-FFF2-40B4-BE49-F238E27FC236}">
                <a16:creationId xmlns:a16="http://schemas.microsoft.com/office/drawing/2014/main" id="{8D84E7C5-C30C-4359-22BC-D494B7E468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5"/>
          <a:stretch/>
        </p:blipFill>
        <p:spPr>
          <a:xfrm>
            <a:off x="3781778" y="1977048"/>
            <a:ext cx="8219722" cy="289680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B61154-566E-FF4D-D8CF-269B25F1D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/>
          <a:p>
            <a:r>
              <a:rPr lang="en-US"/>
              <a:t>Metropolis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87DDD-BF83-BA98-5166-27A979D7E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Invented by physicists!</a:t>
            </a:r>
          </a:p>
          <a:p>
            <a:r>
              <a:rPr lang="en-US" dirty="0">
                <a:ea typeface="Calibri Light"/>
                <a:cs typeface="Calibri Light"/>
              </a:rPr>
              <a:t>Cited over 47,000 times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30DCBEAA-0A69-35DA-A5B9-1E05ABB98B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n old person&#10;&#10;Description automatically generated">
            <a:extLst>
              <a:ext uri="{FF2B5EF4-FFF2-40B4-BE49-F238E27FC236}">
                <a16:creationId xmlns:a16="http://schemas.microsoft.com/office/drawing/2014/main" id="{20262511-A06F-3C45-0D69-1DAC44268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983" y="434622"/>
            <a:ext cx="1698978" cy="2630312"/>
          </a:xfrm>
          <a:prstGeom prst="rect">
            <a:avLst/>
          </a:prstGeom>
        </p:spPr>
      </p:pic>
      <p:pic>
        <p:nvPicPr>
          <p:cNvPr id="6" name="Picture 5" descr="An old person smiling for a picture&#10;&#10;Description automatically generated">
            <a:extLst>
              <a:ext uri="{FF2B5EF4-FFF2-40B4-BE49-F238E27FC236}">
                <a16:creationId xmlns:a16="http://schemas.microsoft.com/office/drawing/2014/main" id="{817B9959-B349-DF39-F0A0-CFB1A0053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17" t="-269" r="9467"/>
          <a:stretch/>
        </p:blipFill>
        <p:spPr>
          <a:xfrm>
            <a:off x="3115028" y="433403"/>
            <a:ext cx="2017860" cy="2634184"/>
          </a:xfrm>
          <a:prstGeom prst="rect">
            <a:avLst/>
          </a:prstGeom>
        </p:spPr>
      </p:pic>
      <p:pic>
        <p:nvPicPr>
          <p:cNvPr id="7" name="Picture 6" descr="A person in a blue shirt&#10;&#10;Description automatically generated">
            <a:extLst>
              <a:ext uri="{FF2B5EF4-FFF2-40B4-BE49-F238E27FC236}">
                <a16:creationId xmlns:a16="http://schemas.microsoft.com/office/drawing/2014/main" id="{FF0CA723-F7F4-C39F-FBA9-FA8D069FF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985" y="429154"/>
            <a:ext cx="1929695" cy="2634192"/>
          </a:xfrm>
          <a:prstGeom prst="rect">
            <a:avLst/>
          </a:prstGeom>
        </p:spPr>
      </p:pic>
      <p:pic>
        <p:nvPicPr>
          <p:cNvPr id="8" name="Picture 7" descr="Mici Teller (right) at the 1962 White House ceremony where Edward Teller received the Fermi Award from President John Kennedy.">
            <a:extLst>
              <a:ext uri="{FF2B5EF4-FFF2-40B4-BE49-F238E27FC236}">
                <a16:creationId xmlns:a16="http://schemas.microsoft.com/office/drawing/2014/main" id="{2CF9FB5D-DE2F-063E-C557-B666F2DC4E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868" t="26322" r="6124" b="46119"/>
          <a:stretch/>
        </p:blipFill>
        <p:spPr>
          <a:xfrm>
            <a:off x="7264401" y="432118"/>
            <a:ext cx="2116420" cy="2632723"/>
          </a:xfrm>
          <a:prstGeom prst="rect">
            <a:avLst/>
          </a:prstGeom>
        </p:spPr>
      </p:pic>
      <p:pic>
        <p:nvPicPr>
          <p:cNvPr id="9" name="Picture 8" descr="A person sitting at a desk&#10;&#10;Description automatically generated">
            <a:extLst>
              <a:ext uri="{FF2B5EF4-FFF2-40B4-BE49-F238E27FC236}">
                <a16:creationId xmlns:a16="http://schemas.microsoft.com/office/drawing/2014/main" id="{26CC8BFF-6358-4823-BE30-FEB77FAB1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1943" y="430107"/>
            <a:ext cx="1848837" cy="2632286"/>
          </a:xfrm>
          <a:prstGeom prst="rect">
            <a:avLst/>
          </a:prstGeom>
        </p:spPr>
      </p:pic>
      <p:pic>
        <p:nvPicPr>
          <p:cNvPr id="11" name="Picture 10" descr="A black and white text on a white paper&#10;&#10;Description automatically generated">
            <a:extLst>
              <a:ext uri="{FF2B5EF4-FFF2-40B4-BE49-F238E27FC236}">
                <a16:creationId xmlns:a16="http://schemas.microsoft.com/office/drawing/2014/main" id="{166C67CC-56DD-DF8C-6D63-819EED7E14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205"/>
          <a:stretch/>
        </p:blipFill>
        <p:spPr>
          <a:xfrm>
            <a:off x="2159000" y="3564548"/>
            <a:ext cx="8219722" cy="28968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702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1FE83-23CA-9ACC-07B6-3C9CA1B80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1B0B81-4BF7-C5FA-F918-DF4D7EA2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solidFill>
                  <a:schemeClr val="accent1"/>
                </a:solidFill>
                <a:ea typeface="Calibri"/>
                <a:cs typeface="Calibri"/>
              </a:rPr>
              <a:t>Sketch</a:t>
            </a:r>
            <a:r>
              <a:rPr lang="en-US" dirty="0">
                <a:solidFill>
                  <a:schemeClr val="accent1"/>
                </a:solidFill>
                <a:ea typeface="Calibri"/>
                <a:cs typeface="Calibri"/>
              </a:rPr>
              <a:t> of how the Metropolis (Rosenbluth) algorithm works for a two-parameter posterior distribution p(</a:t>
            </a:r>
            <a:r>
              <a:rPr lang="en-US" err="1">
                <a:solidFill>
                  <a:schemeClr val="accent1"/>
                </a:solidFill>
                <a:ea typeface="Calibri"/>
                <a:cs typeface="Calibri"/>
              </a:rPr>
              <a:t>a,b|y</a:t>
            </a:r>
            <a:r>
              <a:rPr lang="en-US" dirty="0">
                <a:solidFill>
                  <a:schemeClr val="accent1"/>
                </a:solidFill>
                <a:ea typeface="Calibri"/>
                <a:cs typeface="Calibri"/>
              </a:rPr>
              <a:t>)</a:t>
            </a:r>
            <a:endParaRPr lang="en-US">
              <a:solidFill>
                <a:schemeClr val="accent1"/>
              </a:solidFill>
              <a:ea typeface="Calibri"/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521E51-A4A1-4AC8-2500-41B48F701AA9}"/>
              </a:ext>
            </a:extLst>
          </p:cNvPr>
          <p:cNvGrpSpPr/>
          <p:nvPr/>
        </p:nvGrpSpPr>
        <p:grpSpPr>
          <a:xfrm>
            <a:off x="702027" y="1337026"/>
            <a:ext cx="4176889" cy="4868333"/>
            <a:chOff x="702027" y="1337026"/>
            <a:chExt cx="4176889" cy="48683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4FD117-EAC5-6FEF-1A9A-00B81B0A51B3}"/>
                </a:ext>
              </a:extLst>
            </p:cNvPr>
            <p:cNvSpPr/>
            <p:nvPr/>
          </p:nvSpPr>
          <p:spPr>
            <a:xfrm>
              <a:off x="702027" y="1337026"/>
              <a:ext cx="4176889" cy="4868333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77D8546-E3CE-E292-921F-08ED80323915}"/>
                </a:ext>
              </a:extLst>
            </p:cNvPr>
            <p:cNvSpPr/>
            <p:nvPr/>
          </p:nvSpPr>
          <p:spPr>
            <a:xfrm rot="19740000">
              <a:off x="1539439" y="1601236"/>
              <a:ext cx="2758722" cy="40216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16E237-2A90-3383-F974-6E0273FF6635}"/>
                </a:ext>
              </a:extLst>
            </p:cNvPr>
            <p:cNvSpPr/>
            <p:nvPr/>
          </p:nvSpPr>
          <p:spPr>
            <a:xfrm rot="19740000">
              <a:off x="2059207" y="2314323"/>
              <a:ext cx="2060223" cy="30197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4CD045-90E7-5C4A-E828-D2DB584FB05D}"/>
                </a:ext>
              </a:extLst>
            </p:cNvPr>
            <p:cNvSpPr/>
            <p:nvPr/>
          </p:nvSpPr>
          <p:spPr>
            <a:xfrm rot="19740000">
              <a:off x="2444431" y="2891176"/>
              <a:ext cx="1516946" cy="22225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59E3342-328D-25B8-1316-E9DC02F73194}"/>
                </a:ext>
              </a:extLst>
            </p:cNvPr>
            <p:cNvSpPr/>
            <p:nvPr/>
          </p:nvSpPr>
          <p:spPr>
            <a:xfrm rot="19740000">
              <a:off x="2900740" y="3567432"/>
              <a:ext cx="924280" cy="135466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5">
                <a:extLst>
                  <a:ext uri="{FF2B5EF4-FFF2-40B4-BE49-F238E27FC236}">
                    <a16:creationId xmlns:a16="http://schemas.microsoft.com/office/drawing/2014/main" id="{13E88A8C-114C-78C5-CC10-175823ACD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06974" y="1339321"/>
                <a:ext cx="5699126" cy="5077531"/>
              </a:xfr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lang="en-CA" sz="2400" dirty="0">
                    <a:ea typeface="Calibri Light"/>
                    <a:cs typeface="Calibri Light"/>
                  </a:rPr>
                  <a:t>Current state is somewhere in parameter space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−1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𝑏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−1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)</m:t>
                    </m:r>
                  </m:oMath>
                </a14:m>
                <a:endParaRPr lang="en-CA" sz="1800" dirty="0"/>
              </a:p>
              <a:p>
                <a:pPr marL="514350" indent="-514350">
                  <a:buAutoNum type="arabicPeriod"/>
                </a:pPr>
                <a:r>
                  <a:rPr lang="en-CA" sz="2400" dirty="0">
                    <a:ea typeface="Calibri Light"/>
                    <a:cs typeface="Calibri Light"/>
                  </a:rPr>
                  <a:t>Suggest a new place in parameter space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(</m:t>
                    </m:r>
                    <m:sSup>
                      <m:s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</m:ctrlPr>
                      </m:sSup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𝑎</m:t>
                        </m:r>
                      </m:e>
                      <m:sup>
                        <m:r>
                          <a:rPr lang="en-CA" sz="240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∗</m:t>
                        </m:r>
                      </m:sup>
                    </m:sSup>
                    <m:r>
                      <a:rPr lang="en-CA" sz="2400" i="1" dirty="0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,</m:t>
                    </m:r>
                    <m:sSup>
                      <m:s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</m:ctrlPr>
                      </m:sSupPr>
                      <m:e>
                        <m:r>
                          <a:rPr lang="en-CA" sz="240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𝑏</m:t>
                        </m:r>
                      </m:e>
                      <m:sup>
                        <m:r>
                          <a:rPr lang="en-CA" sz="240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∗</m:t>
                        </m:r>
                      </m:sup>
                    </m:sSup>
                    <m:r>
                      <a:rPr lang="en-CA" sz="2400" i="1" dirty="0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)</m:t>
                    </m:r>
                  </m:oMath>
                </a14:m>
                <a:r>
                  <a:rPr lang="en-CA" sz="2400" dirty="0">
                    <a:ea typeface="Calibri Light"/>
                    <a:cs typeface="Calibri Light"/>
                  </a:rPr>
                  <a:t> by making a “jump” according to the proposal distribution</a:t>
                </a:r>
              </a:p>
              <a:p>
                <a:pPr marL="971550" lvl="1">
                  <a:buAutoNum type="alphaLcPeriod"/>
                </a:pPr>
                <a:r>
                  <a:rPr lang="en-CA" sz="1800" dirty="0">
                    <a:ea typeface="Calibri Light"/>
                    <a:cs typeface="Calibri Light"/>
                  </a:rPr>
                  <a:t>Compare </a:t>
                </a:r>
                <a14:m>
                  <m:oMath xmlns:m="http://schemas.openxmlformats.org/officeDocument/2006/math">
                    <m:r>
                      <a:rPr lang="en-CA" sz="1800" i="1" dirty="0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𝑝</m:t>
                    </m:r>
                    <m:r>
                      <a:rPr lang="en-CA" sz="1800" i="1" dirty="0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(</m:t>
                    </m:r>
                    <m:sSup>
                      <m:sSupPr>
                        <m:ctrlPr>
                          <a:rPr lang="en-CA" sz="1800" b="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</m:ctrlPr>
                      </m:sSupPr>
                      <m:e>
                        <m:r>
                          <a:rPr lang="en-CA" sz="1800" b="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𝑎</m:t>
                        </m:r>
                      </m:e>
                      <m:sup>
                        <m:r>
                          <a:rPr lang="en-CA" sz="180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∗</m:t>
                        </m:r>
                      </m:sup>
                    </m:sSup>
                    <m:r>
                      <a:rPr lang="en-CA" sz="1800" i="1" dirty="0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,</m:t>
                    </m:r>
                    <m:sSup>
                      <m:sSupPr>
                        <m:ctrlPr>
                          <a:rPr lang="en-CA" sz="1800" b="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</m:ctrlPr>
                      </m:sSupPr>
                      <m:e>
                        <m:r>
                          <a:rPr lang="en-CA" sz="180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𝑏</m:t>
                        </m:r>
                      </m:e>
                      <m:sup>
                        <m:r>
                          <a:rPr lang="en-CA" sz="180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∗</m:t>
                        </m:r>
                      </m:sup>
                    </m:sSup>
                    <m:r>
                      <a:rPr lang="en-CA" sz="1800" i="1" dirty="0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|</m:t>
                    </m:r>
                    <m:r>
                      <a:rPr lang="en-CA" sz="1800" i="1" dirty="0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𝑦</m:t>
                    </m:r>
                    <m:r>
                      <a:rPr lang="en-CA" sz="1800" i="1" dirty="0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)</m:t>
                    </m:r>
                  </m:oMath>
                </a14:m>
                <a:r>
                  <a:rPr lang="en-CA" sz="1800" dirty="0">
                    <a:ea typeface="Calibri Light"/>
                    <a:cs typeface="Calibri Light"/>
                  </a:rPr>
                  <a:t> to </a:t>
                </a:r>
                <a14:m>
                  <m:oMath xmlns:m="http://schemas.openxmlformats.org/officeDocument/2006/math">
                    <m:r>
                      <a:rPr lang="en-CA" sz="1800" i="1" dirty="0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𝑝</m:t>
                    </m:r>
                    <m:r>
                      <a:rPr lang="en-CA" sz="1800" i="1" dirty="0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(</m:t>
                    </m:r>
                    <m:sSub>
                      <m:sSubPr>
                        <m:ctrlPr>
                          <a:rPr lang="en-CA" sz="180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</m:ctrlPr>
                      </m:sSubPr>
                      <m:e>
                        <m:r>
                          <a:rPr lang="en-CA" sz="180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𝑎</m:t>
                        </m:r>
                      </m:e>
                      <m:sub>
                        <m:r>
                          <a:rPr lang="en-CA" sz="1800" b="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𝑡</m:t>
                        </m:r>
                        <m:r>
                          <a:rPr lang="en-CA" sz="1800" b="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−1</m:t>
                        </m:r>
                      </m:sub>
                    </m:sSub>
                    <m:r>
                      <a:rPr lang="en-CA" sz="1800" i="1" dirty="0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,</m:t>
                    </m:r>
                    <m:sSub>
                      <m:sSubPr>
                        <m:ctrlPr>
                          <a:rPr lang="en-CA" sz="1800" i="1" dirty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</m:ctrlPr>
                      </m:sSubPr>
                      <m:e>
                        <m:r>
                          <a:rPr lang="en-CA" sz="1800" i="1" dirty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𝑏</m:t>
                        </m:r>
                      </m:e>
                      <m:sub>
                        <m:r>
                          <a:rPr lang="en-CA" sz="1800" b="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𝑡</m:t>
                        </m:r>
                        <m:r>
                          <a:rPr lang="en-CA" sz="1800" b="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−1</m:t>
                        </m:r>
                      </m:sub>
                    </m:sSub>
                    <m:r>
                      <a:rPr lang="en-CA" sz="1800" i="1" dirty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|</m:t>
                    </m:r>
                    <m:r>
                      <a:rPr lang="en-CA" sz="1800" i="1" dirty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𝑦</m:t>
                    </m:r>
                    <m:r>
                      <a:rPr lang="en-CA" sz="1800" i="1" dirty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)</m:t>
                    </m:r>
                  </m:oMath>
                </a14:m>
                <a:endParaRPr lang="en-CA" dirty="0"/>
              </a:p>
              <a:p>
                <a:pPr marL="1428750" lvl="2">
                  <a:buFont typeface="Wingdings" panose="020B0604020202020204" pitchFamily="34" charset="0"/>
                  <a:buChar char="§"/>
                </a:pPr>
                <a:r>
                  <a:rPr lang="en-CA" sz="1600" dirty="0">
                    <a:ea typeface="Calibri Light"/>
                    <a:cs typeface="Calibri Light"/>
                  </a:rPr>
                  <a:t>Accept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600" b="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1600" b="0" i="0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a</m:t>
                        </m:r>
                      </m:e>
                      <m:sup>
                        <m:r>
                          <a:rPr lang="en-CA" sz="160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1600" dirty="0">
                    <a:ea typeface="Calibri Light"/>
                    <a:cs typeface="Calibri Light"/>
                  </a:rPr>
                  <a:t> an</a:t>
                </a:r>
                <a:r>
                  <a:rPr lang="en-CA" sz="1600" dirty="0">
                    <a:solidFill>
                      <a:schemeClr val="tx1"/>
                    </a:solidFill>
                    <a:ea typeface="Calibri Light"/>
                    <a:cs typeface="Calibri Light"/>
                  </a:rPr>
                  <a:t>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</m:ctrlPr>
                      </m:sSupPr>
                      <m:e>
                        <m:r>
                          <a:rPr lang="en-CA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𝑏</m:t>
                        </m:r>
                      </m:e>
                      <m:sup>
                        <m:r>
                          <a:rPr lang="en-CA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1600" dirty="0">
                    <a:solidFill>
                      <a:schemeClr val="tx1"/>
                    </a:solidFill>
                    <a:ea typeface="Calibri Light"/>
                    <a:cs typeface="Calibri Light"/>
                  </a:rPr>
                  <a:t> if</a:t>
                </a:r>
                <a14:m>
                  <m:oMath xmlns:m="http://schemas.openxmlformats.org/officeDocument/2006/math">
                    <m:r>
                      <a:rPr lang="en-CA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  <m:r>
                      <a:rPr lang="en-CA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𝑝</m:t>
                    </m:r>
                    <m:r>
                      <a:rPr lang="en-CA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(</m:t>
                    </m:r>
                    <m:sSup>
                      <m:sSupPr>
                        <m:ctrlPr>
                          <a:rPr lang="en-CA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pPr>
                      <m:e>
                        <m:r>
                          <a:rPr lang="en-CA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𝑎</m:t>
                        </m:r>
                      </m:e>
                      <m:sup>
                        <m:r>
                          <a:rPr lang="en-CA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∗</m:t>
                        </m:r>
                      </m:sup>
                    </m:sSup>
                    <m:r>
                      <a:rPr lang="en-CA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,</m:t>
                    </m:r>
                    <m:sSup>
                      <m:sSupPr>
                        <m:ctrlPr>
                          <a:rPr lang="en-CA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pPr>
                      <m:e>
                        <m:r>
                          <a:rPr lang="en-CA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𝑏</m:t>
                        </m:r>
                      </m:e>
                      <m:sup>
                        <m:r>
                          <a:rPr lang="en-CA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∗</m:t>
                        </m:r>
                      </m:sup>
                    </m:sSup>
                    <m:r>
                      <a:rPr lang="en-CA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|</m:t>
                    </m:r>
                    <m:r>
                      <a:rPr lang="en-CA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𝑦</m:t>
                    </m:r>
                    <m:r>
                      <a:rPr lang="en-CA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)</m:t>
                    </m:r>
                    <m:r>
                      <a:rPr lang="en-CA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&gt;</m:t>
                    </m:r>
                    <m:r>
                      <a:rPr lang="en-CA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𝑝</m:t>
                    </m:r>
                    <m:r>
                      <a:rPr lang="en-CA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(</m:t>
                    </m:r>
                    <m:sSub>
                      <m:sSubPr>
                        <m:ctrlPr>
                          <a:rPr lang="en-CA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CA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𝑎</m:t>
                        </m:r>
                      </m:e>
                      <m:sub>
                        <m:r>
                          <a:rPr lang="en-CA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𝑡</m:t>
                        </m:r>
                        <m:r>
                          <a:rPr lang="en-CA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−1</m:t>
                        </m:r>
                      </m:sub>
                    </m:sSub>
                    <m:r>
                      <a:rPr lang="en-CA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,</m:t>
                    </m:r>
                    <m:sSub>
                      <m:sSubPr>
                        <m:ctrlPr>
                          <a:rPr lang="en-CA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CA" sz="1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𝑏</m:t>
                        </m:r>
                      </m:e>
                      <m:sub>
                        <m:r>
                          <a:rPr lang="en-CA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𝑡</m:t>
                        </m:r>
                        <m:r>
                          <a:rPr lang="en-CA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−1</m:t>
                        </m:r>
                      </m:sub>
                    </m:sSub>
                    <m:r>
                      <a:rPr lang="en-CA" sz="16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|</m:t>
                    </m:r>
                    <m:r>
                      <a:rPr lang="en-CA" sz="16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𝑦</m:t>
                    </m:r>
                    <m:r>
                      <a:rPr lang="en-CA" sz="16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)</m:t>
                    </m:r>
                  </m:oMath>
                </a14:m>
                <a:endParaRPr lang="en-CA" sz="1600" dirty="0">
                  <a:solidFill>
                    <a:schemeClr val="tx1"/>
                  </a:solidFill>
                  <a:ea typeface="+mn-lt"/>
                  <a:cs typeface="+mn-lt"/>
                </a:endParaRPr>
              </a:p>
              <a:p>
                <a:pPr marL="1428750" lvl="2">
                  <a:buFont typeface="Wingdings" panose="020B0604020202020204" pitchFamily="34" charset="0"/>
                  <a:buChar char="§"/>
                </a:pPr>
                <a:r>
                  <a:rPr lang="en-CA" sz="1600" dirty="0">
                    <a:solidFill>
                      <a:schemeClr val="tx1"/>
                    </a:solidFill>
                    <a:ea typeface="Calibri Light"/>
                    <a:cs typeface="Calibri Light"/>
                  </a:rPr>
                  <a:t>If </a:t>
                </a:r>
                <a14:m>
                  <m:oMath xmlns:m="http://schemas.openxmlformats.org/officeDocument/2006/math">
                    <m:r>
                      <a:rPr lang="en-CA" sz="16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𝑝</m:t>
                    </m:r>
                    <m:d>
                      <m:dPr>
                        <m:ctrlPr>
                          <a:rPr lang="en-CA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sSupPr>
                          <m:e>
                            <m:r>
                              <a:rPr lang="en-CA" sz="1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𝑎</m:t>
                            </m:r>
                          </m:e>
                          <m:sup>
                            <m:r>
                              <a:rPr lang="en-CA" sz="1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∗</m:t>
                            </m:r>
                          </m:sup>
                        </m:sSup>
                        <m:r>
                          <a:rPr lang="en-CA" sz="1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,</m:t>
                        </m:r>
                        <m:sSup>
                          <m:sSupPr>
                            <m:ctrlPr>
                              <a:rPr lang="en-CA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sSupPr>
                          <m:e>
                            <m:r>
                              <a:rPr lang="en-CA" sz="1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𝑏</m:t>
                            </m:r>
                          </m:e>
                          <m:sup>
                            <m:r>
                              <a:rPr lang="en-CA" sz="1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en-CA" sz="1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𝑦</m:t>
                        </m:r>
                      </m:e>
                    </m:d>
                    <m:r>
                      <a:rPr lang="en-CA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&lt;</m:t>
                    </m:r>
                    <m:r>
                      <a:rPr lang="en-CA" sz="16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𝑝</m:t>
                    </m:r>
                    <m:d>
                      <m:dPr>
                        <m:ctrlPr>
                          <a:rPr lang="en-CA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sSubPr>
                          <m:e>
                            <m:r>
                              <a:rPr lang="en-CA" sz="1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𝑎</m:t>
                            </m:r>
                          </m:e>
                          <m:sub>
                            <m:r>
                              <a:rPr lang="en-CA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𝑡</m:t>
                            </m:r>
                            <m:r>
                              <a:rPr lang="en-CA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−1</m:t>
                            </m:r>
                          </m:sub>
                        </m:sSub>
                        <m:r>
                          <a:rPr lang="en-CA" sz="1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,</m:t>
                        </m:r>
                        <m:sSub>
                          <m:sSubPr>
                            <m:ctrlPr>
                              <a:rPr lang="en-CA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sSubPr>
                          <m:e>
                            <m:r>
                              <a:rPr lang="en-CA" sz="1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𝑏</m:t>
                            </m:r>
                          </m:e>
                          <m:sub>
                            <m:r>
                              <a:rPr lang="en-CA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𝑡</m:t>
                            </m:r>
                            <m:r>
                              <a:rPr lang="en-CA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−1</m:t>
                            </m:r>
                          </m:sub>
                        </m:sSub>
                      </m:e>
                      <m:e>
                        <m:r>
                          <a:rPr lang="en-CA" sz="1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sz="1600" dirty="0">
                    <a:solidFill>
                      <a:schemeClr val="tx1"/>
                    </a:solidFill>
                    <a:ea typeface="+mn-lt"/>
                    <a:cs typeface="+mn-lt"/>
                  </a:rPr>
                  <a:t> then accept only with some probability</a:t>
                </a:r>
              </a:p>
              <a:p>
                <a:pPr marL="514350" indent="-514350">
                  <a:buAutoNum type="arabicPeriod"/>
                </a:pPr>
                <a:r>
                  <a:rPr lang="en-CA" sz="2400" dirty="0">
                    <a:ea typeface="Calibri Light"/>
                    <a:cs typeface="Calibri Light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(</m:t>
                    </m:r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𝑎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∗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,</m:t>
                    </m:r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𝑏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∗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)</m:t>
                    </m:r>
                  </m:oMath>
                </a14:m>
                <a:r>
                  <a:rPr lang="en-CA" sz="2400" dirty="0">
                    <a:ea typeface="Calibri Light"/>
                    <a:cs typeface="Calibri Light"/>
                  </a:rPr>
                  <a:t> are accepted, then save these in the Markov chain in spot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𝑡</m:t>
                    </m:r>
                  </m:oMath>
                </a14:m>
                <a:r>
                  <a:rPr lang="en-CA" sz="2400" dirty="0">
                    <a:ea typeface="Calibri Light"/>
                    <a:cs typeface="Calibri Light"/>
                  </a:rPr>
                  <a:t>. If not accepted, then save again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(</m:t>
                    </m:r>
                    <m:sSub>
                      <m:sSubPr>
                        <m:ctrlPr>
                          <a:rPr lang="en-CA" sz="2400" i="1" dirty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</m:ctrlPr>
                      </m:sSubPr>
                      <m:e>
                        <m:r>
                          <a:rPr lang="en-CA" sz="240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𝑎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𝑡</m:t>
                        </m:r>
                        <m:r>
                          <a:rPr lang="en-CA" sz="2400" b="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−1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,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𝑡</m:t>
                        </m:r>
                        <m:r>
                          <a:rPr lang="en-CA" sz="2400" b="0" i="1" dirty="0" smtClean="0">
                            <a:latin typeface="Cambria Math" panose="02040503050406030204" pitchFamily="18" charset="0"/>
                            <a:ea typeface="Calibri Light"/>
                            <a:cs typeface="Calibri Light"/>
                          </a:rPr>
                          <m:t>−1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)</m:t>
                    </m:r>
                  </m:oMath>
                </a14:m>
                <a:r>
                  <a:rPr lang="en-CA" sz="2400" dirty="0">
                    <a:ea typeface="Calibri Light"/>
                    <a:cs typeface="Calibri Light"/>
                  </a:rPr>
                  <a:t> in spot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𝑡</m:t>
                    </m:r>
                  </m:oMath>
                </a14:m>
                <a:endParaRPr lang="en-CA" sz="2400" dirty="0">
                  <a:ea typeface="Calibri Light"/>
                  <a:cs typeface="Calibri Light"/>
                </a:endParaRPr>
              </a:p>
              <a:p>
                <a:pPr marL="514350" indent="-514350">
                  <a:buAutoNum type="arabicPeriod"/>
                </a:pPr>
                <a:r>
                  <a:rPr lang="en-CA" sz="2400" dirty="0">
                    <a:ea typeface="Calibri Light"/>
                    <a:cs typeface="Calibri Light"/>
                  </a:rPr>
                  <a:t>Repeat steps 2-3 many times, saving the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(</m:t>
                    </m:r>
                    <m:r>
                      <a:rPr lang="en-CA" sz="2400" i="1" dirty="0" err="1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𝑎</m:t>
                    </m:r>
                    <m:r>
                      <a:rPr lang="en-CA" sz="2400" i="1" dirty="0" err="1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,</m:t>
                    </m:r>
                    <m:r>
                      <a:rPr lang="en-CA" sz="2400" i="1" dirty="0" err="1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𝑏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  <a:ea typeface="Calibri Light"/>
                        <a:cs typeface="Calibri Light"/>
                      </a:rPr>
                      <m:t>)</m:t>
                    </m:r>
                  </m:oMath>
                </a14:m>
                <a:r>
                  <a:rPr lang="en-CA" sz="2400" dirty="0">
                    <a:ea typeface="Calibri Light"/>
                    <a:cs typeface="Calibri Light"/>
                  </a:rPr>
                  <a:t> values as you go, to get your Markov chain</a:t>
                </a:r>
              </a:p>
              <a:p>
                <a:pPr lvl="1">
                  <a:buAutoNum type="alphaLcPeriod"/>
                </a:pPr>
                <a:endParaRPr lang="en-CA" sz="1800" dirty="0"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12" name="Content Placeholder 5">
                <a:extLst>
                  <a:ext uri="{FF2B5EF4-FFF2-40B4-BE49-F238E27FC236}">
                    <a16:creationId xmlns:a16="http://schemas.microsoft.com/office/drawing/2014/main" id="{13E88A8C-114C-78C5-CC10-175823ACD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6974" y="1339321"/>
                <a:ext cx="5699126" cy="5077531"/>
              </a:xfrm>
              <a:blipFill>
                <a:blip r:embed="rId2"/>
                <a:stretch>
                  <a:fillRect l="-1711" t="-2521" r="-1070" b="-9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59ADB1-2261-FCE0-C6F2-499A683F4A84}"/>
                  </a:ext>
                </a:extLst>
              </p:cNvPr>
              <p:cNvSpPr txBox="1"/>
              <p:nvPr/>
            </p:nvSpPr>
            <p:spPr>
              <a:xfrm>
                <a:off x="1605643" y="6351814"/>
                <a:ext cx="2144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59ADB1-2261-FCE0-C6F2-499A683F4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43" y="6351814"/>
                <a:ext cx="21444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EBF7E5-2EDD-BA27-389E-5A4C22F5C203}"/>
                  </a:ext>
                </a:extLst>
              </p:cNvPr>
              <p:cNvSpPr txBox="1"/>
              <p:nvPr/>
            </p:nvSpPr>
            <p:spPr>
              <a:xfrm>
                <a:off x="121629" y="3347430"/>
                <a:ext cx="450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EBF7E5-2EDD-BA27-389E-5A4C22F5C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9" y="3347430"/>
                <a:ext cx="4502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A34D87-3509-C9F3-379A-BC63E739CB51}"/>
                  </a:ext>
                </a:extLst>
              </p:cNvPr>
              <p:cNvSpPr txBox="1"/>
              <p:nvPr/>
            </p:nvSpPr>
            <p:spPr>
              <a:xfrm>
                <a:off x="3228587" y="1444031"/>
                <a:ext cx="2144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A34D87-3509-C9F3-379A-BC63E739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587" y="1444031"/>
                <a:ext cx="214448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8F4340-3813-C252-1A3C-5BAA64C54D88}"/>
                  </a:ext>
                </a:extLst>
              </p14:cNvPr>
              <p14:cNvContentPartPr/>
              <p14:nvPr/>
            </p14:nvContentPartPr>
            <p14:xfrm>
              <a:off x="839880" y="609840"/>
              <a:ext cx="11356200" cy="5486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8F4340-3813-C252-1A3C-5BAA64C54D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0520" y="600480"/>
                <a:ext cx="11374920" cy="55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792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61B64-8FBD-EAD1-F03B-55C34E86A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F8F8FF-51AE-1F63-BC7D-2B941547C20E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/>
            <p:txBody>
              <a:bodyPr/>
              <a:lstStyle/>
              <a:p>
                <a:r>
                  <a:rPr lang="en-CA" b="0" dirty="0"/>
                  <a:t>Notation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dirty="0"/>
                  <a:t> </a:t>
                </a:r>
                <a:r>
                  <a:rPr lang="en-CA" dirty="0">
                    <a:sym typeface="Wingdings" panose="05000000000000000000" pitchFamily="2" charset="2"/>
                  </a:rPr>
                  <a:t> suggested parameter value(s) (e.g.,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CA" dirty="0"/>
                  <a:t> in our example)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  <a:r>
                  <a:rPr lang="en-CA" dirty="0">
                    <a:sym typeface="Wingdings" panose="05000000000000000000" pitchFamily="2" charset="2"/>
                  </a:rPr>
                  <a:t> value of parameters saved in previous step of Markov chain</a:t>
                </a:r>
                <a:br>
                  <a:rPr lang="en-CA" dirty="0">
                    <a:sym typeface="Wingdings" panose="05000000000000000000" pitchFamily="2" charset="2"/>
                  </a:rPr>
                </a:br>
                <a:endParaRPr lang="en-CA" dirty="0">
                  <a:sym typeface="Wingdings" panose="05000000000000000000" pitchFamily="2" charset="2"/>
                </a:endParaRPr>
              </a:p>
              <a:p>
                <a:r>
                  <a:rPr lang="en-CA" b="1" dirty="0">
                    <a:solidFill>
                      <a:srgbClr val="C00000"/>
                    </a:solidFill>
                  </a:rPr>
                  <a:t>Accept/reject step</a:t>
                </a:r>
              </a:p>
              <a:p>
                <a:pPr lvl="1"/>
                <a:r>
                  <a:rPr lang="en-CA" dirty="0"/>
                  <a:t>If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e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dirty="0"/>
                  <a:t>, then accept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dirty="0"/>
                  <a:t> as next value in Markov chain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CA" dirty="0"/>
                  <a:t>i.e.,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greater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than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CA" dirty="0"/>
                  <a:t>, then go to that place in parameter space</a:t>
                </a:r>
                <a:br>
                  <a:rPr lang="en-CA" dirty="0"/>
                </a:br>
                <a:endParaRPr lang="en-CA" dirty="0"/>
              </a:p>
              <a:p>
                <a:pPr lvl="1"/>
                <a:r>
                  <a:rPr lang="en-CA" dirty="0"/>
                  <a:t>If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CA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i="0" dirty="0" smtClean="0">
                        <a:latin typeface="Cambria Math" panose="02040503050406030204" pitchFamily="18" charset="0"/>
                      </a:rPr>
                      <m:t>less</m:t>
                    </m:r>
                    <m:r>
                      <m:rPr>
                        <m:nor/>
                      </m:rPr>
                      <a:rPr lang="en-CA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i="0" dirty="0" smtClean="0">
                        <a:latin typeface="Cambria Math" panose="02040503050406030204" pitchFamily="18" charset="0"/>
                      </a:rPr>
                      <m:t>than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CA" dirty="0"/>
                  <a:t>, then …</a:t>
                </a:r>
              </a:p>
              <a:p>
                <a:pPr lvl="2"/>
                <a:r>
                  <a:rPr lang="en-CA" dirty="0"/>
                  <a:t>draw a random number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Unif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CA" b="0" dirty="0"/>
              </a:p>
              <a:p>
                <a:pPr lvl="2"/>
                <a:r>
                  <a:rPr lang="en-CA" dirty="0"/>
                  <a:t>If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/>
                  <a:t>, then accept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CA" dirty="0"/>
                  <a:t> Otherwise reject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dirty="0"/>
                  <a:t> and stay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F8F8FF-51AE-1F63-BC7D-2B941547C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blipFill>
                <a:blip r:embed="rId2"/>
                <a:stretch>
                  <a:fillRect l="-952" t="-19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9944556-F729-3949-2D78-3AD2F694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ea typeface="Calibri"/>
                <a:cs typeface="Calibri"/>
              </a:rPr>
              <a:t>Markov Chain Monte Carlo (MCMC)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447BD-1C5C-AE94-EF9E-3A99CFB4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F6C915-4017-D720-2CE2-4123496E495C}"/>
                  </a:ext>
                </a:extLst>
              </p14:cNvPr>
              <p14:cNvContentPartPr/>
              <p14:nvPr/>
            </p14:nvContentPartPr>
            <p14:xfrm>
              <a:off x="2566800" y="187920"/>
              <a:ext cx="9187200" cy="4029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F6C915-4017-D720-2CE2-4123496E49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7440" y="178560"/>
                <a:ext cx="9205920" cy="40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039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C57CD-F2CA-40D0-46C9-F38ECE140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899-6AE1-7700-22F4-7DAAA4C8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Calibri"/>
                <a:cs typeface="Calibri"/>
              </a:rPr>
              <a:t>Metropolis (Rosenbluth) algorithm </a:t>
            </a:r>
            <a:r>
              <a:rPr lang="en-US" dirty="0">
                <a:ea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en-US" dirty="0">
                <a:ea typeface="Calibri"/>
                <a:cs typeface="Calibri"/>
              </a:rPr>
              <a:t>   the accept/reject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7E03A-1925-3E51-F052-245A6764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F7903AF-BC23-8A9E-50A2-466CF5977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b="0" dirty="0"/>
                  <a:t>Notation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dirty="0"/>
                  <a:t> </a:t>
                </a:r>
                <a:r>
                  <a:rPr lang="en-CA" dirty="0">
                    <a:sym typeface="Wingdings" panose="05000000000000000000" pitchFamily="2" charset="2"/>
                  </a:rPr>
                  <a:t> suggested parameter value(s) (e.g.,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CA" dirty="0"/>
                  <a:t> in our example)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  <a:r>
                  <a:rPr lang="en-CA" dirty="0">
                    <a:sym typeface="Wingdings" panose="05000000000000000000" pitchFamily="2" charset="2"/>
                  </a:rPr>
                  <a:t> value of parameters saved in previous step of Markov chain</a:t>
                </a:r>
                <a:br>
                  <a:rPr lang="en-CA" dirty="0">
                    <a:sym typeface="Wingdings" panose="05000000000000000000" pitchFamily="2" charset="2"/>
                  </a:rPr>
                </a:br>
                <a:endParaRPr lang="en-CA" dirty="0">
                  <a:sym typeface="Wingdings" panose="05000000000000000000" pitchFamily="2" charset="2"/>
                </a:endParaRPr>
              </a:p>
              <a:p>
                <a:r>
                  <a:rPr lang="en-CA" dirty="0"/>
                  <a:t>Accept/reject step</a:t>
                </a:r>
              </a:p>
              <a:p>
                <a:pPr lvl="1"/>
                <a:r>
                  <a:rPr lang="en-CA" dirty="0"/>
                  <a:t>If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e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dirty="0"/>
                  <a:t>, then accept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dirty="0"/>
                  <a:t> as next value in Markov chain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CA" dirty="0"/>
                  <a:t>i.e.,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greater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than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dirty="0"/>
                  <a:t>, then go to that place in parameter space</a:t>
                </a:r>
                <a:br>
                  <a:rPr lang="en-CA" dirty="0"/>
                </a:br>
                <a:endParaRPr lang="en-CA" dirty="0"/>
              </a:p>
              <a:p>
                <a:pPr lvl="1"/>
                <a:r>
                  <a:rPr lang="en-CA" dirty="0"/>
                  <a:t>If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less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than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CA" dirty="0"/>
                  <a:t>, then …</a:t>
                </a:r>
              </a:p>
              <a:p>
                <a:pPr lvl="2"/>
                <a:r>
                  <a:rPr lang="en-CA" dirty="0"/>
                  <a:t>draw a random number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Unif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CA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2"/>
                <a:r>
                  <a:rPr lang="en-CA" b="1" dirty="0">
                    <a:solidFill>
                      <a:schemeClr val="accent4">
                        <a:lumMod val="7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CA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CA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CA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1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1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CA" b="1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r>
                              <a:rPr lang="en-CA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num>
                      <m:den>
                        <m:r>
                          <a:rPr lang="en-CA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CA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CA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𝒐𝒍𝒅</m:t>
                            </m:r>
                          </m:sub>
                        </m:sSub>
                        <m:r>
                          <a:rPr lang="en-CA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CA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b="1" dirty="0">
                    <a:solidFill>
                      <a:schemeClr val="accent5">
                        <a:lumMod val="75000"/>
                      </a:schemeClr>
                    </a:solidFill>
                  </a:rPr>
                  <a:t> then accept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CA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dirty="0"/>
                  <a:t>, otherwise reject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dirty="0"/>
                  <a:t> and stay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F7903AF-BC23-8A9E-50A2-466CF5977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52" t="-19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1449BAE-07F2-4D66-21AF-14730510379B}"/>
              </a:ext>
            </a:extLst>
          </p:cNvPr>
          <p:cNvSpPr/>
          <p:nvPr/>
        </p:nvSpPr>
        <p:spPr>
          <a:xfrm>
            <a:off x="1246414" y="5334000"/>
            <a:ext cx="3423557" cy="653143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59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821</TotalTime>
  <Words>1120</Words>
  <Application>Microsoft Office PowerPoint</Application>
  <PresentationFormat>Widescreen</PresentationFormat>
  <Paragraphs>129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Posterior Sampling and Posterior Predictive Checking</vt:lpstr>
      <vt:lpstr>Sampling from the posterior distribution (Ch 3, McElreath)</vt:lpstr>
      <vt:lpstr>Bayesian Computation: sampling from a distribution</vt:lpstr>
      <vt:lpstr>Why posterior samples are so useful</vt:lpstr>
      <vt:lpstr>Metropolis algorithm</vt:lpstr>
      <vt:lpstr>PowerPoint Presentation</vt:lpstr>
      <vt:lpstr>Sketch of how the Metropolis (Rosenbluth) algorithm works for a two-parameter posterior distribution p(a,b|y)</vt:lpstr>
      <vt:lpstr>Markov Chain Monte Carlo (MCMC)</vt:lpstr>
      <vt:lpstr>Metropolis (Rosenbluth) algorithm     the accept/reject step</vt:lpstr>
      <vt:lpstr>Metropolis (Rosenbluth) algorithm     the accept/reject step</vt:lpstr>
      <vt:lpstr>Metropolis-Hastings Algorithm</vt:lpstr>
      <vt:lpstr>A helpful visualization tool for different sampling algorithms</vt:lpstr>
      <vt:lpstr>Posterior Predictive Checking</vt:lpstr>
      <vt:lpstr>Posterior predictive distribution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STA2101H F L0101: Methods of Applied Statistics I</dc:title>
  <dc:creator>Gwendolyn Eadie</dc:creator>
  <cp:lastModifiedBy>Gwendolyn Eadie</cp:lastModifiedBy>
  <cp:revision>831</cp:revision>
  <dcterms:created xsi:type="dcterms:W3CDTF">2023-09-13T00:54:10Z</dcterms:created>
  <dcterms:modified xsi:type="dcterms:W3CDTF">2025-06-05T14:50:07Z</dcterms:modified>
</cp:coreProperties>
</file>