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notesSlides/notesSlide4.xml" ContentType="application/vnd.openxmlformats-officedocument.presentationml.notesSlide+xml"/>
  <Override PartName="/ppt/webextensions/webextension3.xml" ContentType="application/vnd.ms-office.webextension+xml"/>
  <Override PartName="/ppt/webextensions/webextension4.xml" ContentType="application/vnd.ms-office.webextension+xml"/>
  <Override PartName="/ppt/notesSlides/notesSlide5.xml" ContentType="application/vnd.openxmlformats-officedocument.presentationml.notesSlide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webextensions/webextension9.xml" ContentType="application/vnd.ms-office.webextension+xml"/>
  <Override PartName="/ppt/webextensions/webextension10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11"/>
  </p:notesMasterIdLst>
  <p:sldIdLst>
    <p:sldId id="261" r:id="rId2"/>
    <p:sldId id="262" r:id="rId3"/>
    <p:sldId id="263" r:id="rId4"/>
    <p:sldId id="265" r:id="rId5"/>
    <p:sldId id="266" r:id="rId6"/>
    <p:sldId id="269" r:id="rId7"/>
    <p:sldId id="267" r:id="rId8"/>
    <p:sldId id="268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30" autoAdjust="0"/>
  </p:normalViewPr>
  <p:slideViewPr>
    <p:cSldViewPr snapToGrid="0">
      <p:cViewPr varScale="1">
        <p:scale>
          <a:sx n="72" d="100"/>
          <a:sy n="72" d="100"/>
        </p:scale>
        <p:origin x="645" y="36"/>
      </p:cViewPr>
      <p:guideLst/>
    </p:cSldViewPr>
  </p:slideViewPr>
  <p:notesTextViewPr>
    <p:cViewPr>
      <p:scale>
        <a:sx n="1" d="1"/>
        <a:sy n="1" d="1"/>
      </p:scale>
      <p:origin x="0" y="-24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529AC-271C-49B2-8221-A3B78D2B1A0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EA3A2-2FA8-44A5-BDE6-24519C8D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8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EA3A2-2FA8-44A5-BDE6-24519C8DF7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6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Avg</a:t>
            </a:r>
            <a:r>
              <a:rPr lang="en-US" dirty="0"/>
              <a:t> number of reviews per doctor about 13</a:t>
            </a:r>
          </a:p>
          <a:p>
            <a:r>
              <a:rPr lang="en-US" dirty="0" err="1"/>
              <a:t>Unfortch</a:t>
            </a:r>
            <a:r>
              <a:rPr lang="en-US" dirty="0"/>
              <a:t> wasn’t able to yield good information about location – got all location information for the 1,388 doctors but the majority (1,272) listed New York City as the borough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EA3A2-2FA8-44A5-BDE6-24519C8DF7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51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(As of 2014) In NYC, 48.9% of the population (&gt;5 years) speaks a language other than English</a:t>
            </a:r>
          </a:p>
          <a:p>
            <a:r>
              <a:rPr lang="en-US" dirty="0"/>
              <a:t>	-of those 48.9%, 49.8% speak Spanish, followed by Chinese (12.3%) and Russian (4.8%) (INFO from NYC.gov)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EA3A2-2FA8-44A5-BDE6-24519C8DF7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27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-As of April 2017,  34% of all Physicians in the USA were female and 66% were male - https://www.kff.org/other/state-indicator/physicians-by-gender/?dataView=1&amp;currentTimeframe=0&amp;selectedRows=%7B%22wrapups%22:%7B%22united-states%22:%7B%7D%7D%7D&amp;sortModel=%7B%22colId%22:%22Location%22,%22sort%22:%22asc%22%7D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-77% male and 23% female in this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-NY state has one of highest percentage of female doctors in the country – two highest states are Mass and RI (both with 40% female doctors)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-times article from </a:t>
            </a:r>
            <a:r>
              <a:rPr lang="en-US" dirty="0" err="1"/>
              <a:t>july</a:t>
            </a:r>
            <a:r>
              <a:rPr lang="en-US" dirty="0"/>
              <a:t> 2016 on the gender wage gap asserts that although half of all medical graduates are now women, male doctors earn on average 8% more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 female counterparts (about a $20,000 salary difference on average)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-article also asserts that similar discrepancies are observed between racial groups, for example white doctors can earn up to $60,000 more than black doctors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-would like to analyze this as well, but the information was not provided.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	-http://time.com/4398888/doctors-gender-wage-gap/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EA3A2-2FA8-44A5-BDE6-24519C8DF7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21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</a:t>
            </a:r>
            <a:r>
              <a:rPr lang="en-US" dirty="0" err="1"/>
              <a:t>Merrit</a:t>
            </a:r>
            <a:r>
              <a:rPr lang="en-US" dirty="0"/>
              <a:t> Hawkins’ 2017 review of physician and advanced </a:t>
            </a:r>
            <a:r>
              <a:rPr lang="en-US" dirty="0" err="1"/>
              <a:t>particitioner</a:t>
            </a:r>
            <a:r>
              <a:rPr lang="en-US" dirty="0"/>
              <a:t> recruiting incentives,</a:t>
            </a:r>
          </a:p>
          <a:p>
            <a:r>
              <a:rPr lang="en-US" dirty="0"/>
              <a:t>The top 3 most requested searches by medical specialty were – Family Medicine, Psychiatry, Internal Medicine,</a:t>
            </a:r>
          </a:p>
          <a:p>
            <a:r>
              <a:rPr lang="en-US"/>
              <a:t>Nurse Practitioner and OBGYN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EA3A2-2FA8-44A5-BDE6-24519C8DF7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2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1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5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8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9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3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4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9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0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2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microsoft.com/office/2011/relationships/webextension" Target="../webextensions/webextension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microsoft.com/office/2011/relationships/webextension" Target="../webextensions/webextension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microsoft.com/office/2011/relationships/webextension" Target="../webextensions/webextension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microsoft.com/office/2011/relationships/webextension" Target="../webextensions/webextension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3C97-0718-401E-9790-24ED224B7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927" y="2352108"/>
            <a:ext cx="9892145" cy="1645920"/>
          </a:xfrm>
        </p:spPr>
        <p:txBody>
          <a:bodyPr>
            <a:normAutofit/>
          </a:bodyPr>
          <a:lstStyle/>
          <a:p>
            <a:r>
              <a:rPr lang="en-US" dirty="0"/>
              <a:t>A Closer Look at NYC’s Doctors, As Told By </a:t>
            </a:r>
            <a:r>
              <a:rPr lang="en-US" dirty="0" err="1"/>
              <a:t>RateMDs.Com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E2966-0C6F-4527-A365-F36D94572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Gwen Fernandez</a:t>
            </a:r>
          </a:p>
        </p:txBody>
      </p:sp>
    </p:spTree>
    <p:extLst>
      <p:ext uri="{BB962C8B-B14F-4D97-AF65-F5344CB8AC3E}">
        <p14:creationId xmlns:p14="http://schemas.microsoft.com/office/powerpoint/2010/main" val="100152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3214-3152-46B9-9E93-87152D8D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3583"/>
            <a:ext cx="7729728" cy="1188720"/>
          </a:xfrm>
        </p:spPr>
        <p:txBody>
          <a:bodyPr/>
          <a:lstStyle/>
          <a:p>
            <a:r>
              <a:rPr lang="en-US" dirty="0"/>
              <a:t>What is RateMds.com and 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9F26-A1C7-4F4F-97ED-A1A5B1A5B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12818"/>
            <a:ext cx="7729728" cy="3627209"/>
          </a:xfrm>
        </p:spPr>
        <p:txBody>
          <a:bodyPr/>
          <a:lstStyle/>
          <a:p>
            <a:r>
              <a:rPr lang="en-US" dirty="0"/>
              <a:t>One of a few websites that allow patients to post ratings and comments about doctors (others include </a:t>
            </a:r>
            <a:r>
              <a:rPr lang="en-US" dirty="0" err="1"/>
              <a:t>ZocDoc</a:t>
            </a:r>
            <a:r>
              <a:rPr lang="en-US" dirty="0"/>
              <a:t>, </a:t>
            </a:r>
            <a:r>
              <a:rPr lang="en-US" dirty="0" err="1"/>
              <a:t>HealthGrades</a:t>
            </a:r>
            <a:r>
              <a:rPr lang="en-US" dirty="0"/>
              <a:t>, Yelp, etc.)</a:t>
            </a:r>
          </a:p>
          <a:p>
            <a:r>
              <a:rPr lang="en-US" dirty="0"/>
              <a:t>Reviewers anonymously rate doctors based on their staff, punctuality, helpfulness and knowledgeability </a:t>
            </a:r>
          </a:p>
          <a:p>
            <a:pPr lvl="1"/>
            <a:r>
              <a:rPr lang="en-US" dirty="0"/>
              <a:t>While anyone can post a review on the site, comments are reviewed before being approved for posting</a:t>
            </a:r>
          </a:p>
          <a:p>
            <a:pPr lvl="1"/>
            <a:r>
              <a:rPr lang="en-US" dirty="0"/>
              <a:t>Doctors are able to flag comments for removal, but removal is not guaranteed</a:t>
            </a:r>
          </a:p>
          <a:p>
            <a:pPr lvl="1"/>
            <a:r>
              <a:rPr lang="en-US" dirty="0"/>
              <a:t>Site uses “automated algorithms and human moderators” to filter out fake reviews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7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D690-62D9-47F8-83D5-2BAF0E68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219"/>
            <a:ext cx="7729728" cy="1188720"/>
          </a:xfrm>
        </p:spPr>
        <p:txBody>
          <a:bodyPr/>
          <a:lstStyle/>
          <a:p>
            <a:r>
              <a:rPr lang="en-US" dirty="0"/>
              <a:t>Scraping </a:t>
            </a:r>
            <a:r>
              <a:rPr lang="en-US" dirty="0" err="1"/>
              <a:t>Ratemds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48D00-BB5A-4B3F-B0D8-6D8EC8725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12818"/>
            <a:ext cx="7729728" cy="3627209"/>
          </a:xfrm>
        </p:spPr>
        <p:txBody>
          <a:bodyPr/>
          <a:lstStyle/>
          <a:p>
            <a:r>
              <a:rPr lang="en-US" dirty="0"/>
              <a:t>Two </a:t>
            </a:r>
            <a:r>
              <a:rPr lang="en-US" dirty="0" err="1"/>
              <a:t>scrapy</a:t>
            </a:r>
            <a:r>
              <a:rPr lang="en-US" dirty="0"/>
              <a:t> spiders to collect general information on all doctors within NYC area as well as a sample of their ratings</a:t>
            </a:r>
          </a:p>
          <a:p>
            <a:pPr lvl="1"/>
            <a:r>
              <a:rPr lang="en-US" dirty="0"/>
              <a:t>Variables include: name, gender, specialty, location (by borough), number of reviews, languages spoken, insurances accepted and ratings</a:t>
            </a:r>
          </a:p>
          <a:p>
            <a:r>
              <a:rPr lang="en-US" dirty="0"/>
              <a:t>Information for 1,388 MDs scraped</a:t>
            </a:r>
          </a:p>
          <a:p>
            <a:r>
              <a:rPr lang="en-US" dirty="0"/>
              <a:t>36,399 ratings scraped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7B739-6199-441A-B1A7-BE36272EC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657621"/>
            <a:ext cx="5276850" cy="17755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08CD77-DAF3-404E-87AB-9FCAC6B32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354" y="4657621"/>
            <a:ext cx="4215146" cy="177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6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30A8-2C05-44D7-BCD1-ACDEC60A8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182092"/>
            <a:ext cx="3794760" cy="3561864"/>
          </a:xfrm>
        </p:spPr>
        <p:txBody>
          <a:bodyPr>
            <a:normAutofit/>
          </a:bodyPr>
          <a:lstStyle/>
          <a:p>
            <a:r>
              <a:rPr lang="en-US" sz="1700" dirty="0"/>
              <a:t>In a city as diverse as NYC, how many doctors accommodate multi-lingual populations by speaking more than one language?</a:t>
            </a:r>
          </a:p>
          <a:p>
            <a:r>
              <a:rPr lang="en-US" sz="1700" dirty="0"/>
              <a:t>What are the most commonly spoken languages by NYC MDs?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Add-in 5" title="Plotly D3.js Charts for Powerpoint and Excel">
                <a:extLst>
                  <a:ext uri="{FF2B5EF4-FFF2-40B4-BE49-F238E27FC236}">
                    <a16:creationId xmlns:a16="http://schemas.microsoft.com/office/drawing/2014/main" id="{AA8FD719-640D-400B-8D2A-6FB9C11BB1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2190212"/>
                  </p:ext>
                </p:extLst>
              </p:nvPr>
            </p:nvGraphicFramePr>
            <p:xfrm>
              <a:off x="7127632" y="126710"/>
              <a:ext cx="3655245" cy="304367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Add-in 5" title="Plotly D3.js Charts for Powerpoint and Excel">
                <a:extLst>
                  <a:ext uri="{FF2B5EF4-FFF2-40B4-BE49-F238E27FC236}">
                    <a16:creationId xmlns:a16="http://schemas.microsoft.com/office/drawing/2014/main" id="{AA8FD719-640D-400B-8D2A-6FB9C11BB1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7632" y="126710"/>
                <a:ext cx="3655245" cy="3043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Plotly D3.js Charts for Powerpoint and Excel">
                <a:extLst>
                  <a:ext uri="{FF2B5EF4-FFF2-40B4-BE49-F238E27FC236}">
                    <a16:creationId xmlns:a16="http://schemas.microsoft.com/office/drawing/2014/main" id="{11F8C67F-C5CB-4E43-89D6-669749BA3B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343873"/>
                  </p:ext>
                </p:extLst>
              </p:nvPr>
            </p:nvGraphicFramePr>
            <p:xfrm>
              <a:off x="6347737" y="3495674"/>
              <a:ext cx="5663576" cy="326707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7" name="Add-in 6" title="Plotly D3.js Charts for Powerpoint and Excel">
                <a:extLst>
                  <a:ext uri="{FF2B5EF4-FFF2-40B4-BE49-F238E27FC236}">
                    <a16:creationId xmlns:a16="http://schemas.microsoft.com/office/drawing/2014/main" id="{11F8C67F-C5CB-4E43-89D6-669749BA3B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47737" y="3495674"/>
                <a:ext cx="5663576" cy="32670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242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9C53B-37E1-4C38-B7D2-EA96E88B0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671156"/>
            <a:ext cx="3794760" cy="3072799"/>
          </a:xfrm>
        </p:spPr>
        <p:txBody>
          <a:bodyPr/>
          <a:lstStyle/>
          <a:p>
            <a:r>
              <a:rPr lang="en-US" dirty="0"/>
              <a:t>In New York state, 38% of Physicians are women and 62% are men. How did the </a:t>
            </a:r>
            <a:r>
              <a:rPr lang="en-US" dirty="0" err="1"/>
              <a:t>RateMDs</a:t>
            </a:r>
            <a:r>
              <a:rPr lang="en-US" dirty="0"/>
              <a:t> gender ratio compare?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Plotly D3.js Charts for Powerpoint and Excel">
                <a:extLst>
                  <a:ext uri="{FF2B5EF4-FFF2-40B4-BE49-F238E27FC236}">
                    <a16:creationId xmlns:a16="http://schemas.microsoft.com/office/drawing/2014/main" id="{B8B541D8-D932-4F23-ADE2-76D0725F18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5268691"/>
                  </p:ext>
                </p:extLst>
              </p:nvPr>
            </p:nvGraphicFramePr>
            <p:xfrm>
              <a:off x="6293426" y="198291"/>
              <a:ext cx="5715000" cy="35424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Add-in 4" title="Plotly D3.js Charts for Powerpoint and Excel">
                <a:extLst>
                  <a:ext uri="{FF2B5EF4-FFF2-40B4-BE49-F238E27FC236}">
                    <a16:creationId xmlns:a16="http://schemas.microsoft.com/office/drawing/2014/main" id="{B8B541D8-D932-4F23-ADE2-76D0725F18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3426" y="198291"/>
                <a:ext cx="5715000" cy="3542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Plotly D3.js Charts for Powerpoint and Excel">
                <a:extLst>
                  <a:ext uri="{FF2B5EF4-FFF2-40B4-BE49-F238E27FC236}">
                    <a16:creationId xmlns:a16="http://schemas.microsoft.com/office/drawing/2014/main" id="{E18EC2E1-5E00-4E0B-B813-E12C588363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464890"/>
                  </p:ext>
                </p:extLst>
              </p:nvPr>
            </p:nvGraphicFramePr>
            <p:xfrm>
              <a:off x="6705600" y="3851564"/>
              <a:ext cx="4904509" cy="29146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7" name="Add-in 6" title="Plotly D3.js Charts for Powerpoint and Excel">
                <a:extLst>
                  <a:ext uri="{FF2B5EF4-FFF2-40B4-BE49-F238E27FC236}">
                    <a16:creationId xmlns:a16="http://schemas.microsoft.com/office/drawing/2014/main" id="{E18EC2E1-5E00-4E0B-B813-E12C588363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05600" y="3851564"/>
                <a:ext cx="4904509" cy="29146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510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Plotly D3.js Charts for Powerpoint and Excel">
                <a:extLst>
                  <a:ext uri="{FF2B5EF4-FFF2-40B4-BE49-F238E27FC236}">
                    <a16:creationId xmlns:a16="http://schemas.microsoft.com/office/drawing/2014/main" id="{1655562E-042A-4951-947D-930B8100D4A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42800739"/>
                  </p:ext>
                </p:extLst>
              </p:nvPr>
            </p:nvGraphicFramePr>
            <p:xfrm>
              <a:off x="7414635" y="250682"/>
              <a:ext cx="3759055" cy="303284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Content Placeholder 4" title="Plotly D3.js Charts for Powerpoint and Excel">
                <a:extLst>
                  <a:ext uri="{FF2B5EF4-FFF2-40B4-BE49-F238E27FC236}">
                    <a16:creationId xmlns:a16="http://schemas.microsoft.com/office/drawing/2014/main" id="{1655562E-042A-4951-947D-930B8100D4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14635" y="250682"/>
                <a:ext cx="3759055" cy="3032845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9D46E-D01D-41D6-A695-2F59515C5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888673"/>
            <a:ext cx="3794760" cy="2855281"/>
          </a:xfrm>
        </p:spPr>
        <p:txBody>
          <a:bodyPr/>
          <a:lstStyle/>
          <a:p>
            <a:r>
              <a:rPr lang="en-US" dirty="0"/>
              <a:t>What are the top specialties for female and male MDs?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Plotly D3.js Charts for Powerpoint and Excel">
                <a:extLst>
                  <a:ext uri="{FF2B5EF4-FFF2-40B4-BE49-F238E27FC236}">
                    <a16:creationId xmlns:a16="http://schemas.microsoft.com/office/drawing/2014/main" id="{289BFE6A-9118-4BD4-A658-C3478BF39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8767189"/>
                  </p:ext>
                </p:extLst>
              </p:nvPr>
            </p:nvGraphicFramePr>
            <p:xfrm>
              <a:off x="7414635" y="3488747"/>
              <a:ext cx="3759055" cy="326534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7" name="Add-in 6" title="Plotly D3.js Charts for Powerpoint and Excel">
                <a:extLst>
                  <a:ext uri="{FF2B5EF4-FFF2-40B4-BE49-F238E27FC236}">
                    <a16:creationId xmlns:a16="http://schemas.microsoft.com/office/drawing/2014/main" id="{289BFE6A-9118-4BD4-A658-C3478BF39F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4635" y="3488747"/>
                <a:ext cx="3759055" cy="32653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293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C7CDE-944C-4DA6-8B37-B078AC912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535382"/>
            <a:ext cx="3794760" cy="3208574"/>
          </a:xfrm>
        </p:spPr>
        <p:txBody>
          <a:bodyPr/>
          <a:lstStyle/>
          <a:p>
            <a:r>
              <a:rPr lang="en-US" dirty="0"/>
              <a:t>What are the most widely accepted insurances by NYC doctors? 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Plotly D3.js Charts for Powerpoint and Excel">
                <a:extLst>
                  <a:ext uri="{FF2B5EF4-FFF2-40B4-BE49-F238E27FC236}">
                    <a16:creationId xmlns:a16="http://schemas.microsoft.com/office/drawing/2014/main" id="{9E698C31-1F3B-4D4E-8CF3-F823472A13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4031572"/>
                  </p:ext>
                </p:extLst>
              </p:nvPr>
            </p:nvGraphicFramePr>
            <p:xfrm>
              <a:off x="6605154" y="1431347"/>
              <a:ext cx="5143500" cy="37433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 title="Plotly D3.js Charts for Powerpoint and Excel">
                <a:extLst>
                  <a:ext uri="{FF2B5EF4-FFF2-40B4-BE49-F238E27FC236}">
                    <a16:creationId xmlns:a16="http://schemas.microsoft.com/office/drawing/2014/main" id="{9E698C31-1F3B-4D4E-8CF3-F823472A13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5154" y="1431347"/>
                <a:ext cx="5143500" cy="37433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486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Plotly D3.js Charts for Powerpoint and Excel">
                <a:extLst>
                  <a:ext uri="{FF2B5EF4-FFF2-40B4-BE49-F238E27FC236}">
                    <a16:creationId xmlns:a16="http://schemas.microsoft.com/office/drawing/2014/main" id="{3E2458E4-314A-49EB-9B5A-3F910948A1C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07538066"/>
                  </p:ext>
                </p:extLst>
              </p:nvPr>
            </p:nvGraphicFramePr>
            <p:xfrm>
              <a:off x="6352310" y="1586346"/>
              <a:ext cx="5615566" cy="335972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 title="Plotly D3.js Charts for Powerpoint and Excel">
                <a:extLst>
                  <a:ext uri="{FF2B5EF4-FFF2-40B4-BE49-F238E27FC236}">
                    <a16:creationId xmlns:a16="http://schemas.microsoft.com/office/drawing/2014/main" id="{3E2458E4-314A-49EB-9B5A-3F910948A1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2310" y="1586346"/>
                <a:ext cx="5615566" cy="335972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51E83-6A5A-4FD6-87EE-5EECAB2BC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715490"/>
            <a:ext cx="3794760" cy="3028463"/>
          </a:xfrm>
        </p:spPr>
        <p:txBody>
          <a:bodyPr/>
          <a:lstStyle/>
          <a:p>
            <a:r>
              <a:rPr lang="en-US" dirty="0"/>
              <a:t>How well are NYC MDs performing according to their patients?</a:t>
            </a:r>
          </a:p>
        </p:txBody>
      </p:sp>
    </p:spTree>
    <p:extLst>
      <p:ext uri="{BB962C8B-B14F-4D97-AF65-F5344CB8AC3E}">
        <p14:creationId xmlns:p14="http://schemas.microsoft.com/office/powerpoint/2010/main" val="154167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Plotly D3.js Charts for Powerpoint and Excel">
                <a:extLst>
                  <a:ext uri="{FF2B5EF4-FFF2-40B4-BE49-F238E27FC236}">
                    <a16:creationId xmlns:a16="http://schemas.microsoft.com/office/drawing/2014/main" id="{11788132-33B3-4F65-98D7-8631D3FCD4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891007"/>
                  </p:ext>
                </p:extLst>
              </p:nvPr>
            </p:nvGraphicFramePr>
            <p:xfrm>
              <a:off x="287481" y="177511"/>
              <a:ext cx="5718463" cy="316143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 title="Plotly D3.js Charts for Powerpoint and Excel">
                <a:extLst>
                  <a:ext uri="{FF2B5EF4-FFF2-40B4-BE49-F238E27FC236}">
                    <a16:creationId xmlns:a16="http://schemas.microsoft.com/office/drawing/2014/main" id="{11788132-33B3-4F65-98D7-8631D3FCD4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481" y="177511"/>
                <a:ext cx="5718463" cy="3161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809EF504-F262-4976-9955-525B6C8B62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9112912"/>
                  </p:ext>
                </p:extLst>
              </p:nvPr>
            </p:nvGraphicFramePr>
            <p:xfrm>
              <a:off x="6352308" y="170584"/>
              <a:ext cx="5572991" cy="316836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809EF504-F262-4976-9955-525B6C8B62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2308" y="170584"/>
                <a:ext cx="5572991" cy="31683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29098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webextension1.xml><?xml version="1.0" encoding="utf-8"?>
<we:webextension xmlns:we="http://schemas.microsoft.com/office/webextensions/webextension/2010/11" id="{3EE7A897-BB75-45E8-91B7-D525A4E9CD28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20&quot;,&quot;plotlyChartJSON&quot;:null,&quot;appVersion&quot;:&quot;1.0&quot;,&quot;savedDate&quot;:&quot;Tue, 24 Oct 2017 03:34:40 GMT&quot;}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C87D38BB-86CA-49FC-89C3-22E4EDB35757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32&quot;,&quot;plotlyChartJSON&quot;:null,&quot;appVersion&quot;:&quot;1.0&quot;,&quot;savedDate&quot;:&quot;Tue, 24 Oct 2017 03:36:39 GMT&quot;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B402706E-93D0-497F-AB9D-93F76F974F5A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18/number-of-doctors-vs-number-of-languages-spoken/&quot;,&quot;plotlyChartJSON&quot;:null,&quot;appVersion&quot;:&quot;1.0&quot;,&quot;savedDate&quot;:&quot;Tue, 24 Oct 2017 03:34:40 GMT&quot;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0BEDFCD3-5156-465E-B95A-E90FD250B762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11&quot;,&quot;plotlyChartJSON&quot;:null,&quot;appVersion&quot;:&quot;1.0&quot;,&quot;savedDate&quot;:&quot;Tue, 24 Oct 2017 15:02:15 GMT&quot;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033FCDDF-C12D-4C7B-B083-2729A26F42E4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0&quot;,&quot;plotlyChartJSON&quot;:null,&quot;appVersion&quot;:&quot;1.0&quot;,&quot;savedDate&quot;:&quot;Tue, 24 Oct 2017 15:02:15 GMT&quot;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D4C3ED2C-4ED9-48CC-B875-2C5978111F29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14&quot;,&quot;plotlyChartJSON&quot;:null,&quot;appVersion&quot;:&quot;1.0&quot;,&quot;savedDate&quot;:&quot;Tue, 24 Oct 2017 03:35:43 GMT&quot;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BF9E1B06-E704-49CB-8190-A9B40E1A9C6A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16&quot;,&quot;plotlyChartJSON&quot;:null,&quot;appVersion&quot;:&quot;1.0&quot;,&quot;savedDate&quot;:&quot;Tue, 24 Oct 2017 03:35:42 GMT&quot;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5FE54499-0F93-4438-95CD-E28BF0ACCF3A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7&quot;,&quot;plotlyChartJSON&quot;:null,&quot;appVersion&quot;:&quot;1.0&quot;,&quot;savedDate&quot;:&quot;Tue, 24 Oct 2017 03:36:05 GMT&quot;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B6751CEF-BD2B-4E3E-A471-60422D6932D2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42&quot;,&quot;plotlyChartJSON&quot;:null,&quot;appVersion&quot;:&quot;1.0&quot;,&quot;savedDate&quot;:&quot;Tue, 24 Oct 2017 03:36:15 GMT&quot;}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26D54016-71C5-40BA-9838-3A409D9899A7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34&quot;,&quot;plotlyChartJSON&quot;:null,&quot;appVersion&quot;:&quot;1.0&quot;,&quot;savedDate&quot;:&quot;Tue, 24 Oct 2017 03:36:38 GMT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534</Words>
  <Application>Microsoft Office PowerPoint</Application>
  <PresentationFormat>Widescreen</PresentationFormat>
  <Paragraphs>40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A Closer Look at NYC’s Doctors, As Told By RateMDs.Com</vt:lpstr>
      <vt:lpstr>What is RateMds.com and how does it work?</vt:lpstr>
      <vt:lpstr>Scraping Ratemds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2017-10-24T15:10:25Z</dcterms:modified>
</cp:coreProperties>
</file>