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4.xml" ContentType="application/vnd.openxmlformats-officedocument.presentationml.notesSlide+xml"/>
  <Override PartName="/ppt/webextensions/webextension5.xml" ContentType="application/vnd.ms-office.webextension+xml"/>
  <Override PartName="/ppt/webextensions/webextension6.xml" ContentType="application/vnd.ms-office.webextension+xml"/>
  <Override PartName="/ppt/notesSlides/notesSlide5.xml" ContentType="application/vnd.openxmlformats-officedocument.presentationml.notesSlide+xml"/>
  <Override PartName="/ppt/webextensions/webextension7.xml" ContentType="application/vnd.ms-office.webextension+xml"/>
  <Override PartName="/ppt/webextensions/webextension8.xml" ContentType="application/vnd.ms-office.webextension+xml"/>
  <Override PartName="/ppt/notesSlides/notesSlide6.xml" ContentType="application/vnd.openxmlformats-officedocument.presentationml.notesSlide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10"/>
  </p:notesMasterIdLst>
  <p:sldIdLst>
    <p:sldId id="261" r:id="rId2"/>
    <p:sldId id="262" r:id="rId3"/>
    <p:sldId id="265" r:id="rId4"/>
    <p:sldId id="266" r:id="rId5"/>
    <p:sldId id="269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0" autoAdjust="0"/>
  </p:normalViewPr>
  <p:slideViewPr>
    <p:cSldViewPr snapToGrid="0">
      <p:cViewPr>
        <p:scale>
          <a:sx n="69" d="100"/>
          <a:sy n="69" d="100"/>
        </p:scale>
        <p:origin x="7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529AC-271C-49B2-8221-A3B78D2B1A0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EA3A2-2FA8-44A5-BDE6-24519C8D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8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-Information for 1,388 MDs scraped</a:t>
            </a:r>
          </a:p>
          <a:p>
            <a:r>
              <a:rPr lang="en-US" dirty="0"/>
              <a:t>36,399 ratings scraped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6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of 2014) In NYC, 48.9% of the population (&gt;5 years) speaks a language other than English</a:t>
            </a:r>
          </a:p>
          <a:p>
            <a:r>
              <a:rPr lang="en-US" dirty="0"/>
              <a:t>	-of those 48.9%, 49.8% speak Spanish, followed by Chinese (12.3%) and Russian (4.8%) (INFO from NYC.gov)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-As of April 2017,  34% of all Physicians in the USA were female and 66% were male - https://www.kff.org/other/state-indicator/physicians-by-gender/?dataView=1&amp;currentTimeframe=0&amp;selectedRows=%7B%22wrapups%22:%7B%22united-states%22:%7B%7D%7D%7D&amp;sortModel=%7B%22colId%22:%22Location%22,%22sort%22:%22asc%22%7D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-77% male and 23% female in this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-NY state has one of highest percentage of female doctors in the country – two highest states are Mass and RI (both with 40% female doctors)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-times article from </a:t>
            </a:r>
            <a:r>
              <a:rPr lang="en-US" dirty="0" err="1"/>
              <a:t>july</a:t>
            </a:r>
            <a:r>
              <a:rPr lang="en-US" dirty="0"/>
              <a:t> 2016 on the gender wage gap asserts that although half of all medical graduates are now women, male doctors earn on average 8%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 female counterparts (about a $20,000 salary difference on average)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-article also asserts that similar discrepancies are observed between racial groups, for example white doctors can earn up to $60,000 more than black doctors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-would like to analyze this as well, but the information was not provided.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-http://time.com/4398888/doctors-gender-wage-gap/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Merrit</a:t>
            </a:r>
            <a:r>
              <a:rPr lang="en-US" dirty="0"/>
              <a:t> Hawkins’ 2017 review of physician and advanced </a:t>
            </a:r>
            <a:r>
              <a:rPr lang="en-US" dirty="0" err="1"/>
              <a:t>particitioner</a:t>
            </a:r>
            <a:r>
              <a:rPr lang="en-US" dirty="0"/>
              <a:t> recruiting incentives,</a:t>
            </a:r>
          </a:p>
          <a:p>
            <a:r>
              <a:rPr lang="en-US" dirty="0"/>
              <a:t>The top 3 most requested searches by medical specialty were – Family Medicine, Psychiatry, Internal Medicine,</a:t>
            </a:r>
          </a:p>
          <a:p>
            <a:r>
              <a:rPr lang="en-US"/>
              <a:t>Nurse Practitioner and OBGYN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1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3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C2BE716-ADD6-4A3A-A7B3-81067DC638C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microsoft.com/office/2011/relationships/webextension" Target="../webextensions/webextension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microsoft.com/office/2011/relationships/webextension" Target="../webextensions/webextension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microsoft.com/office/2011/relationships/webextension" Target="../webextensions/webextension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11/relationships/webextension" Target="../webextensions/webextension9.xml"/><Relationship Id="rId7" Type="http://schemas.microsoft.com/office/2011/relationships/webextension" Target="../webextensions/webextension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11/relationships/webextension" Target="../webextensions/webextension10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11/relationships/webextension" Target="../webextensions/webextension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3C97-0718-401E-9790-24ED224B7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7" y="2352108"/>
            <a:ext cx="9892145" cy="1645920"/>
          </a:xfrm>
        </p:spPr>
        <p:txBody>
          <a:bodyPr>
            <a:normAutofit/>
          </a:bodyPr>
          <a:lstStyle/>
          <a:p>
            <a:r>
              <a:rPr lang="en-US" dirty="0"/>
              <a:t>A Closer Look at NYC’s Doctors, As Told By </a:t>
            </a:r>
            <a:r>
              <a:rPr lang="en-US" dirty="0" err="1"/>
              <a:t>RateMDs.Com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E2966-0C6F-4527-A365-F36D94572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Gwen Fernandez</a:t>
            </a:r>
          </a:p>
        </p:txBody>
      </p:sp>
    </p:spTree>
    <p:extLst>
      <p:ext uri="{BB962C8B-B14F-4D97-AF65-F5344CB8AC3E}">
        <p14:creationId xmlns:p14="http://schemas.microsoft.com/office/powerpoint/2010/main" val="100152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3214-3152-46B9-9E93-87152D8D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583"/>
            <a:ext cx="7729728" cy="1188720"/>
          </a:xfrm>
        </p:spPr>
        <p:txBody>
          <a:bodyPr/>
          <a:lstStyle/>
          <a:p>
            <a:r>
              <a:rPr lang="en-US" dirty="0"/>
              <a:t>What is RateMds.com and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9F26-A1C7-4F4F-97ED-A1A5B1A5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2818"/>
            <a:ext cx="7729728" cy="3627209"/>
          </a:xfrm>
        </p:spPr>
        <p:txBody>
          <a:bodyPr/>
          <a:lstStyle/>
          <a:p>
            <a:r>
              <a:rPr lang="en-US" dirty="0"/>
              <a:t>One of a few websites that allow patients to post ratings and comments about doctors (others include </a:t>
            </a:r>
            <a:r>
              <a:rPr lang="en-US" dirty="0" err="1"/>
              <a:t>ZocDoc</a:t>
            </a:r>
            <a:r>
              <a:rPr lang="en-US" dirty="0"/>
              <a:t>, </a:t>
            </a:r>
            <a:r>
              <a:rPr lang="en-US" dirty="0" err="1"/>
              <a:t>HealthGrades</a:t>
            </a:r>
            <a:r>
              <a:rPr lang="en-US" dirty="0"/>
              <a:t>, Yelp, etc.)</a:t>
            </a:r>
          </a:p>
          <a:p>
            <a:r>
              <a:rPr lang="en-US" dirty="0"/>
              <a:t>Reviewers anonymously rate doctors based on their staff, punctuality, helpfulness and knowledge </a:t>
            </a:r>
          </a:p>
          <a:p>
            <a:pPr lvl="1"/>
            <a:r>
              <a:rPr lang="en-US" dirty="0"/>
              <a:t>While anyone can post a review on the site, comments are reviewed before being approved for posting</a:t>
            </a:r>
          </a:p>
          <a:p>
            <a:pPr lvl="1"/>
            <a:r>
              <a:rPr lang="en-US" dirty="0"/>
              <a:t>Doctors are able to flag comments for removal, but removal is not guaranteed</a:t>
            </a:r>
          </a:p>
          <a:p>
            <a:pPr lvl="1"/>
            <a:r>
              <a:rPr lang="en-US" dirty="0"/>
              <a:t>Site uses “automated algorithms and human moderators” to filter out fake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7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30A8-2C05-44D7-BCD1-ACDEC60A8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182092"/>
            <a:ext cx="3794760" cy="3561864"/>
          </a:xfrm>
        </p:spPr>
        <p:txBody>
          <a:bodyPr>
            <a:normAutofit/>
          </a:bodyPr>
          <a:lstStyle/>
          <a:p>
            <a:r>
              <a:rPr lang="en-US" sz="1700" dirty="0"/>
              <a:t>In a city as diverse as NYC, how many doctors accommodate multi-lingual populations by speaking more than one language?</a:t>
            </a:r>
          </a:p>
          <a:p>
            <a:r>
              <a:rPr lang="en-US" sz="1700" dirty="0"/>
              <a:t>What are the most commonly spoken languages by NYC MDs?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AA8FD719-640D-400B-8D2A-6FB9C11BB1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881465"/>
                  </p:ext>
                </p:extLst>
              </p:nvPr>
            </p:nvGraphicFramePr>
            <p:xfrm>
              <a:off x="7300814" y="55418"/>
              <a:ext cx="3655245" cy="20135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AA8FD719-640D-400B-8D2A-6FB9C11BB1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0814" y="55418"/>
                <a:ext cx="3655245" cy="2013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11F8C67F-C5CB-4E43-89D6-669749BA3B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6770473"/>
                  </p:ext>
                </p:extLst>
              </p:nvPr>
            </p:nvGraphicFramePr>
            <p:xfrm>
              <a:off x="6241473" y="2306782"/>
              <a:ext cx="5769839" cy="44559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11F8C67F-C5CB-4E43-89D6-669749BA3B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1473" y="2306782"/>
                <a:ext cx="5769839" cy="44559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42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9C53B-37E1-4C38-B7D2-EA96E88B0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671156"/>
            <a:ext cx="3794760" cy="3072799"/>
          </a:xfrm>
        </p:spPr>
        <p:txBody>
          <a:bodyPr/>
          <a:lstStyle/>
          <a:p>
            <a:r>
              <a:rPr lang="en-US" dirty="0"/>
              <a:t>In New York state, 38% of Physicians are women and 62% are men. How did the </a:t>
            </a:r>
            <a:r>
              <a:rPr lang="en-US" dirty="0" err="1"/>
              <a:t>RateMDs</a:t>
            </a:r>
            <a:r>
              <a:rPr lang="en-US" dirty="0"/>
              <a:t> gender ratio compare?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B8B541D8-D932-4F23-ADE2-76D0725F1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5268691"/>
                  </p:ext>
                </p:extLst>
              </p:nvPr>
            </p:nvGraphicFramePr>
            <p:xfrm>
              <a:off x="6293426" y="198291"/>
              <a:ext cx="5715000" cy="35424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B8B541D8-D932-4F23-ADE2-76D0725F18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3426" y="198291"/>
                <a:ext cx="5715000" cy="3542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Plotly D3.js Charts for Powerpoint and Excel">
                <a:extLst>
                  <a:ext uri="{FF2B5EF4-FFF2-40B4-BE49-F238E27FC236}">
                    <a16:creationId xmlns:a16="http://schemas.microsoft.com/office/drawing/2014/main" id="{84015FD6-67E5-459B-B4EF-06EA8F2F3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959401"/>
                  </p:ext>
                </p:extLst>
              </p:nvPr>
            </p:nvGraphicFramePr>
            <p:xfrm>
              <a:off x="6314208" y="3865418"/>
              <a:ext cx="5715000" cy="28817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Add-in 1" title="Plotly D3.js Charts for Powerpoint and Excel">
                <a:extLst>
                  <a:ext uri="{FF2B5EF4-FFF2-40B4-BE49-F238E27FC236}">
                    <a16:creationId xmlns:a16="http://schemas.microsoft.com/office/drawing/2014/main" id="{84015FD6-67E5-459B-B4EF-06EA8F2F37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4208" y="3865418"/>
                <a:ext cx="5715000" cy="28817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10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1655562E-042A-4951-947D-930B8100D4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2800739"/>
                  </p:ext>
                </p:extLst>
              </p:nvPr>
            </p:nvGraphicFramePr>
            <p:xfrm>
              <a:off x="7414635" y="250682"/>
              <a:ext cx="3759055" cy="30328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1655562E-042A-4951-947D-930B8100D4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4635" y="250682"/>
                <a:ext cx="3759055" cy="303284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9D46E-D01D-41D6-A695-2F59515C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888673"/>
            <a:ext cx="3794760" cy="2855281"/>
          </a:xfrm>
        </p:spPr>
        <p:txBody>
          <a:bodyPr/>
          <a:lstStyle/>
          <a:p>
            <a:r>
              <a:rPr lang="en-US" dirty="0"/>
              <a:t>What are the top specialties for female and male MDs?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289BFE6A-9118-4BD4-A658-C3478BF39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767189"/>
                  </p:ext>
                </p:extLst>
              </p:nvPr>
            </p:nvGraphicFramePr>
            <p:xfrm>
              <a:off x="7414635" y="3488747"/>
              <a:ext cx="3759055" cy="32653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289BFE6A-9118-4BD4-A658-C3478BF39F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4635" y="3488747"/>
                <a:ext cx="3759055" cy="32653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293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7CDE-944C-4DA6-8B37-B078AC91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535382"/>
            <a:ext cx="3794760" cy="3208574"/>
          </a:xfrm>
        </p:spPr>
        <p:txBody>
          <a:bodyPr/>
          <a:lstStyle/>
          <a:p>
            <a:r>
              <a:rPr lang="en-US" dirty="0"/>
              <a:t>What are the most widely accepted insurances by NYC doctors?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9E698C31-1F3B-4D4E-8CF3-F823472A13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438670"/>
                  </p:ext>
                </p:extLst>
              </p:nvPr>
            </p:nvGraphicFramePr>
            <p:xfrm>
              <a:off x="6532418" y="904875"/>
              <a:ext cx="5209308" cy="50538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9E698C31-1F3B-4D4E-8CF3-F823472A13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2418" y="904875"/>
                <a:ext cx="5209308" cy="50538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86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3E2458E4-314A-49EB-9B5A-3F910948A1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7538066"/>
                  </p:ext>
                </p:extLst>
              </p:nvPr>
            </p:nvGraphicFramePr>
            <p:xfrm>
              <a:off x="6352310" y="1586346"/>
              <a:ext cx="5615566" cy="33597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3E2458E4-314A-49EB-9B5A-3F910948A1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2310" y="1586346"/>
                <a:ext cx="5615566" cy="335972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51E83-6A5A-4FD6-87EE-5EECAB2BC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715490"/>
            <a:ext cx="3794760" cy="3028463"/>
          </a:xfrm>
        </p:spPr>
        <p:txBody>
          <a:bodyPr/>
          <a:lstStyle/>
          <a:p>
            <a:r>
              <a:rPr lang="en-US" dirty="0"/>
              <a:t>How well are NYC MDs performing according to their patients?</a:t>
            </a:r>
          </a:p>
        </p:txBody>
      </p:sp>
    </p:spTree>
    <p:extLst>
      <p:ext uri="{BB962C8B-B14F-4D97-AF65-F5344CB8AC3E}">
        <p14:creationId xmlns:p14="http://schemas.microsoft.com/office/powerpoint/2010/main" val="154167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Plotly D3.js Charts for Powerpoint and Excel">
                <a:extLst>
                  <a:ext uri="{FF2B5EF4-FFF2-40B4-BE49-F238E27FC236}">
                    <a16:creationId xmlns:a16="http://schemas.microsoft.com/office/drawing/2014/main" id="{11788132-33B3-4F65-98D7-8631D3FCD4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91007"/>
                  </p:ext>
                </p:extLst>
              </p:nvPr>
            </p:nvGraphicFramePr>
            <p:xfrm>
              <a:off x="287481" y="177511"/>
              <a:ext cx="5718463" cy="31614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Plotly D3.js Charts for Powerpoint and Excel">
                <a:extLst>
                  <a:ext uri="{FF2B5EF4-FFF2-40B4-BE49-F238E27FC236}">
                    <a16:creationId xmlns:a16="http://schemas.microsoft.com/office/drawing/2014/main" id="{11788132-33B3-4F65-98D7-8631D3FCD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481" y="177511"/>
                <a:ext cx="5718463" cy="3161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809EF504-F262-4976-9955-525B6C8B62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112912"/>
                  </p:ext>
                </p:extLst>
              </p:nvPr>
            </p:nvGraphicFramePr>
            <p:xfrm>
              <a:off x="6352308" y="170584"/>
              <a:ext cx="5572991" cy="316836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809EF504-F262-4976-9955-525B6C8B62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2308" y="170584"/>
                <a:ext cx="5572991" cy="3168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06CC0C0B-8DD3-4610-9856-287328A222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978723"/>
                  </p:ext>
                </p:extLst>
              </p:nvPr>
            </p:nvGraphicFramePr>
            <p:xfrm>
              <a:off x="287480" y="3643744"/>
              <a:ext cx="5718463" cy="30436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06CC0C0B-8DD3-4610-9856-287328A222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480" y="3643744"/>
                <a:ext cx="5718463" cy="3043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D275F186-A679-44E5-8601-6E8A8CEC52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0306519"/>
                  </p:ext>
                </p:extLst>
              </p:nvPr>
            </p:nvGraphicFramePr>
            <p:xfrm>
              <a:off x="6352307" y="3643743"/>
              <a:ext cx="5572991" cy="30436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9"/>
              </a:graphicData>
            </a:graphic>
          </p:graphicFrame>
        </mc:Choice>
        <mc:Fallback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D275F186-A679-44E5-8601-6E8A8CEC52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52307" y="3643743"/>
                <a:ext cx="5572991" cy="30436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2909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3EE7A897-BB75-45E8-91B7-D525A4E9CD28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20&quot;,&quot;plotlyChartJSON&quot;:null,&quot;appVersion&quot;:&quot;1.0&quot;,&quot;savedDate&quot;:&quot;Wed, 25 Oct 2017 01:38:27 GMT&quot;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C87D38BB-86CA-49FC-89C3-22E4EDB35757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32&quot;,&quot;plotlyChartJSON&quot;:null,&quot;appVersion&quot;:&quot;1.0&quot;,&quot;savedDate&quot;:&quot;Wed, 25 Oct 2017 01:07:42 GMT&quot;}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87F0A45E-ABAA-4B77-8FBB-417645DEE35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36&quot;,&quot;plotlyChartJSON&quot;:&quot;{\n    \&quot;data\&quot;: [\n        {\n            \&quot;visible\&quot;: true,\n            \&quot;type\&quot;: \&quot;histogram\&quot;,\n            \&quot;uid\&quot;: \&quot;215ae3\&quot;,\n            \&quot;name\&quot;: \&quot;trace 0\&quot;,\n            \&quot;showlegend\&quot;: true,\n            \&quot;legendgroup\&quot;: \&quot;\&quot;,\n            \&quot;hoverlabel\&quot;: {\n                \&quot;namelength\&quot;: 15,\n                \&quot;font\&quot;: {\n                    \&quot;family\&quot;: \&quot;Arial, sans-serif\&quot;,\n                    \&quot;size\&quot;: 13\n                }\n            },\n            \&quot;x\&quot;: [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4\&quot;,\n                \&quot;5\&quot;,\n                \&quot;5\&quot;,\n                \&quot;5\&quot;,\n                \&quot;1\&quot;,\n                \&quot;5\&quot;,\n                \&quot;5\&quot;,\n                \&quot;5\&quot;,\n                \&quot;4\&quot;,\n                \&quot;3\&quot;,\n                \&quot;1\&quot;,\n                \&quot;3\&quot;,\n                \&quot;5\&quot;,\n                \&quot;5\&quot;,\n                \&quot;5\&quot;,\n                \&quot;4\&quot;,\n                \&quot;3\&quot;,\n                \&quot;5\&quot;,\n                \&quot;4\&quot;,\n                \&quot;2\&quot;,\n                \&quot;5\&quot;,\n                \&quot;5\&quot;,\n                \&quot;5\&quot;,\n                \&quot;5\&quot;,\n                \&quot;5\&quot;,\n                \&quot;4\&quot;,\n                \&quot;5\&quot;,\n                \&quot;4\&quot;,\n                \&quot;5\&quot;,\n                \&quot;5\&quot;,\n                \&quot;4\&quot;,\n                \&quot;4\&quot;,\n                \&quot;4\&quot;,\n                \&quot;5\&quot;,\n                \&quot;5\&quot;,\n                \&quot;4\&quot;,\n                \&quot;5\&quot;,\n                \&quot;3\&quot;,\n                \&quot;5\&quot;,\n                \&quot;5\&quot;,\n                \&quot;1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4\&quot;,\n                \&quot;3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4\&quot;,\n                \&quot;5\&quot;,\n                \&quot;4\&quot;,\n                \&quot;5\&quot;,\n                \&quot;5\&quot;,\n                \&quot;5\&quot;,\n                \&quot;5\&quot;,\n                \&quot;4\&quot;,\n                \&quot;4\&quot;,\n                \&quot;4\&quot;,\n                \&quot;4\&quot;,\n                \&quot;1\&quot;,\n                \&quot;5\&quot;,\n                \&quot;4\&quot;,\n                \&quot;4\&quot;,\n                \&quot;5\&quot;,\n                \&quot;5\&quot;,\n                \&quot;5\&quot;,\n                \&quot;5\&quot;,\n                \&quot;5\&quot;,\n                \&quot;5\&quot;,\n                \&quot;4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4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4\&quot;,\n                \&quot;2\&quot;,\n                \&quot;5\&quot;,\n                \&quot;5\&quot;,\n                \&quot;1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4\&quot;,\n                \&quot;2\&quot;,\n                \&quot;5\&quot;,\n                \&quot;5\&quot;,\n                \&quot;5\&quot;,\n                \&quot;5\&quot;,\n                \&quot;1\&quot;,\n                \&quot;5\&quot;,\n                \&quot;4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1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4\&quot;,\n                \&quot;2\&quot;,\n                \&quot;5\&quot;,\n                \&quot;5\&quot;,\n                \&quot;5\&quot;,\n                \&quot;5\&quot;,\n                \&quot;4\&quot;,\n                \&quot;5\&quot;,\n                \&quot;5\&quot;,\n                \&quot;4\&quot;,\n                \&quot;5\&quot;,\n                \&quot;5\&quot;,\n                \&quot;4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4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3\&quot;,\n                \&quot;5\&quot;,\n                \&quot;5\&quot;,\n                \&quot;5\&quot;,\n                \&quot;4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4\&quot;,\n                \&quot;5\&quot;,\n                \&quot;4\&quot;,\n                \&quot;5\&quot;,\n                \&quot;5\&quot;,\n                \&quot;5\&quot;,\n                \&quot;1\&quot;,\n                \&quot;1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1\&quot;,\n                \&quot;5\&quot;,\n                \&quot;5\&quot;,\n                \&quot;3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2\&quot;,\n                \&quot;5\&quot;,\n                \&quot;3\&quot;,\n                \&quot;5\&quot;,\n                \&quot;5\&quot;,\n                \&quot;1\&quot;,\n                \&quot;4\&quot;,\n                \&quot;4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4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4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2\&quot;,\n                \&quot;5\&quot;,\n                \&quot;3\&quot;,\n                \&quot;3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4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3\&quot;,\n                \&quot;5\&quot;,\n                \&quot;2\&quot;,\n                \&quot;1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1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2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4\&quot;,\n                \&quot;5\&quot;,\n                \&quot;5\&quot;,\n                \&quot;5\&quot;,\n                \&quot;4\&quot;,\n                \&quot;4\&quot;,\n                \&quot;5\&quot;,\n                \&quot;5\&quot;,\n                \&quot;4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4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4\&quot;,\n                \&quot;5\&quot;,\n                \&quot;3\&quot;,\n                \&quot;5\&quot;,\n                \&quot;4\&quot;,\n                \&quot;5\&quot;,\n                \&quot;5\&quot;,\n                \&quot;5\&quot;,\n                \&quot;3\&quot;,\n                \&quot;5\&quot;,\n                \&quot;5\&quot;,\n                \&quot;5\&quot;,\n                \&quot;4\&quot;,\n                \&quot;4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4\&quot;,\n                \&quot;5\&quot;,\n                \&quot;5\&quot;,\n                \&quot;5\&quot;,\n                \&quot;4\&quot;,\n                \&quot;4\&quot;,\n                \&quot;5\&quot;,\n                \&quot;4\&quot;,\n                \&quot;5\&quot;,\n                \&quot;5\&quot;,\n                \&quot;5\&quot;,\n                \&quot;4\&quot;,\n                \&quot;5\&quot;,\n                \&quot;5\&quot;,\n                \&quot;2\&quot;,\n                \&quot;5\&quot;,\n                \&quot;5\&quot;,\n                \&quot;5\&quot;,\n                \&quot;4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4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4\&quot;,\n                \&quot;3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4\&quot;,\n                \&quot;3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1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3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1\&quot;,\n                \&quot;5\&quot;,\n                \&quot;5\&quot;,\n                \&quot;5\&quot;,\n                \&quot;4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1\&quot;,\n                \&quot;5\&quot;,\n                \&quot;5\&quot;,\n                \&quot;4\&quot;,\n                \&quot;4\&quot;,\n                \&quot;1\&quot;,\n                \&quot;5\&quot;,\n                \&quot;5\&quot;,\n                \&quot;4\&quot;,\n                \&quot;5\&quot;,\n                \&quot;5\&quot;,\n                \&quot;2\&quot;,\n                \&quot;5\&quot;,\n                \&quot;4\&quot;,\n                \&quot;3\&quot;,\n                \&quot;3\&quot;,\n                \&quot;1\&quot;,\n                \&quot;5\&quot;,\n                \&quot;2\&quot;,\n                \&quot;4\&quot;,\n                \&quot;5\&quot;,\n                \&quot;5\&quot;,\n                \&quot;5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4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1\&quot;,\n                \&quot;5\&quot;,\n                \&quot;3\&quot;,\n                \&quot;1\&quot;,\n                \&quot;4\&quot;,\n                \&quot;4\&quot;,\n                \&quot;4\&quot;,\n                \&quot;5\&quot;,\n                \&quot;5\&quot;,\n                \&quot;1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1\&quot;,\n                \&quot;5\&quot;,\n                \&quot;5\&quot;,\n                \&quot;5\&quot;,\n                \&quot;2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4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1\&quot;,\n                \&quot;5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1\&quot;,\n                \&quot;5\&quot;,\n                \&quot;5\&quot;,\n                \&quot;5\&quot;,\n                \&quot;1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3\&quot;,\n                \&quot;5\&quot;,\n                \&quot;5\&quot;,\n                \&quot;3\&quot;,\n                \&quot;5\&quot;,\n                \&quot;3\&quot;,\n                \&quot;5\&quot;,\n                \&quot;4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3\&quot;,\n                \&quot;2\&quot;,\n                \&quot;2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4\&quot;,\n                \&quot;2\&quot;,\n                \&quot;5\&quot;,\n                \&quot;5\&quot;,\n                \&quot;4\&quot;,\n                \&quot;3\&quot;,\n                \&quot;5\&quot;,\n                \&quot;5\&quot;,\n                \&quot;5\&quot;,\n                \&quot;5\&quot;,\n                \&quot;5\&quot;,\n                \&quot;2\&quot;,\n                \&quot;3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1\&quot;,\n                \&quot;5\&quot;,\n                \&quot;3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1\&quot;,\n                \&quot;5\&quot;,\n                \&quot;5\&quot;,\n                \&quot;5\&quot;,\n                \&quot;3\&quot;,\n                \&quot;5\&quot;,\n                \&quot;4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3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1\&quot;,\n                \&quot;5\&quot;,\n                \&quot;5\&quot;,\n                \&quot;5\&quot;,\n                \&quot;2\&quot;,\n                \&quot;5\&quot;,\n                \&quot;5\&quot;,\n                \&quot;1\&quot;,\n                \&quot;5\&quot;,\n                \&quot;1\&quot;,\n                \&quot;5\&quot;,\n                \&quot;3\&quot;,\n                \&quot;4\&quot;,\n                \&quot;5\&quot;,\n                \&quot;5\&quot;,\n                \&quot;4\&quot;,\n                \&quot;5\&quot;,\n                \&quot;5\&quot;,\n                \&quot;5\&quot;,\n                \&quot;1\&quot;,\n                \&quot;5\&quot;,\n                \&quot;5\&quot;,\n                \&quot;4\&quot;,\n                \&quot;5\&quot;,\n                \&quot;5\&quot;,\n                \&quot;5\&quot;,\n                \&quot;5\&quot;,\n                \&quot;4\&quot;,\n                \&quot;5\&quot;,\n                \&quot;5\&quot;,\n                \&quot;3\&quot;,\n                \&quot;4\&quot;,\n                \&quot;5\&quot;,\n                \&quot;5\&quot;,\n                \&quot;5\&quot;,\n                \&quot;5\&quot;,\n                \&quot;1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4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3\&quot;,\n                \&quot;3\&quot;,\n                \&quot;2\&quot;,\n                \&quot;5\&quot;,\n                \&quot;5\&quot;,\n                \&quot;4\&quot;,\n                \&quot;4\&quot;,\n                \&quot;5\&quot;,\n                \&quot;5\&quot;,\n                \&quot;5\&quot;,\n                \&quot;1\&quot;,\n                \&quot;5\&quot;,\n                \&quot;5\&quot;,\n                \&quot;5\&quot;,\n                \&quot;4\&quot;,\n                \&quot;4\&quot;,\n                \&quot;5\&quot;,\n                \&quot;5\&quot;,\n                \&quot;5\&quot;,\n                \&quot;1\&quot;,\n                \&quot;3\&quot;,\n                \&quot;5\&quot;,\n                \&quot;4\&quot;,\n                \&quot;5\&quot;,\n                \&quot;3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4\&quot;,\n                \&quot;4\&quot;,\n                \&quot;4\&quot;,\n                \&quot;5\&quot;,\n                \&quot;5\&quot;,\n                \&quot;4\&quot;,\n                \&quot;4\&quot;,\n                \&quot;3\&quot;,\n                \&quot;4\&quot;,\n                \&quot;4\&quot;,\n                \&quot;5\&quot;,\n                \&quot;4\&quot;,\n                \&quot;5\&quot;,\n                \&quot;4\&quot;,\n                \&quot;4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3\&quot;,\n                \&quot;5\&quot;,\n                \&quot;5\&quot;,\n                \&quot;3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3\&quot;,\n                \&quot;1\&quot;,\n                \&quot;1\&quot;,\n                \&quot;5\&quot;,\n                \&quot;5\&quot;,\n                \&quot;5\&quot;,\n                \&quot;4\&quot;,\n                \&quot;5\&quot;,\n                \&quot;2\&quot;,\n                \&quot;5\&quot;,\n                \&quot;5\&quot;,\n                \&quot;1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1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1\&quot;,\n                \&quot;1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4\&quot;,\n                \&quot;5\&quot;,\n                \&quot;1\&quot;,\n                \&quot;4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1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4\&quot;,\n                \&quot;1\&quot;,\n                \&quot;5\&quot;,\n                \&quot;5\&quot;,\n                \&quot;4\&quot;,\n                \&quot;5\&quot;,\n                \&quot;3\&quot;,\n                \&quot;3\&quot;,\n                \&quot;4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4\&quot;,\n                \&quot;3\&quot;,\n                \&quot;5\&quot;,\n                \&quot;5\&quot;,\n                \&quot;5\&quot;,\n                \&quot;1\&quot;,\n                \&quot;5\&quot;,\n                \&quot;5\&quot;,\n                \&quot;1\&quot;,\n                \&quot;5\&quot;,\n                \&quot;5\&quot;,\n                \&quot;4\&quot;,\n                \&quot;5\&quot;,\n                \&quot;1\&quot;,\n                \&quot;5\&quot;,\n                \&quot;3\&quot;,\n                \&quot;1\&quot;,\n                \&quot;5\&quot;,\n                \&quot;2\&quot;,\n                \&quot;4\&quot;,\n                \&quot;5\&quot;,\n                \&quot;5\&quot;,\n                \&quot;3\&quot;,\n                \&quot;5\&quot;,\n                \&quot;5\&quot;,\n                \&quot;4\&quot;,\n                \&quot;5\&quot;,\n                \&quot;5\&quot;,\n                \&quot;5\&quot;,\n                \&quot;4\&quot;,\n                \&quot;2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1\&quot;,\n                \&quot;2\&quot;,\n                \&quot;5\&quot;,\n                \&quot;5\&quot;,\n                \&quot;5\&quot;,\n                \&quot;4\&quot;,\n                \&quot;4\&quot;,\n                \&quot;5\&quot;,\n                \&quot;3\&quot;,\n                \&quot;5\&quot;,\n                \&quot;5\&quot;,\n                \&quot;4\&quot;,\n                \&quot;4\&quot;,\n                \&quot;2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4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1\&quot;,\n                \&quot;1\&quot;,\n                \&quot;5\&quot;,\n                \&quot;2\&quot;,\n                \&quot;5\&quot;,\n                \&quot;4\&quot;,\n                \&quot;3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1\&quot;,\n                \&quot;5\&quot;,\n                \&quot;5\&quot;,\n                \&quot;1\&quot;,\n                \&quot;5\&quot;,\n                \&quot;4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1\&quot;,\n                \&quot;3\&quot;,\n                \&quot;2\&quot;,\n                \&quot;5\&quot;,\n                \&quot;5\&quot;,\n                \&quot;4\&quot;,\n                \&quot;3\&quot;,\n                \&quot;4\&quot;,\n                \&quot;4\&quot;,\n                \&quot;5\&quot;,\n                \&quot;2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3\&quot;,\n                \&quot;5\&quot;,\n                \&quot;5\&quot;,\n                \&quot;4\&quot;,\n                \&quot;3\&quot;,\n                \&quot;3\&quot;,\n                \&quot;5\&quot;,\n                \&quot;5\&quot;,\n                \&quot;5\&quot;,\n                \&quot;3\&quot;,\n                \&quot;1\&quot;,\n                \&quot;4\&quot;,\n                \&quot;5\&quot;,\n                \&quot;4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1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4\&quot;,\n                \&quot;1\&quot;,\n                \&quot;5\&quot;,\n                \&quot;5\&quot;,\n                \&quot;2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2\&quot;,\n                \&quot;4\&quot;,\n                \&quot;1\&quot;,\n                \&quot;5\&quot;,\n                \&quot;5\&quot;,\n                \&quot;5\&quot;,\n                \&quot;3\&quot;,\n                \&quot;5\&quot;,\n                \&quot;1\&quot;,\n                \&quot;5\&quot;,\n                \&quot;5\&quot;,\n                \&quot;5\&quot;,\n                \&quot;1\&quot;,\n                \&quot;5\&quot;,\n                \&quot;3\&quot;,\n                \&quot;5\&quot;,\n                \&quot;1\&quot;,\n                \&quot;5\&quot;,\n                \&quot;2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3\&quot;,\n                \&quot;5\&quot;,\n                \&quot;3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3\&quot;,\n                \&quot;4\&quot;,\n                \&quot;4\&quot;,\n                \&quot;4\&quot;,\n                \&quot;4\&quot;,\n                \&quot;5\&quot;,\n                \&quot;5\&quot;,\n                \&quot;4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4\&quot;,\n                \&quot;5\&quot;,\n                \&quot;4\&quot;,\n                \&quot;4\&quot;,\n                \&quot;5\&quot;,\n                \&quot;3\&quot;,\n                \&quot;5\&quot;,\n                \&quot;4\&quot;,\n                \&quot;3\&quot;,\n                \&quot;3\&quot;,\n                \&quot;5\&quot;,\n                \&quot;5\&quot;,\n                \&quot;5\&quot;,\n                \&quot;5\&quot;,\n                \&quot;5\&quot;,\n                \&quot;1\&quot;,\n                \&quot;5\&quot;,\n                \&quot;1\&quot;,\n                \&quot;3\&quot;,\n                \&quot;5\&quot;,\n                \&quot;2\&quot;,\n                \&quot;1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2\&quot;,\n                \&quot;1\&quot;,\n                \&quot;5\&quot;,\n                \&quot;3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2\&quot;,\n                \&quot;5\&quot;,\n                \&quot;4\&quot;,\n                \&quot;1\&quot;,\n                \&quot;1\&quot;,\n                \&quot;5\&quot;,\n                \&quot;5\&quot;,\n                \&quot;5\&quot;,\n                \&quot;4\&quot;,\n                \&quot;1\&quot;,\n                \&quot;5\&quot;,\n                \&quot;5\&quot;,\n                \&quot;5\&quot;,\n                \&quot;5\&quot;,\n                \&quot;5\&quot;,\n                \&quot;4\&quot;,\n                \&quot;3\&quot;,\n                \&quot;2\&quot;,\n                \&quot;4\&quot;,\n                \&quot;3\&quot;,\n                \&quot;4\&quot;,\n                \&quot;1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1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4\&quot;,\n                \&quot;1\&quot;,\n                \&quot;3\&quot;,\n                \&quot;5\&quot;,\n                \&quot;1\&quot;,\n                \&quot;5\&quot;,\n                \&quot;5\&quot;,\n                \&quot;5\&quot;,\n                \&quot;5\&quot;,\n                \&quot;3\&quot;,\n                \&quot;1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5\&quot;,\n                \&quot;4\&quot;,\n                \&quot;1\&quot;,\n                \&quot;5\&quot;,\n                \&quot;5\&quot;,\n                \&quot;1\&quot;,\n                \&quot;1\&quot;,\n                \&quot;5\&quot;,\n                \&quot;5\&quot;,\n                \&quot;5\&quot;,\n                \&quot;1\&quot;,\n                \&quot;5\&quot;,\n                \&quot;5\&quot;,\n                \&quot;5\&quot;,\n                \&quot;3\&quot;,\n                \&quot;5\&quot;,\n                \&quot;5\&quot;,\n                \&quot;1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1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1\&quot;,\n                \&quot;5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4\&quot;,\n                \&quot;1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3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1\&quot;,\n                \&quot;5\&quot;,\n                \&quot;1\&quot;,\n                \&quot;5\&quot;,\n                \&quot;5\&quot;,\n                \&quot;5\&quot;,\n                \&quot;4\&quot;,\n                \&quot;4\&quot;,\n                \&quot;5\&quot;,\n                \&quot;5\&quot;,\n                \&quot;1\&quot;,\n                \&quot;5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1\&quot;,\n                \&quot;5\&quot;,\n                \&quot;5\&quot;,\n                \&quot;1\&quot;,\n                \&quot;5\&quot;,\n                \&quot;5\&quot;,\n                \&quot;5\&quot;,\n                \&quot;4\&quot;,\n                \&quot;5\&quot;,\n                \&quot;4\&quot;,\n                \&quot;5\&quot;,\n                \&quot;5\&quot;,\n                \&quot;5\&quot;,\n                \&quot;4\&quot;,\n                \&quot;5\&quot;,\n                \&quot;2\&quot;,\n                \&quot;5\&quot;,\n                \&quot;4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4\&quot;,\n                \&quot;4\&quot;,\n                \&quot;5\&quot;,\n                \&quot;5\&quot;,\n                \&quot;4\&quot;,\n                \&quot;1\&quot;,\n                \&quot;3\&quot;,\n                \&quot;5\&quot;,\n                \&quot;5\&quot;,\n                \&quot;5\&quot;,\n                \&quot;2\&quot;,\n                \&quot;5\&quot;,\n                \&quot;1\&quot;,\n                \&quot;5\&quot;,\n                \&quot;5\&quot;,\n                \&quot;1\&quot;,\n                \&quot;1\&quot;,\n                \&quot;4\&quot;,\n                \&quot;3\&quot;,\n                \&quot;5\&quot;,\n                \&quot;5\&quot;,\n                \&quot;5\&quot;,\n                \&quot;3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2\&quot;,\n                \&quot;5\&quot;,\n                \&quot;5\&quot;,\n                \&quot;2\&quot;,\n                \&quot;5\&quot;,\n                \&quot;5\&quot;,\n                \&quot;1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2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2\&quot;,\n                \&quot;2\&quot;,\n                \&quot;5\&quot;,\n                \&quot;5\&quot;,\n                \&quot;4\&quot;,\n                \&quot;3\&quot;,\n                \&quot;5\&quot;,\n                \&quot;1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4\&quot;,\n                \&quot;4\&quot;,\n                \&quot;5\&quot;,\n                \&quot;1\&quot;,\n                \&quot;4\&quot;,\n                \&quot;1\&quot;,\n                \&quot;2\&quot;,\n                \&quot;4\&quot;,\n                \&quot;3\&quot;,\n                \&quot;5\&quot;,\n                \&quot;1\&quot;,\n                \&quot;5\&quot;,\n                \&quot;1\&quot;,\n                \&quot;5\&quot;,\n                \&quot;1\&quot;,\n                \&quot;5\&quot;,\n                \&quot;5\&quot;,\n                \&quot;4\&quot;,\n                \&quot;1\&quot;,\n                \&quot;5\&quot;,\n                \&quot;3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4\&quot;,\n                \&quot;3\&quot;,\n                \&quot;5\&quot;,\n                \&quot;4\&quot;,\n                \&quot;4\&quot;,\n                \&quot;1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4\&quot;,\n                \&quot;4\&quot;,\n                \&quot;3\&quot;,\n                \&quot;2\&quot;,\n                \&quot;1\&quot;,\n                \&quot;4\&quot;,\n                \&quot;4\&quot;,\n                \&quot;5\&quot;,\n                \&quot;4\&quot;,\n                \&quot;1\&quot;,\n                \&quot;5\&quot;,\n                \&quot;5\&quot;,\n                \&quot;4\&quot;,\n                \&quot;5\&quot;,\n                \&quot;5\&quot;,\n                \&quot;5\&quot;,\n                \&quot;5\&quot;,\n                \&quot;4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1\&quot;,\n                \&quot;5\&quot;,\n                \&quot;3\&quot;,\n                \&quot;5\&quot;,\n                \&quot;1\&quot;,\n                \&quot;5\&quot;,\n                \&quot;4\&quot;,\n                \&quot;4\&quot;,\n                \&quot;3\&quot;,\n                \&quot;3\&quot;,\n                \&quot;2\&quot;,\n                \&quot;4\&quot;,\n                \&quot;5\&quot;,\n                \&quot;2\&quot;,\n                \&quot;3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4\&quot;,\n                \&quot;5\&quot;,\n                \&quot;4\&quot;,\n                \&quot;5\&quot;,\n                \&quot;4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4\&quot;,\n                \&quot;1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2\&quot;,\n                \&quot;5\&quot;,\n                \&quot;5\&quot;,\n                \&quot;5\&quot;,\n                \&quot;3\&quot;,\n                \&quot;5\&quot;,\n                \&quot;5\&quot;,\n                \&quot;5\&quot;,\n                \&quot;1\&quot;,\n                \&quot;1\&quot;,\n                \&quot;5\&quot;,\n                \&quot;5\&quot;,\n                \&quot;5\&quot;,\n                \&quot;1\&quot;,\n                \&quot;4\&quot;,\n                \&quot;5\&quot;,\n                \&quot;2\&quot;,\n                \&quot;1\&quot;,\n                \&quot;2\&quot;,\n                \&quot;5\&quot;,\n                \&quot;5\&quot;,\n                \&quot;5\&quot;,\n                \&quot;4\&quot;,\n                \&quot;1\&quot;,\n                \&quot;4\&quot;,\n                \&quot;3\&quot;,\n                \&quot;1\&quot;,\n                \&quot;4\&quot;,\n                \&quot;1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3\&quot;,\n                \&quot;1\&quot;,\n                \&quot;2\&quot;,\n                \&quot;5\&quot;,\n                \&quot;1\&quot;,\n                \&quot;3\&quot;,\n                \&quot;5\&quot;,\n                \&quot;5\&quot;,\n                \&quot;3\&quot;,\n                \&quot;5\&quot;,\n                \&quot;4\&quot;,\n                \&quot;5\&quot;,\n                \&quot;4\&quot;,\n                \&quot;3\&quot;,\n                \&quot;5\&quot;,\n                \&quot;3\&quot;,\n                \&quot;4\&quot;,\n                \&quot;4\&quot;,\n                \&quot;5\&quot;,\n                \&quot;4\&quot;,\n                \&quot;3\&quot;,\n                \&quot;1\&quot;,\n                \&quot;2\&quot;,\n                \&quot;3\&quot;,\n                \&quot;5\&quot;,\n                \&quot;4\&quot;,\n                \&quot;1\&quot;,\n                \&quot;2\&quot;,\n                \&quot;4\&quot;,\n                \&quot;5\&quot;,\n                \&quot;1\&quot;,\n                \&quot;5\&quot;,\n                \&quot;3\&quot;,\n                \&quot;4\&quot;,\n                \&quot;4\&quot;,\n                \&quot;1\&quot;,\n                \&quot;2\&quot;,\n                \&quot;4\&quot;,\n                \&quot;5\&quot;,\n                \&quot;5\&quot;,\n                \&quot;5\&quot;,\n                \&quot;5\&quot;,\n                \&quot;1\&quot;,\n                \&quot;1\&quot;,\n                \&quot;3\&quot;,\n                \&quot;5\&quot;,\n                \&quot;5\&quot;,\n                \&quot;3\&quot;,\n                \&quot;5\&quot;,\n                \&quot;3\&quot;,\n                \&quot;5\&quot;,\n                \&quot;4\&quot;,\n                \&quot;5\&quot;,\n                \&quot;3\&quot;,\n                \&quot;5\&quot;,\n                \&quot;5\&quot;,\n                \&quot;5\&quot;,\n                \&quot;5\&quot;,\n                \&quot;3\&quot;,\n                \&quot;5\&quot;,\n                \&quot;4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1\&quot;,\n                \&quot;3\&quot;,\n                \&quot;5\&quot;,\n                \&quot;4\&quot;,\n                \&quot;4\&quot;,\n                \&quot;3\&quot;,\n                \&quot;4\&quot;,\n                \&quot;4\&quot;,\n                \&quot;5\&quot;,\n                \&quot;5\&quot;,\n                \&quot;5\&quot;,\n                \&quot;5\&quot;,\n                \&quot;1\&quot;,\n                \&quot;5\&quot;,\n                \&quot;5\&quot;,\n                \&quot;3\&quot;,\n                \&quot;5\&quot;,\n                \&quot;5\&quot;,\n                \&quot;4\&quot;,\n                \&quot;4\&quot;,\n                \&quot;5\&quot;,\n                \&quot;4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3\&quot;,\n                \&quot;1\&quot;,\n                \&quot;1\&quot;,\n                \&quot;1\&quot;,\n                \&quot;5\&quot;,\n                \&quot;4\&quot;,\n                \&quot;5\&quot;,\n                \&quot;5\&quot;,\n                \&quot;1\&quot;,\n                \&quot;1\&quot;,\n                \&quot;1\&quot;,\n                \&quot;4\&quot;,\n                \&quot;5\&quot;,\n                \&quot;5\&quot;,\n                \&quot;3\&quot;,\n                \&quot;5\&quot;,\n                \&quot;5\&quot;,\n                \&quot;4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4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4\&quot;,\n                \&quot;1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4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1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1\&quot;,\n                \&quot;5\&quot;,\n                \&quot;3\&quot;,\n                \&quot;5\&quot;,\n                \&quot;3\&quot;,\n                \&quot;1\&quot;,\n                \&quot;5\&quot;,\n                \&quot;5\&quot;,\n                \&quot;5\&quot;,\n                \&quot;3\&quot;,\n                \&quot;5\&quot;,\n                \&quot;5\&quot;,\n                \&quot;5\&quot;,\n                \&quot;1\&quot;,\n                \&quot;5\&quot;,\n                \&quot;5\&quot;,\n                \&quot;3\&quot;,\n                \&quot;2\&quot;,\n                \&quot;5\&quot;,\n                \&quot;5\&quot;,\n                \&quot;5\&quot;,\n                \&quot;5\&quot;,\n                \&quot;5\&quot;,\n                \&quot;1\&quot;,\n                \&quot;1\&quot;,\n                \&quot;2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2\&quot;,\n                \&quot;1\&quot;,\n                \&quot;5\&quot;,\n                \&quot;4\&quot;,\n                \&quot;5\&quot;,\n                \&quot;4\&quot;,\n                \&quot;3\&quot;,\n                \&quot;3\&quot;,\n                \&quot;5\&quot;,\n                \&quot;5\&quot;,\n                \&quot;2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1\&quot;,\n                \&quot;2\&quot;,\n                \&quot;1\&quot;,\n                \&quot;5\&quot;,\n                \&quot;5\&quot;,\n                \&quot;5\&quot;,\n                \&quot;3\&quot;,\n                \&quot;5\&quot;,\n                \&quot;2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1\&quot;,\n                \&quot;5\&quot;,\n                \&quot;5\&quot;,\n                \&quot;5\&quot;,\n                \&quot;1\&quot;,\n                \&quot;5\&quot;,\n                \&quot;5\&quot;,\n                \&quot;1\&quot;,\n                \&quot;5\&quot;,\n                \&quot;5\&quot;,\n                \&quot;1\&quot;,\n                \&quot;1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2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3\&quot;,\n                \&quot;3\&quot;,\n                \&quot;4\&quot;,\n                \&quot;4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2\&quot;,\n                \&quot;1\&quot;,\n                \&quot;5\&quot;,\n                \&quot;5\&quot;,\n                \&quot;5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4\&quot;,\n                \&quot;5\&quot;,\n                \&quot;5\&quot;,\n                \&quot;4\&quot;,\n                \&quot;5\&quot;,\n                \&quot;5\&quot;,\n                \&quot;3\&quot;,\n                \&quot;3\&quot;,\n                \&quot;2\&quot;,\n                \&quot;3\&quot;,\n                \&quot;2\&quot;,\n                \&quot;5\&quot;,\n                \&quot;2\&quot;,\n                \&quot;5\&quot;,\n                \&quot;5\&quot;,\n                \&quot;5\&quot;,\n                \&quot;4\&quot;,\n                \&quot;5\&quot;,\n                \&quot;5\&quot;,\n                \&quot;2\&quot;,\n                \&quot;5\&quot;,\n                \&quot;1\&quot;,\n                \&quot;3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2\&quot;,\n                \&quot;2\&quot;,\n                \&quot;5\&quot;,\n                \&quot;5\&quot;,\n                \&quot;2\&quot;,\n                \&quot;3\&quot;,\n                \&quot;5\&quot;,\n                \&quot;5\&quot;,\n                \&quot;1\&quot;,\n                \&quot;1\&quot;,\n                \&quot;5\&quot;,\n                \&quot;4\&quot;,\n                \&quot;5\&quot;,\n                \&quot;5\&quot;,\n                \&quot;5\&quot;,\n                \&quot;5\&quot;,\n                \&quot;4\&quot;,\n                \&quot;4\&quot;,\n                \&quot;5\&quot;,\n                \&quot;5\&quot;,\n                \&quot;5\&quot;,\n                \&quot;5\&quot;,\n                \&quot;1\&quot;,\n                \&quot;4\&quot;,\n                \&quot;4\&quot;,\n                \&quot;3\&quot;,\n                \&quot;5\&quot;,\n                \&quot;1\&quot;,\n                \&quot;5\&quot;,\n                \&quot;5\&quot;,\n                \&quot;3\&quot;,\n                \&quot;1\&quot;,\n                \&quot;3\&quot;,\n                \&quot;5\&quot;,\n                \&quot;1\&quot;,\n                \&quot;5\&quot;,\n                \&quot;3\&quot;,\n                \&quot;5\&quot;,\n                \&quot;5\&quot;,\n                \&quot;5\&quot;,\n                \&quot;4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3\&quot;,\n                \&quot;4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4\&quot;,\n                \&quot;1\&quot;,\n                \&quot;5\&quot;,\n                \&quot;5\&quot;,\n                \&quot;5\&quot;,\n                \&quot;4\&quot;,\n                \&quot;4\&quot;,\n                \&quot;4\&quot;,\n                \&quot;4\&quot;,\n                \&quot;3\&quot;,\n                \&quot;1\&quot;,\n                \&quot;1\&quot;,\n                \&quot;1\&quot;,\n                \&quot;5\&quot;,\n                \&quot;4\&quot;,\n                \&quot;2\&quot;,\n                \&quot;1\&quot;,\n                \&quot;5\&quot;,\n                \&quot;5\&quot;,\n                \&quot;5\&quot;,\n                \&quot;1\&quot;,\n                \&quot;5\&quot;,\n                \&quot;3\&quot;,\n                \&quot;1\&quot;,\n                \&quot;5\&quot;,\n                \&quot;2\&quot;,\n                \&quot;5\&quot;,\n                \&quot;5\&quot;,\n                \&quot;4\&quot;,\n                \&quot;1\&quot;,\n                \&quot;4\&quot;,\n                \&quot;5\&quot;,\n                \&quot;5\&quot;,\n                \&quot;2\&quot;,\n                \&quot;1\&quot;,\n                \&quot;5\&quot;,\n                \&quot;5\&quot;,\n                \&quot;4\&quot;,\n                \&quot;3\&quot;,\n                \&quot;1\&quot;,\n                \&quot;1\&quot;,\n                \&quot;4\&quot;,\n                \&quot;1\&quot;,\n                \&quot;5\&quot;,\n                \&quot;3\&quot;,\n                \&quot;3\&quot;,\n                \&quot;3\&quot;,\n                \&quot;1\&quot;,\n                \&quot;1\&quot;,\n                \&quot;1\&quot;,\n                \&quot;4\&quot;,\n                \&quot;4\&quot;,\n                \&quot;3\&quot;,\n                \&quot;4\&quot;,\n                \&quot;4\&quot;,\n                \&quot;5\&quot;,\n                \&quot;4\&quot;,\n                \&quot;5\&quot;,\n                \&quot;5\&quot;,\n                \&quot;5\&quot;,\n                \&quot;4\&quot;,\n                \&quot;1\&quot;,\n                \&quot;5\&quot;,\n                \&quot;5\&quot;,\n                \&quot;2\&quot;,\n                \&quot;5\&quot;,\n                \&quot;5\&quot;,\n                \&quot;5\&quot;,\n                \&quot;1\&quot;,\n                \&quot;1\&quot;,\n                \&quot;4\&quot;,\n                \&quot;2\&quot;,\n                \&quot;2\&quot;,\n                \&quot;3\&quot;,\n                \&quot;1\&quot;,\n                \&quot;5\&quot;,\n                \&quot;3\&quot;,\n                \&quot;1\&quot;,\n                \&quot;5\&quot;,\n                \&quot;5\&quot;,\n                \&quot;5\&quot;,\n                \&quot;3\&quot;,\n                \&quot;5\&quot;,\n                \&quot;1\&quot;,\n                \&quot;5\&quot;,\n                \&quot;1\&quot;,\n                \&quot;1\&quot;,\n                \&quot;5\&quot;,\n                \&quot;5\&quot;,\n                \&quot;1\&quot;,\n                \&quot;1\&quot;,\n                \&quot;5\&quot;,\n                \&quot;5\&quot;,\n                \&quot;1\&quot;,\n                \&quot;1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2\&quot;,\n                \&quot;5\&quot;,\n                \&quot;1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2\&quot;,\n                \&quot;5\&quot;,\n                \&quot;2\&quot;,\n                \&quot;5\&quot;,\n                \&quot;5\&quot;,\n                \&quot;1\&quot;,\n                \&quot;5\&quot;,\n                \&quot;4\&quot;,\n                \&quot;5\&quot;,\n                \&quot;5\&quot;,\n                \&quot;1\&quot;,\n                \&quot;5\&quot;,\n                \&quot;3\&quot;,\n                \&quot;5\&quot;,\n                \&quot;1\&quot;,\n                \&quot;5\&quot;,\n                \&quot;1\&quot;,\n                \&quot;3\&quot;,\n                \&quot;1\&quot;,\n                \&quot;4\&quot;,\n                \&quot;5\&quot;,\n                \&quot;4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3\&quot;,\n                \&quot;1\&quot;,\n                \&quot;5\&quot;,\n                \&quot;5\&quot;,\n                \&quot;3\&quot;,\n                \&quot;5\&quot;,\n                \&quot;2\&quot;,\n                \&quot;5\&quot;,\n                \&quot;5\&quot;,\n                \&quot;1\&quot;,\n                \&quot;5\&quot;,\n                \&quot;5\&quot;,\n                \&quot;5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1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4\&quot;,\n                \&quot;2\&quot;,\n                \&quot;4\&quot;,\n                \&quot;4\&quot;,\n                \&quot;4\&quot;,\n                \&quot;4\&quot;,\n                \&quot;4\&quot;,\n                \&quot;4\&quot;,\n                \&quot;5\&quot;,\n                \&quot;5\&quot;,\n                \&quot;5\&quot;,\n                \&quot;5\&quot;,\n                \&quot;4\&quot;,\n                \&quot;5\&quot;,\n                \&quot;4\&quot;,\n                \&quot;2\&quot;,\n                \&quot;5\&quot;,\n                \&quot;5\&quot;,\n                \&quot;5\&quot;,\n                \&quot;5\&quot;,\n                \&quot;5\&quot;,\n                \&quot;1\&quot;,\n                \&quot;5\&quot;,\n                \&quot;3\&quot;,\n                \&quot;4\&quot;,\n                \&quot;5\&quot;,\n                \&quot;1\&quot;,\n                \&quot;5\&quot;,\n                \&quot;3\&quot;,\n                \&quot;5\&quot;,\n                \&quot;5\&quot;,\n                \&quot;5\&quot;,\n                \&quot;4\&quot;,\n                \&quot;3\&quot;,\n                \&quot;3\&quot;,\n                \&quot;5\&quot;,\n                \&quot;1\&quot;,\n                \&quot;5\&quot;,\n                \&quot;5\&quot;,\n                \&quot;5\&quot;,\n                \&quot;5\&quot;,\n                \&quot;4\&quot;,\n                \&quot;1\&quot;,\n                \&quot;5\&quot;,\n                \&quot;1\&quot;,\n                \&quot;5\&quot;,\n                \&quot;5\&quot;,\n                \&quot;4\&quot;,\n                \&quot;5\&quot;,\n                \&quot;1\&quot;,\n                \&quot;1\&quot;,\n                \&quot;1\&quot;,\n                \&quot;1\&quot;,\n                \&quot;1\&quot;,\n                \&quot;5\&quot;,\n                \&quot;5\&quot;,\n                \&quot;5\&quot;,\n                \&quot;1\&quot;,\n                \&quot;1\&quot;,\n                \&quot;1\&quot;,\n                \&quot;5\&quot;,\n                \&quot;1\&quot;,\n                \&quot;1\&quot;,\n                \&quot;5\&quot;,\n                \&quot;2\&quot;,\n                \&quot;5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4\&quot;,\n                \&quot;4\&quot;,\n                \&quot;3\&quot;,\n                \&quot;1\&quot;,\n                \&quot;5\&quot;,\n                \&quot;5\&quot;,\n                \&quot;3\&quot;,\n                \&quot;5\&quot;,\n                \&quot;5\&quot;,\n                \&quot;5\&quot;,\n                \&quot;1\&quot;,\n                \&quot;4\&quot;,\n                \&quot;5\&quot;,\n                \&quot;1\&quot;,\n                \&quot;1\&quot;,\n                \&quot;5\&quot;,\n                \&quot;5\&quot;,\n                \&quot;2\&quot;,\n                \&quot;2\&quot;,\n                \&quot;1\&quot;,\n                \&quot;2\&quot;,\n                \&quot;2\&quot;,\n                \&quot;5\&quot;,\n                \&quot;5\&quot;,\n                \&quot;5\&quot;,\n                \&quot;5\&quot;,\n                \&quot;5\&quot;,\n                \&quot;3\&quot;,\n                \&quot;1\&quot;,\n                \&quot;5\&quot;,\n                \&quot;1\&quot;,\n                \&quot;5\&quot;,\n                \&quot;2\&quot;,\n                \&quot;2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1\&quot;,\n                \&quot;5\&quot;,\n                \&quot;5\&quot;,\n                \&quot;1\&quot;,\n                \&quot;5\&quot;,\n                \&quot;1\&quot;,\n                \&quot;5\&quot;,\n                \&quot;5\&quot;,\n                \&quot;2\&quot;,\n                \&quot;5\&quot;,\n                \&quot;5\&quot;,\n                \&quot;1\&quot;,\n                \&quot;5\&quot;,\n                \&quot;3\&quot;,\n                \&quot;3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2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1\&quot;,\n                \&quot;5\&quot;,\n                \&quot;2\&quot;,\n                \&quot;5\&quot;,\n                \&quot;4\&quot;,\n                \&quot;5\&quot;,\n                \&quot;5\&quot;,\n                \&quot;4\&quot;,\n                \&quot;1\&quot;,\n                \&quot;5\&quot;,\n                \&quot;5\&quot;,\n                \&quot;3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4\&quot;,\n                \&quot;3\&quot;,\n                \&quot;2\&quot;,\n                \&quot;4\&quot;,\n                \&quot;1\&quot;,\n                \&quot;5\&quot;,\n                \&quot;5\&quot;,\n                \&quot;5\&quot;,\n                \&quot;3\&quot;,\n                \&quot;5\&quot;,\n                \&quot;5\&quot;,\n                \&quot;5\&quot;,\n                \&quot;2\&quot;,\n                \&quot;3\&quot;,\n                \&quot;4\&quot;,\n                \&quot;5\&quot;,\n                \&quot;4\&quot;,\n                \&quot;4\&quot;,\n                \&quot;4\&quot;,\n                \&quot;5\&quot;,\n                \&quot;4\&quot;,\n                \&quot;4\&quot;,\n                \&quot;5\&quot;,\n                \&quot;5\&quot;,\n                \&quot;5\&quot;,\n                \&quot;2\&quot;,\n                \&quot;1\&quot;,\n                \&quot;5\&quot;,\n                \&quot;5\&quot;,\n                \&quot;5\&quot;,\n                \&quot;5\&quot;,\n                \&quot;4\&quot;,\n                \&quot;3\&quot;,\n                \&quot;4\&quot;,\n                \&quot;3\&quot;,\n                \&quot;5\&quot;,\n                \&quot;5\&quot;,\n                \&quot;1\&quot;,\n                \&quot;1\&quot;,\n                \&quot;5\&quot;,\n                \&quot;5\&quot;,\n                \&quot;5\&quot;,\n                \&quot;4\&quot;,\n                \&quot;5\&quot;,\n                \&quot;2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1\&quot;,\n                \&quot;5\&quot;,\n                \&quot;1\&quot;,\n                \&quot;3\&quot;,\n                \&quot;5\&quot;,\n                \&quot;5\&quot;,\n                \&quot;5\&quot;,\n                \&quot;4\&quot;,\n                \&quot;1\&quot;,\n                \&quot;5\&quot;,\n                \&quot;1\&quot;,\n                \&quot;2\&quot;,\n                \&quot;5\&quot;,\n                \&quot;4\&quot;,\n                \&quot;5\&quot;,\n                \&quot;5\&quot;,\n                \&quot;3\&quot;,\n                \&quot;1\&quot;,\n                \&quot;5\&quot;,\n                \&quot;4\&quot;,\n                \&quot;5\&quot;,\n                \&quot;5\&quot;,\n                \&quot;3\&quot;,\n                \&quot;3\&quot;,\n                \&quot;2\&quot;,\n                \&quot;5\&quot;,\n                \&quot;5\&quot;,\n                \&quot;5\&quot;,\n                \&quot;5\&quot;,\n                \&quot;1\&quot;,\n                \&quot;4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1\&quot;,\n                \&quot;3\&quot;,\n                \&quot;4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1\&quot;,\n                \&quot;1\&quot;,\n                \&quot;3\&quot;,\n                \&quot;5\&quot;,\n                \&quot;4\&quot;,\n                \&quot;5\&quot;,\n                \&quot;5\&quot;,\n                \&quot;4\&quot;,\n                \&quot;5\&quot;,\n                \&quot;5\&quot;,\n                \&quot;5\&quot;,\n                \&quot;3\&quot;,\n                \&quot;2\&quot;,\n                \&quot;4\&quot;,\n                \&quot;1\&quot;,\n                \&quot;2\&quot;,\n                \&quot;1\&quot;,\n                \&quot;4\&quot;,\n                \&quot;1\&quot;,\n                \&quot;4\&quot;,\n                \&quot;5\&quot;,\n                \&quot;1\&quot;,\n                \&quot;2\&quot;,\n                \&quot;2\&quot;,\n                \&quot;5\&quot;,\n                \&quot;1\&quot;,\n                \&quot;1\&quot;,\n                \&quot;1\&quot;,\n                \&quot;2\&quot;,\n                \&quot;3\&quot;,\n                \&quot;4\&quot;,\n                \&quot;5\&quot;,\n                \&quot;5\&quot;,\n                \&quot;4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1\&quot;,\n                \&quot;3\&quot;,\n                \&quot;5\&quot;,\n                \&quot;5\&quot;,\n                \&quot;5\&quot;,\n                \&quot;3\&quot;,\n                \&quot;4\&quot;,\n                \&quot;2\&quot;,\n                \&quot;4\&quot;,\n                \&quot;3\&quot;,\n                \&quot;5\&quot;,\n                \&quot;5\&quot;,\n                \&quot;5\&quot;,\n                \&quot;5\&quot;,\n                \&quot;4\&quot;,\n                \&quot;5\&quot;,\n                \&quot;5\&quot;,\n                \&quot;3\&quot;,\n                \&quot;5\&quot;,\n                \&quot;5\&quot;,\n                \&quot;4\&quot;,\n                \&quot;2\&quot;,\n                \&quot;5\&quot;,\n                \&quot;2\&quot;,\n                \&quot;5\&quot;,\n                \&quot;5\&quot;,\n                \&quot;5\&quot;,\n                \&quot;4\&quot;,\n                \&quot;2\&quot;,\n                \&quot;1\&quot;,\n                \&quot;5\&quot;,\n                \&quot;1\&quot;,\n                \&quot;1\&quot;,\n                \&quot;4\&quot;,\n                \&quot;4\&quot;,\n                \&quot;5\&quot;,\n                \&quot;4\&quot;,\n                \&quot;1\&quot;,\n                \&quot;1\&quot;,\n                \&quot;5\&quot;,\n                \&quot;5\&quot;,\n                \&quot;4\&quot;,\n                \&quot;4\&quot;,\n                \&quot;5\&quot;,\n                \&quot;2\&quot;,\n                \&quot;1\&quot;,\n                \&quot;3\&quot;,\n                \&quot;4\&quot;,\n                \&quot;3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5\&quot;,\n                \&quot;2\&quot;,\n                \&quot;1\&quot;,\n                \&quot;1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4\&quot;,\n                \&quot;1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1\&quot;,\n                \&quot;3\&quot;,\n                \&quot;3\&quot;,\n                \&quot;5\&quot;,\n                \&quot;5\&quot;,\n                \&quot;5\&quot;,\n                \&quot;4\&quot;,\n                \&quot;3\&quot;,\n                \&quot;1\&quot;,\n                \&quot;5\&quot;,\n                \&quot;5\&quot;,\n                \&quot;4\&quot;,\n                \&quot;4\&quot;,\n                \&quot;3\&quot;,\n                \&quot;3\&quot;,\n                \&quot;5\&quot;,\n                \&quot;3\&quot;,\n                \&quot;2\&quot;,\n                \&quot;2\&quot;,\n                \&quot;3\&quot;,\n                \&quot;3\&quot;,\n                \&quot;5\&quot;,\n                \&quot;5\&quot;,\n                \&quot;5\&quot;,\n                \&quot;2\&quot;,\n                \&quot;3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1\&quot;,\n                \&quot;5\&quot;,\n                \&quot;3\&quot;,\n                \&quot;5\&quot;,\n                \&quot;5\&quot;,\n                \&quot;5\&quot;,\n                \&quot;3\&quot;,\n                \&quot;1\&quot;,\n                \&quot;1\&quot;,\n                \&quot;5\&quot;,\n                \&quot;5\&quot;,\n                \&quot;5\&quot;,\n                \&quot;3\&quot;,\n                \&quot;5\&quot;,\n                \&quot;3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1\&quot;,\n                \&quot;1\&quot;,\n                \&quot;5\&quot;,\n                \&quot;4\&quot;,\n                \&quot;4\&quot;,\n                \&quot;5\&quot;,\n                \&quot;3\&quot;,\n                \&quot;2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2\&quot;,\n                \&quot;2\&quot;,\n                \&quot;5\&quot;,\n                \&quot;5\&quot;,\n                \&quot;5\&quot;,\n                \&quot;4\&quot;,\n                \&quot;3\&quot;,\n                \&quot;4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2\&quot;,\n                \&quot;5\&quot;,\n                \&quot;4\&quot;,\n                \&quot;1\&quot;,\n                \&quot;3\&quot;,\n                \&quot;5\&quot;,\n                \&quot;5\&quot;,\n                \&quot;5\&quot;,\n                \&quot;1\&quot;,\n                \&quot;5\&quot;,\n                \&quot;2\&quot;,\n                \&quot;1\&quot;,\n                \&quot;1\&quot;,\n                \&quot;5\&quot;,\n                \&quot;5\&quot;,\n                \&quot;2\&quot;,\n                \&quot;1\&quot;,\n                \&quot;1\&quot;,\n                \&quot;1\&quot;,\n                \&quot;5\&quot;,\n                \&quot;1\&quot;,\n                \&quot;5\&quot;,\n                \&quot;5\&quot;,\n                \&quot;1\&quot;,\n                \&quot;5\&quot;,\n                \&quot;1\&quot;,\n                \&quot;3\&quot;,\n                \&quot;3\&quot;,\n                \&quot;1\&quot;,\n                \&quot;3\&quot;,\n                \&quot;4\&quot;,\n                \&quot;1\&quot;,\n                \&quot;2\&quot;,\n                \&quot;1\&quot;,\n                \&quot;4\&quot;,\n                \&quot;5\&quot;,\n                \&quot;5\&quot;,\n                \&quot;5\&quot;,\n                \&quot;1\&quot;,\n                \&quot;2\&quot;,\n                \&quot;1\&quot;,\n                \&quot;5\&quot;,\n                \&quot;1\&quot;,\n                \&quot;5\&quot;,\n                \&quot;1\&quot;,\n                \&quot;1\&quot;,\n                \&quot;5\&quot;,\n                \&quot;5\&quot;,\n                \&quot;2\&quot;,\n                \&quot;5\&quot;,\n                \&quot;5\&quot;,\n                \&quot;5\&quot;,\n                \&quot;5\&quot;,\n                \&quot;4\&quot;,\n                \&quot;2\&quot;,\n                \&quot;2\&quot;,\n                \&quot;1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4\&quot;,\n                \&quot;4\&quot;,\n                \&quot;3\&quot;,\n                \&quot;4\&quot;,\n                \&quot;5\&quot;,\n                \&quot;2\&quot;,\n                \&quot;4\&quot;,\n                \&quot;1\&quot;,\n                \&quot;5\&quot;,\n                \&quot;2\&quot;,\n                \&quot;5\&quot;,\n                \&quot;1\&quot;,\n                \&quot;3\&quot;,\n                \&quot;1\&quot;,\n                \&quot;5\&quot;,\n                \&quot;4\&quot;,\n                \&quot;1\&quot;,\n                \&quot;5\&quot;,\n                \&quot;5\&quot;,\n                \&quot;5\&quot;,\n                \&quot;5\&quot;,\n                \&quot;5\&quot;,\n                \&quot;5\&quot;,\n                \&quot;3\&quot;,\n                \&quot;1\&quot;,\n                \&quot;1\&quot;,\n                \&quot;4\&quot;,\n                \&quot;5\&quot;,\n                \&quot;4\&quot;,\n                \&quot;5\&quot;,\n                \&quot;4\&quot;,\n                \&quot;5\&quot;,\n                \&quot;5\&quot;,\n                \&quot;1\&quot;,\n                \&quot;5\&quot;,\n                \&quot;5\&quot;,\n                \&quot;1\&quot;,\n                \&quot;5\&quot;,\n                \&quot;2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5\&quot;,\n                \&quot;5\&quot;,\n                \&quot;4\&quot;,\n                \&quot;2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4\&quot;,\n                \&quot;5\&quot;,\n                \&quot;5\&quot;,\n                \&quot;2\&quot;,\n                \&quot;5\&quot;,\n                \&quot;5\&quot;,\n                \&quot;3\&quot;,\n                \&quot;5\&quot;,\n                \&quot;3\&quot;,\n                \&quot;3\&quot;,\n                \&quot;5\&quot;,\n                \&quot;2\&quot;,\n                \&quot;3\&quot;,\n                \&quot;5\&quot;,\n                \&quot;5\&quot;,\n                \&quot;5\&quot;,\n                \&quot;5\&quot;,\n                \&quot;5\&quot;,\n                \&quot;5\&quot;,\n                \&quot;3\&quot;,\n                \&quot;3\&quot;,\n                \&quot;5\&quot;,\n                \&quot;5\&quot;,\n                \&quot;1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3\&quot;,\n                \&quot;3\&quot;,\n                \&quot;4\&quot;,\n                \&quot;3\&quot;,\n                \&quot;1\&quot;,\n                \&quot;1\&quot;,\n                \&quot;5\&quot;,\n                \&quot;3\&quot;,\n                \&quot;3\&quot;,\n                \&quot;4\&quot;,\n                \&quot;4\&quot;,\n                \&quot;4\&quot;,\n                \&quot;5\&quot;,\n                \&quot;5\&quot;,\n                \&quot;5\&quot;,\n                \&quot;4\&quot;,\n                \&quot;4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4\&quot;,\n                \&quot;5\&quot;,\n                \&quot;5\&quot;,\n                \&quot;5\&quot;,\n                \&quot;1\&quot;,\n                \&quot;4\&quot;,\n                \&quot;5\&quot;,\n                \&quot;1\&quot;,\n                \&quot;5\&quot;,\n                \&quot;5\&quot;,\n                \&quot;1\&quot;,\n                \&quot;3\&quot;,\n                \&quot;5\&quot;,\n                \&quot;5\&quot;,\n                \&quot;1\&quot;,\n                \&quot;1\&quot;,\n                \&quot;4\&quot;,\n                \&quot;1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3\&quot;,\n                \&quot;5\&quot;,\n                \&quot;2\&quot;,\n                \&quot;5\&quot;,\n                \&quot;5\&quot;,\n                \&quot;5\&quot;,\n                \&quot;5\&quot;,\n                \&quot;5\&quot;,\n                \&quot;1\&quot;,\n                \&quot;4\&quot;,\n                \&quot;5\&quot;,\n                \&quot;5\&quot;,\n                \&quot;1\&quot;,\n                \&quot;4\&quot;,\n                \&quot;4\&quot;,\n                \&quot;3\&quot;,\n                \&quot;5\&quot;,\n                \&quot;4\&quot;,\n                \&quot;2\&quot;,\n                \&quot;1\&quot;,\n                \&quot;1\&quot;,\n                \&quot;4\&quot;,\n                \&quot;5\&quot;,\n                \&quot;3\&quot;,\n                \&quot;4\&quot;,\n                \&quot;4\&quot;,\n                \&quot;5\&quot;,\n                \&quot;4\&quot;,\n                \&quot;4\&quot;,\n                \&quot;4\&quot;,\n                \&quot;5\&quot;,\n                \&quot;1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2\&quot;,\n                \&quot;1\&quot;,\n                \&quot;5\&quot;,\n                \&quot;5\&quot;,\n                \&quot;3\&quot;,\n                \&quot;5\&quot;,\n                \&quot;2\&quot;,\n                \&quot;4\&quot;,\n                \&quot;5\&quot;,\n                \&quot;3\&quot;,\n                \&quot;4\&quot;,\n                \&quot;2\&quot;,\n                \&quot;1\&quot;,\n                \&quot;1\&quot;,\n                \&quot;3\&quot;,\n                \&quot;4\&quot;,\n                \&quot;4\&quot;,\n                \&quot;3\&quot;,\n                \&quot;3\&quot;,\n                \&quot;2\&quot;,\n                \&quot;4\&quot;,\n                \&quot;1\&quot;,\n                \&quot;4\&quot;,\n                \&quot;2\&quot;,\n                \&quot;5\&quot;,\n                \&quot;3\&quot;,\n                \&quot;5\&quot;,\n                \&quot;5\&quot;,\n                \&quot;3\&quot;,\n                \&quot;5\&quot;,\n                \&quot;3\&quot;,\n                \&quot;2\&quot;,\n                \&quot;1\&quot;,\n                \&quot;2\&quot;,\n                \&quot;5\&quot;,\n                \&quot;5\&quot;,\n                \&quot;1\&quot;,\n                \&quot;5\&quot;,\n                \&quot;1\&quot;,\n                \&quot;5\&quot;,\n                \&quot;4\&quot;,\n                \&quot;5\&quot;,\n                \&quot;5\&quot;,\n                \&quot;1\&quot;,\n                \&quot;2\&quot;,\n                \&quot;5\&quot;,\n                \&quot;2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4\&quot;,\n                \&quot;1\&quot;,\n                \&quot;5\&quot;,\n                \&quot;4\&quot;,\n                \&quot;3\&quot;,\n                \&quot;3\&quot;,\n                \&quot;3\&quot;,\n                \&quot;5\&quot;,\n                \&quot;5\&quot;,\n                \&quot;5\&quot;,\n                \&quot;3\&quot;,\n                \&quot;3\&quot;,\n                \&quot;4\&quot;,\n                \&quot;5\&quot;,\n                \&quot;5\&quot;,\n                \&quot;5\&quot;,\n                \&quot;5\&quot;,\n                \&quot;1\&quot;,\n                \&quot;1\&quot;,\n                \&quot;1\&quot;,\n                \&quot;1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3\&quot;,\n                \&quot;5\&quot;,\n                \&quot;5\&quot;,\n                \&quot;1\&quot;,\n                \&quot;5\&quot;,\n                \&quot;5\&quot;,\n                \&quot;5\&quot;,\n                \&quot;4\&quot;,\n                \&quot;5\&quot;,\n                \&quot;2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1\&quot;,\n                \&quot;4\&quot;,\n                \&quot;1\&quot;,\n                \&quot;5\&quot;,\n                \&quot;5\&quot;,\n                \&quot;5\&quot;,\n                \&quot;2\&quot;,\n                \&quot;4\&quot;,\n                \&quot;2\&quot;,\n                \&quot;5\&quot;,\n                \&quot;1\&quot;,\n                \&quot;5\&quot;,\n                \&quot;5\&quot;,\n                \&quot;5\&quot;,\n                \&quot;5\&quot;,\n                \&quot;5\&quot;,\n                \&quot;1\&quot;,\n                \&quot;4\&quot;,\n                \&quot;4\&quot;,\n                \&quot;4\&quot;,\n                \&quot;3\&quot;,\n                \&quot;4\&quot;,\n                \&quot;3\&quot;,\n                \&quot;5\&quot;,\n                \&quot;3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1\&quot;,\n                \&quot;5\&quot;,\n                \&quot;5\&quot;,\n                \&quot;3\&quot;,\n                \&quot;3\&quot;,\n                \&quot;2\&quot;,\n                \&quot;4\&quot;,\n                \&quot;5\&quot;,\n                \&quot;5\&quot;,\n                \&quot;5\&quot;,\n                \&quot;1\&quot;,\n                \&quot;5\&quot;,\n                \&quot;1\&quot;,\n                \&quot;1\&quot;,\n                \&quot;1\&quot;,\n                \&quot;5\&quot;,\n                \&quot;3\&quot;,\n                \&quot;5\&quot;,\n                \&quot;5\&quot;,\n                \&quot;3\&quot;,\n                \&quot;5\&quot;,\n                \&quot;5\&quot;,\n                \&quot;2\&quot;,\n                \&quot;5\&quot;,\n                \&quot;5\&quot;,\n                \&quot;2\&quot;,\n                \&quot;4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1\&quot;,\n                \&quot;5\&quot;,\n                \&quot;5\&quot;,\n                \&quot;5\&quot;,\n                \&quot;5\&quot;,\n                \&quot;4\&quot;,\n                \&quot;4\&quot;,\n                \&quot;5\&quot;,\n                \&quot;3\&quot;,\n                \&quot;4\&quot;,\n                \&quot;1\&quot;,\n                \&quot;3\&quot;,\n                \&quot;5\&quot;,\n                \&quot;4\&quot;,\n                \&quot;4\&quot;,\n                \&quot;5\&quot;,\n                \&quot;5\&quot;,\n                \&quot;2\&quot;,\n                \&quot;5\&quot;,\n                \&quot;4\&quot;,\n                \&quot;3\&quot;,\n                \&quot;5\&quot;,\n                \&quot;5\&quot;,\n                \&quot;2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4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2\&quot;,\n                \&quot;4\&quot;,\n                \&quot;3\&quot;,\n                \&quot;1\&quot;,\n                \&quot;1\&quot;,\n                \&quot;3\&quot;,\n                \&quot;5\&quot;,\n                \&quot;5\&quot;,\n                \&quot;2\&quot;,\n                \&quot;2\&quot;,\n                \&quot;3\&quot;,\n                \&quot;5\&quot;,\n                \&quot;5\&quot;,\n                \&quot;5\&quot;,\n                \&quot;5\&quot;,\n                \&quot;5\&quot;,\n                \&quot;3\&quot;,\n                \&quot;3\&quot;,\n                \&quot;2\&quot;,\n                \&quot;5\&quot;,\n                \&quot;5\&quot;,\n                \&quot;3\&quot;,\n                \&quot;5\&quot;,\n                \&quot;5\&quot;,\n                \&quot;5\&quot;,\n                \&quot;2\&quot;,\n                \&quot;1\&quot;,\n                \&quot;5\&quot;,\n                \&quot;5\&quot;,\n                \&quot;5\&quot;,\n                \&quot;5\&quot;,\n                \&quot;5\&quot;,\n                \&quot;2\&quot;,\n                \&quot;3\&quot;,\n                \&quot;2\&quot;,\n                \&quot;5\&quot;,\n                \&quot;5\&quot;,\n                \&quot;5\&quot;,\n                \&quot;5\&quot;,\n                \&quot;3\&quot;,\n                \&quot;1\&quot;,\n                \&quot;5\&quot;,\n                \&quot;4\&quot;,\n                \&quot;3\&quot;,\n                \&quot;4\&quot;,\n                \&quot;5\&quot;,\n                \&quot;4\&quot;,\n                \&quot;4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5\&quot;,\n                \&quot;5\&quot;,\n                \&quot;1\&quot;,\n                \&quot;2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3\&quot;,\n                \&quot;1\&quot;,\n                \&quot;1\&quot;,\n                \&quot;5\&quot;,\n                \&quot;5\&quot;,\n                \&quot;5\&quot;,\n                \&quot;5\&quot;,\n                \&quot;5\&quot;,\n                \&quot;2\&quot;,\n                \&quot;1\&quot;,\n                \&quot;5\&quot;,\n                \&quot;2\&quot;,\n                \&quot;5\&quot;,\n                \&quot;5\&quot;,\n                \&quot;5\&quot;,\n                \&quot;5\&quot;,\n                \&quot;5\&quot;,\n                \&quot;3\&quot;,\n                \&quot;5\&quot;,\n                \&quot;1\&quot;,\n                \&quot;1\&quot;,\n                \&quot;5\&quot;,\n                \&quot;1\&quot;,\n                \&quot;4\&quot;,\n                \&quot;5\&quot;,\n                \&quot;2\&quot;,\n                \&quot;1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3\&quot;,\n                \&quot;3\&quot;,\n                \&quot;4\&quot;,\n                \&quot;2\&quot;,\n                \&quot;4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2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1\&quot;,\n                \&quot;5\&quot;,\n                \&quot;5\&quot;,\n                \&quot;5\&quot;,\n                \&quot;5\&quot;,\n                \&quot;1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2\&quot;,\n                \&quot;2\&quot;,\n                \&quot;2\&quot;,\n                \&quot;1\&quot;,\n                \&quot;5\&quot;,\n                \&quot;4\&quot;,\n                \&quot;5\&quot;,\n                \&quot;5\&quot;,\n                \&quot;5\&quot;,\n                \&quot;5\&quot;,\n                \&quot;2\&quot;,\n                \&quot;5\&quot;,\n                \&quot;2\&quot;,\n                \&quot;5\&quot;,\n                \&quot;4\&quot;,\n                \&quot;4\&quot;,\n                \&quot;1\&quot;,\n                \&quot;5\&quot;,\n                \&quot;5\&quot;,\n                \&quot;5\&quot;,\n                \&quot;1\&quot;,\n                \&quot;1\&quot;,\n                \&quot;1\&quot;,\n                \&quot;3\&quot;,\n                \&quot;3\&quot;,\n                \&quot;5\&quot;,\n                \&quot;3\&quot;,\n                \&quot;5\&quot;,\n                \&quot;5\&quot;,\n                \&quot;2\&quot;,\n                \&quot;5\&quot;,\n                \&quot;5\&quot;,\n                \&quot;5\&quot;,\n                \&quot;5\&quot;,\n                \&quot;1\&quot;,\n                \&quot;4\&quot;,\n                \&quot;3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1\&quot;,\n                \&quot;4\&quot;,\n                \&quot;3\&quot;,\n                \&quot;5\&quot;,\n                \&quot;3\&quot;,\n                \&quot;5\&quot;,\n                \&quot;5\&quot;,\n                \&quot;1\&quot;,\n                \&quot;1\&quot;,\n                \&quot;5\&quot;,\n                \&quot;5\&quot;,\n                \&quot;5\&quot;,\n                \&quot;3\&quot;,\n                \&quot;1\&quot;,\n                \&quot;3\&quot;,\n                \&quot;5\&quot;,\n                \&quot;5\&quot;,\n                \&quot;1\&quot;,\n                \&quot;3\&quot;,\n                \&quot;5\&quot;,\n                \&quot;5\&quot;,\n                \&quot;5\&quot;,\n                \&quot;2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2\&quot;,\n                \&quot;4\&quot;,\n                \&quot;3\&quot;,\n                \&quot;3\&quot;,\n                \&quot;2\&quot;,\n                \&quot;3\&quot;,\n                \&quot;5\&quot;,\n                \&quot;1\&quot;,\n                \&quot;5\&quot;,\n                \&quot;4\&quot;,\n                \&quot;4\&quot;,\n                \&quot;3\&quot;,\n                \&quot;2\&quot;,\n                \&quot;2\&quot;,\n                \&quot;2\&quot;,\n                \&quot;1\&quot;,\n                \&quot;1\&quot;,\n                \&quot;3\&quot;,\n                \&quot;5\&quot;,\n                \&quot;5\&quot;,\n                \&quot;3\&quot;,\n                \&quot;4\&quot;,\n                \&quot;2\&quot;,\n                \&quot;4\&quot;,\n                \&quot;1\&quot;,\n                \&quot;3\&quot;,\n                \&quot;5\&quot;,\n                \&quot;5\&quot;,\n                \&quot;4\&quot;,\n                \&quot;5\&quot;,\n                \&quot;3\&quot;,\n                \&quot;5\&quot;,\n                \&quot;1\&quot;,\n                \&quot;5\&quot;,\n                \&quot;1\&quot;,\n                \&quot;1\&quot;,\n                \&quot;1\&quot;,\n                \&quot;5\&quot;,\n                \&quot;1\&quot;,\n                \&quot;4\&quot;,\n                \&quot;2\&quot;,\n                \&quot;5\&quot;,\n                \&quot;5\&quot;,\n                \&quot;5\&quot;,\n                \&quot;1\&quot;,\n                \&quot;1\&quot;,\n                \&quot;1\&quot;,\n                \&quot;1\&quot;,\n                \&quot;1\&quot;,\n                \&quot;5\&quot;,\n                \&quot;5\&quot;,\n                \&quot;2\&quot;,\n                \&quot;5\&quot;,\n                \&quot;5\&quot;,\n                \&quot;5\&quot;,\n                \&quot;5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1\&quot;,\n                \&quot;1\&quot;,\n                \&quot;2\&quot;,\n                \&quot;5\&quot;,\n                \&quot;5\&quot;,\n                \&quot;5\&quot;,\n                \&quot;5\&quot;,\n                \&quot;5\&quot;,\n                \&quot;5\&quot;,\n                \&quot;4\&quot;,\n                \&quot;1\&quot;,\n                \&quot;5\&quot;,\n                \&quot;5\&quot;,\n                \&quot;1\&quot;,\n                \&quot;1\&quot;,\n                \&quot;5\&quot;,\n                \&quot;5\&quot;,\n                \&quot;5\&quot;,\n                \&quot;2\&quot;,\n                \&quot;5\&quot;,\n                \&quot;5\&quot;,\n                \&quot;5\&quot;,\n                \&quot;1\&quot;,\n                \&quot;5\&quot;,\n                \&quot;1\&quot;,\n                \&quot;1\&quot;,\n                \&quot;5\&quot;,\n                \&quot;1\&quot;,\n                \&quot;5\&quot;,\n                \&quot;1\&quot;,\n                \&quot;1\&quot;,\n                \&quot;5\&quot;,\n                \&quot;1\&quot;,\n                \&quot;1\&quot;,\n                \&quot;1\&quot;,\n                \&quot;5\&quot;,\n                \&quot;5\&quot;,\n                \&quot;1\&quot;,\n                \&quot;4\&quot;,\n                \&quot;1\&quot;,\n                \&quot;5\&quot;,\n                \&quot;5\&quot;,\n                \&quot;4\&quot;,\n                \&quot;5\&quot;,\n                \&quot;5\&quot;,\n                \&quot;1\&quot;,\n                \&quot;3\&quot;,\n                \&quot;5\&quot;,\n                \&quot;4\&quot;,\n                \&quot;2\&quot;,\n                \&quot;1\&quot;,\n                \&quot;4\&quot;,\n                \&quot;5\&quot;,\n                \&quot;5\&quot;,\n                \&quot;5\&quot;,\n                \&quot;5\&quot;,\n                \&quot;4\&quot;,\n                \&quot;3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1\&quot;,\n                \&quot;5\&quot;,\n                \&quot;1\&quot;,\n                \&quot;1\&quot;,\n                \&quot;1\&quot;,\n                \&quot;4\&quot;,\n                \&quot;1\&quot;,\n                \&quot;1\&quot;,\n                \&quot;1\&quot;,\n                \&quot;5\&quot;,\n                \&quot;1\&quot;,\n                \&quot;1\&quot;,\n                \&quot;1\&quot;,\n                \&quot;5\&quot;,\n                \&quot;1\&quot;,\n                \&quot;1\&quot;,\n                \&quot;1\&quot;,\n                \&quot;1\&quot;,\n                \&quot;1\&quot;,\n                \&quot;2\&quot;,\n                \&quot;2\&quot;,\n                \&quot;1\&quot;,\n                \&quot;1\&quot;,\n                \&quot;5\&quot;,\n                \&quot;1\&quot;,\n                \&quot;1\&quot;,\n                \&quot;1\&quot;,\n                \&quot;1\&quot;,\n                \&quot;1\&quot;,\n                \&quot;1\&quot;,\n                \&quot;1\&quot;,\n                \&quot;5\&quot;,\n                \&quot;1\&quot;,\n                \&quot;1\&quot;,\n                \&quot;1\&quot;,\n                \&quot;1\&quot;,\n                \&quot;5\&quot;,\n                \&quot;1\&quot;,\n                \&quot;5\&quot;,\n                \&quot;1\&quot;,\n                \&quot;1\&quot;,\n                \&quot;1\&quot;,\n                \&quot;1\&quot;,\n                \&quot;1\&quot;,\n                \&quot;5\&quot;,\n                \&quot;5\&quot;,\n                \&quot;1\&quot;,\n                \&quot;5\&quot;,\n                \&quot;1\&quot;,\n                \&quot;5\&quot;,\n                \&quot;1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3\&quot;,\n                \&quot;1\&quot;,\n                \&quot;1\&quot;,\n                \&quot;1\&quot;,\n                \&quot;3\&quot;,\n                \&quot;5\&quot;,\n                \&quot;5\&quot;,\n                \&quot;5\&quot;,\n                \&quot;5\&quot;,\n                \&quot;1\&quot;,\n                \&quot;3\&quot;,\n                \&quot;1\&quot;,\n                \&quot;5\&quot;,\n                \&quot;5\&quot;,\n                \&quot;1\&quot;,\n                \&quot;5\&quot;,\n                \&quot;5\&quot;,\n                \&quot;3\&quot;,\n                \&quot;3\&quot;,\n                \&quot;2\&quot;,\n                \&quot;3\&quot;,\n                \&quot;4\&quot;,\n                \&quot;5\&quot;,\n                \&quot;1\&quot;,\n                \&quot;5\&quot;,\n                \&quot;5\&quot;,\n                \&quot;2\&quot;,\n                \&quot;5\&quot;,\n                \&quot;4\&quot;,\n                \&quot;1\&quot;,\n                \&quot;1\&quot;,\n                \&quot;3\&quot;,\n                \&quot;2\&quot;,\n                \&quot;4\&quot;,\n                \&quot;1\&quot;,\n                \&quot;1\&quot;,\n                \&quot;5\&quot;,\n                \&quot;1\&quot;,\n                \&quot;4\&quot;,\n                \&quot;5\&quot;,\n                \&quot;5\&quot;,\n                \&quot;5\&quot;,\n                \&quot;5\&quot;,\n                \&quot;3\&quot;,\n                \&quot;3\&quot;,\n                \&quot;1\&quot;,\n                \&quot;5\&quot;,\n                \&quot;5\&quot;,\n                \&quot;1\&quot;,\n                \&quot;1\&quot;,\n                \&quot;5\&quot;,\n                \&quot;5\&quot;,\n                \&quot;1\&quot;,\n                \&quot;5\&quot;,\n                \&quot;5\&quot;,\n                \&quot;5\&quot;,\n                \&quot;2\&quot;,\n                \&quot;5\&quot;,\n                \&quot;2\&quot;,\n                \&quot;5\&quot;,\n                \&quot;5\&quot;,\n                \&quot;1\&quot;,\n                \&quot;5\&quot;,\n                \&quot;5\&quot;,\n                \&quot;5\&quot;,\n                \&quot;5\&quot;,\n                \&quot;3\&quot;,\n                \&quot;5\&quot;,\n                \&quot;2\&quot;,\n                \&quot;1\&quot;,\n                \&quot;1\&quot;,\n                \&quot;4\&quot;,\n                \&quot;5\&quot;,\n                \&quot;5\&quot;,\n                \&quot;4\&quot;,\n                \&quot;1\&quot;,\n                \&quot;5\&quot;,\n                \&quot;4\&quot;,\n                \&quot;3\&quot;,\n                \&quot;5\&quot;,\n                \&quot;5\&quot;,\n                \&quot;3\&quot;,\n                \&quot;1\&quot;,\n                \&quot;5\&quot;,\n                \&quot;5\&quot;,\n                \&quot;1\&quot;,\n                \&quot;4\&quot;,\n                \&quot;5\&quot;,\n                \&quot;5\&quot;,\n                \&quot;3\&quot;,\n                \&quot;1\&quot;,\n                \&quot;1\&quot;,\n                \&quot;5\&quot;,\n                \&quot;3\&quot;,\n                \&quot;5\&quot;,\n                \&quot;5\&quot;,\n                \&quot;4\&quot;,\n                \&quot;1\&quot;,\n                \&quot;5\&quot;,\n                \&quot;5\&quot;,\n                \&quot;4\&quot;,\n                \&quot;3\&quot;,\n                \&quot;3\&quot;,\n                \&quot;3\&quot;,\n                \&quot;5\&quot;,\n                \&quot;4\&quot;,\n                \&quot;5\&quot;,\n                \&quot;5\&quot;,\n                \&quot;5\&quot;,\n                \&quot;2\&quot;,\n                \&quot;3\&quot;,\n                \&quot;1\&quot;,\n                \&quot;5\&quot;,\n                \&quot;5\&quot;,\n                \&quot;5\&quot;,\n                \&quot;2\&quot;,\n                \&quot;5\&quot;,\n                \&quot;3\&quot;,\n                \&quot;5\&quot;,\n                \&quot;3\&quot;,\n                \&quot;4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1\&quot;,\n                \&quot;5\&quot;,\n                \&quot;5\&quot;,\n                \&quot;5\&quot;,\n                \&quot;5\&quot;,\n                \&quot;1\&quot;,\n                \&quot;3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4\&quot;,\n                \&quot;5\&quot;,\n                \&quot;1\&quot;,\n                \&quot;2\&quot;,\n                \&quot;2\&quot;,\n                \&quot;5\&quot;,\n                \&quot;5\&quot;,\n                \&quot;5\&quot;,\n                \&quot;3\&quot;,\n                \&quot;5\&quot;,\n                \&quot;5\&quot;,\n                \&quot;4\&quot;,\n                \&quot;4\&quot;,\n                \&quot;4\&quot;,\n                \&quot;1\&quot;,\n                \&quot;4\&quot;,\n                \&quot;2\&quot;,\n                \&quot;3\&quot;,\n                \&quot;5\&quot;,\n                \&quot;5\&quot;,\n                \&quot;2\&quot;,\n                \&quot;4\&quot;,\n                \&quot;5\&quot;,\n                \&quot;5\&quot;,\n                \&quot;4\&quot;,\n                \&quot;1\&quot;,\n                \&quot;2\&quot;,\n                \&quot;4\&quot;,\n                \&quot;5\&quot;,\n                \&quot;5\&quot;,\n                \&quot;5\&quot;,\n                \&quot;4\&quot;,\n                \&quot;3\&quot;,\n                \&quot;2\&quot;,\n                \&quot;5\&quot;,\n                \&quot;5\&quot;,\n                \&quot;5\&quot;,\n                \&quot;1\&quot;,\n                \&quot;5\&quot;,\n                \&quot;1\&quot;,\n                \&quot;4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1\&quot;,\n                \&quot;3\&quot;,\n                \&quot;4\&quot;,\n                \&quot;3\&quot;,\n                \&quot;2\&quot;,\n                \&quot;4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2\&quot;,\n                \&quot;3\&quot;,\n                \&quot;4\&quot;,\n                \&quot;1\&quot;,\n                \&quot;3\&quot;,\n                \&quot;5\&quot;,\n                \&quot;5\&quot;,\n                \&quot;5\&quot;,\n                \&quot;1\&quot;,\n                \&quot;1\&quot;,\n                \&quot;5\&quot;,\n                \&quot;4\&quot;,\n                \&quot;2\&quot;,\n                \&quot;5\&quot;,\n                \&quot;3\&quot;,\n                \&quot;1\&quot;,\n                \&quot;5\&quot;,\n                \&quot;3\&quot;,\n                \&quot;5\&quot;,\n                \&quot;1\&quot;,\n                \&quot;5\&quot;,\n                \&quot;3\&quot;,\n                \&quot;4\&quot;,\n                \&quot;4\&quot;,\n                \&quot;1\&quot;,\n                \&quot;1\&quot;,\n                \&quot;1\&quot;,\n                \&quot;4\&quot;,\n                \&quot;5\&quot;,\n                \&quot;1\&quot;,\n                \&quot;5\&quot;,\n                \&quot;1\&quot;,\n                \&quot;2\&quot;,\n                \&quot;2\&quot;,\n                \&quot;1\&quot;,\n                \&quot;1\&quot;,\n                \&quot;5\&quot;,\n                \&quot;5\&quot;,\n                \&quot;1\&quot;,\n                \&quot;1\&quot;,\n                \&quot;5\&quot;,\n                \&quot;4\&quot;,\n                \&quot;5\&quot;,\n                \&quot;1\&quot;,\n                \&quot;1\&quot;,\n                \&quot;5\&quot;,\n                \&quot;4\&quot;,\n                \&quot;5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3\&quot;,\n                \&quot;5\&quot;,\n                \&quot;1\&quot;,\n                \&quot;5\&quot;,\n                \&quot;5\&quot;,\n                \&quot;1\&quot;,\n                \&quot;1\&quot;,\n                \&quot;5\&quot;,\n                \&quot;5\&quot;,\n                \&quot;2\&quot;,\n                \&quot;1\&quot;,\n                \&quot;3\&quot;,\n                \&quot;2\&quot;,\n                \&quot;2\&quot;,\n                \&quot;1\&quot;,\n                \&quot;1\&quot;,\n                \&quot;1\&quot;,\n                \&quot;2\&quot;,\n                \&quot;2\&quot;,\n                \&quot;1\&quot;,\n                \&quot;3\&quot;,\n                \&quot;3\&quot;,\n                \&quot;1\&quot;,\n                \&quot;5\&quot;,\n                \&quot;1\&quot;,\n                \&quot;1\&quot;,\n                \&quot;2\&quot;,\n                \&quot;2\&quot;,\n                \&quot;4\&quot;,\n                \&quot;1\&quot;,\n                \&quot;1\&quot;,\n                \&quot;2\&quot;,\n                \&quot;1\&quot;,\n                \&quot;4\&quot;,\n                \&quot;1\&quot;,\n                \&quot;3\&quot;,\n                \&quot;1\&quot;,\n                \&quot;1\&quot;,\n                \&quot;1\&quot;,\n                \&quot;2\&quot;,\n                \&quot;1\&quot;,\n                \&quot;2\&quot;,\n                \&quot;5\&quot;,\n                \&quot;4\&quot;,\n                \&quot;5\&quot;,\n                \&quot;1\&quot;,\n                \&quot;4\&quot;,\n                \&quot;4\&quot;,\n                \&quot;2\&quot;,\n                \&quot;2\&quot;,\n                \&quot;4\&quot;,\n                \&quot;4\&quot;,\n                \&quot;4\&quot;,\n                \&quot;4\&quot;,\n                \&quot;3\&quot;,\n                \&quot;3\&quot;,\n                \&quot;3\&quot;,\n                \&quot;5\&quot;,\n                \&quot;3\&quot;,\n                \&quot;1\&quot;,\n                \&quot;4\&quot;,\n                \&quot;3\&quot;,\n                \&quot;5\&quot;,\n                \&quot;1\&quot;,\n                \&quot;4\&quot;,\n                \&quot;5\&quot;,\n                \&quot;5\&quot;,\n                \&quot;1\&quot;,\n                \&quot;1\&quot;,\n                \&quot;5\&quot;,\n                \&quot;5\&quot;,\n                \&quot;5\&quot;,\n                \&quot;4\&quot;,\n                \&quot;5\&quot;,\n                \&quot;5\&quot;,\n                \&quot;2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1\&quot;,\n                \&quot;5\&quot;,\n                \&quot;5\&quot;,\n                \&quot;1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2\&quot;,\n                \&quot;5\&quot;,\n                \&quot;1\&quot;,\n                \&quot;5\&quot;,\n                \&quot;5\&quot;,\n                \&quot;5\&quot;,\n                \&quot;1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4\&quot;,\n                \&quot;3\&quot;,\n                \&quot;3\&quot;,\n                \&quot;2\&quot;,\n                \&quot;5\&quot;,\n                \&quot;2\&quot;,\n                \&quot;5\&quot;,\n                \&quot;1\&quot;,\n                \&quot;3\&quot;,\n                \&quot;5\&quot;,\n                \&quot;1\&quot;,\n                \&quot;1\&quot;,\n                \&quot;5\&quot;,\n                \&quot;1\&quot;,\n                \&quot;3\&quot;,\n                \&quot;4\&quot;,\n                \&quot;4\&quot;,\n                \&quot;5\&quot;,\n                \&quot;1\&quot;,\n                \&quot;3\&quot;,\n                \&quot;1\&quot;,\n                \&quot;5\&quot;,\n                \&quot;5\&quot;,\n                \&quot;5\&quot;,\n                \&quot;2\&quot;,\n                \&quot;5\&quot;,\n                \&quot;5\&quot;,\n                \&quot;3\&quot;,\n                \&quot;1\&quot;,\n                \&quot;4\&quot;,\n                \&quot;2\&quot;,\n                \&quot;5\&quot;,\n                \&quot;3\&quot;,\n                \&quot;3\&quot;,\n                \&quot;3\&quot;,\n                \&quot;2\&quot;,\n                \&quot;4\&quot;,\n                \&quot;1\&quot;,\n                \&quot;5\&quot;,\n                \&quot;3\&quot;,\n                \&quot;5\&quot;,\n                \&quot;3\&quot;,\n                \&quot;5\&quot;,\n                \&quot;5\&quot;,\n                \&quot;5\&quot;,\n                \&quot;4\&quot;,\n                \&quot;5\&quot;,\n                \&quot;3\&quot;,\n                \&quot;5\&quot;,\n                \&quot;2\&quot;,\n                \&quot;5\&quot;,\n                \&quot;5\&quot;,\n                \&quot;5\&quot;,\n                \&quot;5\&quot;,\n                \&quot;5\&quot;,\n                \&quot;1\&quot;,\n                \&quot;5\&quot;,\n                \&quot;1\&quot;,\n                \&quot;1\&quot;,\n                \&quot;1\&quot;,\n                \&quot;1\&quot;,\n                \&quot;1\&quot;,\n                \&quot;4\&quot;,\n                \&quot;2\&quot;,\n                \&quot;3\&quot;,\n                \&quot;5\&quot;,\n                \&quot;5\&quot;,\n                \&quot;5\&quot;,\n                \&quot;5\&quot;,\n                \&quot;5\&quot;,\n                \&quot;1\&quot;,\n                \&quot;5\&quot;,\n                \&quot;1\&quot;,\n                \&quot;4\&quot;,\n                \&quot;4\&quot;,\n                \&quot;4\&quot;,\n                \&quot;5\&quot;,\n                \&quot;1\&quot;,\n                \&quot;1\&quot;,\n                \&quot;1\&quot;,\n                \&quot;5\&quot;,\n                \&quot;1\&quot;,\n                \&quot;1\&quot;,\n                \&quot;1\&quot;,\n                \&quot;1\&quot;,\n                \&quot;1\&quot;,\n                \&quot;1\&quot;,\n                \&quot;2\&quot;,\n                \&quot;1\&quot;,\n                \&quot;1\&quot;,\n                \&quot;5\&quot;,\n                \&quot;5\&quot;,\n                \&quot;5\&quot;,\n                \&quot;3\&quot;,\n                \&quot;1\&quot;,\n                \&quot;1\&quot;,\n                \&quot;1\&quot;,\n                \&quot;1\&quot;,\n                \&quot;1\&quot;,\n                \&quot;4\&quot;,\n                \&quot;4\&quot;,\n                \&quot;1\&quot;,\n                \&quot;5\&quot;,\n                \&quot;1\&quot;,\n                \&quot;1\&quot;,\n                \&quot;1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1\&quot;,\n                \&quot;1\&quot;,\n                \&quot;5\&quot;,\n                \&quot;1\&quot;,\n                \&quot;3\&quot;,\n                \&quot;1\&quot;,\n                \&quot;5\&quot;,\n                \&quot;5\&quot;,\n                \&quot;5\&quot;,\n                \&quot;2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4\&quot;,\n                \&quot;4\&quot;,\n                \&quot;4\&quot;,\n                \&quot;2\&quot;,\n                \&quot;2\&quot;,\n                \&quot;4\&quot;,\n                \&quot;1\&quot;,\n                \&quot;2\&quot;,\n                \&quot;4\&quot;,\n                \&quot;3\&quot;,\n                \&quot;5\&quot;,\n                \&quot;4\&quot;,\n                \&quot;5\&quot;,\n                \&quot;1\&quot;,\n                \&quot;5\&quot;,\n                \&quot;4\&quot;,\n                \&quot;5\&quot;,\n                \&quot;5\&quot;,\n                \&quot;2\&quot;,\n                \&quot;5\&quot;,\n                \&quot;5\&quot;,\n                \&quot;5\&quot;,\n                \&quot;5\&quot;,\n                \&quot;1\&quot;,\n                \&quot;4\&quot;,\n                \&quot;3\&quot;,\n                \&quot;4\&quot;,\n                \&quot;5\&quot;,\n                \&quot;2\&quot;,\n                \&quot;2\&quot;,\n                \&quot;2\&quot;,\n                \&quot;1\&quot;,\n                \&quot;1\&quot;,\n                \&quot;2\&quot;,\n                \&quot;1\&quot;,\n                \&quot;1\&quot;,\n                \&quot;1\&quot;,\n                \&quot;1\&quot;,\n                \&quot;5\&quot;,\n                \&quot;1\&quot;,\n                \&quot;1\&quot;,\n                \&quot;5\&quot;,\n                \&quot;4\&quot;,\n                \&quot;5\&quot;,\n                \&quot;4\&quot;,\n                \&quot;5\&quot;,\n                \&quot;4\&quot;,\n                \&quot;5\&quot;,\n                \&quot;4\&quot;,\n                \&quot;3\&quot;,\n                \&quot;1\&quot;,\n                \&quot;5\&quot;,\n                \&quot;5\&quot;,\n                \&quot;5\&quot;,\n                \&quot;1\&quot;,\n                \&quot;1\&quot;,\n                \&quot;5\&quot;,\n                \&quot;1\&quot;,\n                \&quot;4\&quot;,\n                \&quot;1\&quot;,\n                \&quot;1\&quot;,\n                \&quot;5\&quot;,\n                \&quot;5\&quot;,\n                \&quot;4\&quot;,\n                \&quot;4\&quot;,\n                \&quot;1\&quot;,\n                \&quot;1\&quot;,\n                \&quot;5\&quot;,\n                \&quot;5\&quot;,\n                \&quot;5\&quot;,\n                \&quot;4\&quot;,\n                \&quot;1\&quot;,\n                \&quot;5\&quot;,\n                \&quot;3\&quot;,\n                \&quot;1\&quot;,\n                \&quot;1\&quot;,\n                \&quot;5\&quot;,\n                \&quot;1\&quot;,\n                \&quot;2\&quot;,\n                \&quot;5\&quot;,\n                \&quot;1\&quot;,\n                \&quot;5\&quot;,\n                \&quot;5\&quot;,\n                \&quot;2\&quot;,\n                \&quot;1\&quot;,\n                \&quot;5\&quot;,\n                \&quot;1\&quot;,\n                \&quot;5\&quot;,\n                \&quot;5\&quot;,\n                \&quot;2\&quot;,\n                \&quot;2\&quot;,\n                \&quot;2\&quot;,\n                \&quot;5\&quot;,\n                \&quot;1\&quot;,\n                \&quot;1\&quot;,\n                \&quot;5\&quot;,\n                \&quot;5\&quot;,\n                \&quot;5\&quot;,\n                \&quot;2\&quot;,\n                \&quot;1\&quot;,\n                \&quot;2\&quot;,\n                \&quot;2\&quot;,\n                \&quot;1\&quot;,\n                \&quot;5\&quot;,\n                \&quot;5\&quot;,\n                \&quot;5\&quot;,\n                \&quot;5\&quot;,\n                \&quot;1\&quot;,\n                \&quot;3\&quot;,\n                \&quot;4\&quot;,\n                \&quot;5\&quot;,\n                \&quot;4\&quot;,\n                \&quot;1\&quot;,\n                \&quot;4\&quot;,\n                \&quot;3\&quot;,\n                \&quot;5\&quot;,\n                \&quot;4\&quot;,\n                \&quot;4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4\&quot;,\n                \&quot;5\&quot;,\n                \&quot;1\&quot;,\n                \&quot;5\&quot;,\n                \&quot;5\&quot;,\n                \&quot;5\&quot;,\n                \&quot;1\&quot;,\n                \&quot;5\&quot;,\n                \&quot;5\&quot;,\n                \&quot;5\&quot;,\n                \&quot;4\&quot;,\n                \&quot;5\&quot;,\n                \&quot;5\&quot;,\n                \&quot;1\&quot;,\n                \&quot;4\&quot;,\n                \&quot;1\&quot;,\n                \&quot;1\&quot;,\n                \&quot;5\&quot;,\n                \&quot;5\&quot;,\n                \&quot;5\&quot;,\n                \&quot;1\&quot;,\n                \&quot;1\&quot;,\n                \&quot;3\&quot;,\n                \&quot;1\&quot;,\n                \&quot;2\&quot;,\n                \&quot;1\&quot;,\n                \&quot;2\&quot;,\n                \&quot;4\&quot;,\n                \&quot;5\&quot;,\n                \&quot;5\&quot;,\n                \&quot;2\&quot;,\n                \&quot;5\&quot;,\n                \&quot;5\&quot;,\n                \&quot;1\&quot;,\n                \&quot;5\&quot;,\n                \&quot;5\&quot;,\n                \&quot;3\&quot;,\n                \&quot;5\&quot;,\n                \&quot;1\&quot;,\n                \&quot;5\&quot;,\n                \&quot;4\&quot;,\n                \&quot;2\&quot;,\n                \&quot;5\&quot;,\n                \&quot;5\&quot;,\n                \&quot;4\&quot;,\n                \&quot;5\&quot;,\n                \&quot;2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2\&quot;,\n                \&quot;4\&quot;,\n                \&quot;2\&quot;,\n                \&quot;3\&quot;,\n                \&quot;2\&quot;,\n                \&quot;1\&quot;,\n                \&quot;5\&quot;,\n                \&quot;5\&quot;,\n                \&quot;5\&quot;,\n                \&quot;5\&quot;,\n                \&quot;5\&quot;,\n                \&quot;3\&quot;,\n                \&quot;1\&quot;,\n                \&quot;5\&quot;,\n                \&quot;4\&quot;,\n                \&quot;5\&quot;,\n                \&quot;5\&quot;,\n                \&quot;1\&quot;,\n                \&quot;1\&quot;,\n                \&quot;4\&quot;,\n                \&quot;4\&quot;,\n                \&quot;5\&quot;,\n                \&quot;4\&quot;,\n                \&quot;2\&quot;,\n                \&quot;1\&quot;,\n                \&quot;5\&quot;,\n                \&quot;1\&quot;,\n                \&quot;5\&quot;,\n                \&quot;5\&quot;,\n                \&quot;1\&quot;,\n                \&quot;2\&quot;,\n                \&quot;1\&quot;,\n                \&quot;1\&quot;,\n                \&quot;1\&quot;,\n                \&quot;5\&quot;,\n                \&quot;1\&quot;,\n                \&quot;5\&quot;,\n                \&quot;5\&quot;,\n                \&quot;5\&quot;,\n                \&quot;2\&quot;,\n                \&quot;1\&quot;,\n                \&quot;5\&quot;,\n                \&quot;1\&quot;,\n                \&quot;5\&quot;,\n                \&quot;2\&quot;,\n                \&quot;5\&quot;,\n                \&quot;4\&quot;,\n                \&quot;2\&quot;,\n                \&quot;2\&quot;,\n                \&quot;4\&quot;,\n                \&quot;5\&quot;,\n                \&quot;5\&quot;,\n                \&quot;5\&quot;,\n                \&quot;5\&quot;,\n                \&quot;5\&quot;,\n                \&quot;5\&quot;,\n                \&quot;3\&quot;,\n                \&quot;1\&quot;,\n                \&quot;4\&quot;,\n                \&quot;1\&quot;,\n                \&quot;5\&quot;,\n                \&quot;1\&quot;,\n                \&quot;1\&quot;,\n                \&quot;1\&quot;,\n                \&quot;3\&quot;,\n                \&quot;1\&quot;,\n                \&quot;1\&quot;,\n                \&quot;4\&quot;,\n                \&quot;1\&quot;,\n                \&quot;3\&quot;,\n                \&quot;3\&quot;,\n                \&quot;2\&quot;,\n                \&quot;5\&quot;,\n                \&quot;5\&quot;,\n                \&quot;1\&quot;,\n                \&quot;2\&quot;,\n                \&quot;5\&quot;,\n                \&quot;5\&quot;,\n                \&quot;5\&quot;,\n                \&quot;5\&quot;,\n                \&quot;2\&quot;,\n                \&quot;5\&quot;,\n                \&quot;1\&quot;,\n                \&quot;1\&quot;,\n                \&quot;5\&quot;,\n                \&quot;5\&quot;,\n                \&quot;5\&quot;,\n                \&quot;5\&quot;,\n                \&quot;2\&quot;,\n                \&quot;5\&quot;,\n                \&quot;1\&quot;,\n                \&quot;4\&quot;,\n                \&quot;5\&quot;,\n                \&quot;2\&quot;,\n                \&quot;1\&quot;,\n                \&quot;1\&quot;,\n                \&quot;5\&quot;,\n                \&quot;2\&quot;,\n                \&quot;1\&quot;,\n                \&quot;3\&quot;,\n                \&quot;5\&quot;,\n                \&quot;1\&quot;,\n                \&quot;2\&quot;,\n                \&quot;4\&quot;,\n                \&quot;1\&quot;,\n                \&quot;4\&quot;,\n                \&quot;2\&quot;,\n                \&quot;1\&quot;,\n                \&quot;2\&quot;,\n                \&quot;2\&quot;,\n                \&quot;5\&quot;,\n                \&quot;5\&quot;,\n                \&quot;5\&quot;,\n                \&quot;5\&quot;,\n                \&quot;5\&quot;,\n                \&quot;1\&quot;,\n                \&quot;4\&quot;,\n                \&quot;1\&quot;,\n                \&quot;5\&quot;,\n                \&quot;5\&quot;,\n                \&quot;4\&quot;,\n                \&quot;1\&quot;,\n                \&quot;4\&quot;,\n                \&quot;1\&quot;,\n                \&quot;1\&quot;,\n                \&quot;4\&quot;,\n                \&quot;1\&quot;,\n                \&quot;3\&quot;,\n                \&quot;4\&quot;,\n                \&quot;5\&quot;,\n                \&quot;5\&quot;,\n                \&quot;5\&quot;,\n                \&quot;2\&quot;,\n                \&quot;1\&quot;,\n                \&quot;1\&quot;,\n                \&quot;4\&quot;,\n                \&quot;4\&quot;,\n                \&quot;1\&quot;,\n                \&quot;1\&quot;,\n                \&quot;1\&quot;,\n                \&quot;2\&quot;,\n                \&quot;1\&quot;,\n                \&quot;1\&quot;,\n                \&quot;4\&quot;,\n                \&quot;1\&quot;,\n                \&quot;1\&quot;,\n                \&quot;3\&quot;,\n                \&quot;2\&quot;,\n                \&quot;3\&quot;,\n                \&quot;5\&quot;,\n                \&quot;1\&quot;,\n                \&quot;5\&quot;,\n                \&quot;5\&quot;,\n                \&quot;1\&quot;,\n                \&quot;1\&quot;,\n                \&quot;2\&quot;,\n                \&quot;5\&quot;,\n                \&quot;1\&quot;,\n                \&quot;2\&quot;,\n                \&quot;3\&quot;,\n                \&quot;5\&quot;,\n                \&quot;3\&quot;,\n                \&quot;3\&quot;,\n                \&quot;4\&quot;,\n                \&quot;1\&quot;,\n                \&quot;5\&quot;,\n                \&quot;5\&quot;,\n                \&quot;4\&quot;,\n                \&quot;4\&quot;,\n                \&quot;3\&quot;,\n                \&quot;2\&quot;,\n                \&quot;2\&quot;,\n                \&quot;4\&quot;,\n                \&quot;3\&quot;,\n                \&quot;5\&quot;,\n                \&quot;1\&quot;,\n                \&quot;2\&quot;,\n                \&quot;4\&quot;,\n                \&quot;3\&quot;,\n                \&quot;3\&quot;,\n                \&quot;4\&quot;,\n                \&quot;3\&quot;,\n                \&quot;5\&quot;,\n                \&quot;4\&quot;,\n                \&quot;3\&quot;,\n                \&quot;3\&quot;,\n                \&quot;4\&quot;,\n                \&quot;2\&quot;,\n                \&quot;3\&quot;,\n                \&quot;2\&quot;,\n                \&quot;1\&quot;,\n                \&quot;4\&quot;,\n                \&quot;1\&quot;,\n                \&quot;4\&quot;,\n                \&quot;5\&quot;,\n                \&quot;4\&quot;,\n                \&quot;1\&quot;,\n                \&quot;3\&quot;,\n                \&quot;5\&quot;,\n                \&quot;5\&quot;,\n                \&quot;5\&quot;,\n                \&quot;4\&quot;,\n                \&quot;5\&quot;,\n                \&quot;1\&quot;,\n                \&quot;5\&quot;,\n                \&quot;5\&quot;,\n                \&quot;1\&quot;,\n                \&quot;4\&quot;,\n                \&quot;1\&quot;,\n                \&quot;5\&quot;,\n                \&quot;5\&quot;,\n                \&quot;5\&quot;,\n                \&quot;1\&quot;,\n                \&quot;1\&quot;,\n                \&quot;1\&quot;,\n                \&quot;1\&quot;,\n                \&quot;1\&quot;,\n                \&quot;5\&quot;,\n                \&quot;5\&quot;,\n                \&quot;3\&quot;,\n                \&quot;5\&quot;,\n                \&quot;5\&quot;,\n                \&quot;3\&quot;,\n                \&quot;1\&quot;,\n                \&quot;4\&quot;,\n                \&quot;2\&quot;,\n                \&quot;3\&quot;,\n                \&quot;5\&quot;,\n                \&quot;3\&quot;,\n                \&quot;1\&quot;,\n                \&quot;5\&quot;,\n                \&quot;5\&quot;,\n                \&quot;2\&quot;,\n                \&quot;2\&quot;,\n                \&quot;4\&quot;,\n                \&quot;5\&quot;,\n                \&quot;1\&quot;,\n                \&quot;3\&quot;,\n                \&quot;1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5\&quot;,\n                \&quot;1\&quot;,\n                \&quot;5\&quot;,\n                \&quot;2\&quot;,\n                \&quot;5\&quot;,\n                \&quot;5\&quot;,\n                \&quot;5\&quot;,\n                \&quot;5\&quot;,\n                \&quot;1\&quot;,\n                \&quot;4\&quot;,\n                \&quot;4\&quot;,\n                \&quot;1\&quot;,\n                \&quot;3\&quot;,\n                \&quot;4\&quot;,\n                \&quot;1\&quot;,\n                \&quot;1\&quot;,\n                \&quot;1\&quot;,\n                \&quot;3\&quot;,\n                \&quot;2\&quot;,\n                \&quot;5\&quot;,\n                \&quot;2\&quot;,\n                \&quot;2\&quot;,\n                \&quot;1\&quot;,\n                \&quot;1\&quot;,\n                \&quot;5\&quot;,\n                \&quot;4\&quot;,\n                \&quot;4\&quot;,\n                \&quot;3\&quot;,\n                \&quot;4\&quot;,\n                \&quot;4\&quot;,\n                \&quot;5\&quot;,\n                \&quot;3\&quot;,\n                \&quot;3\&quot;,\n                \&quot;5\&quot;,\n                \&quot;5\&quot;,\n                \&quot;2\&quot;,\n                \&quot;1\&quot;,\n                \&quot;5\&quot;,\n                \&quot;3\&quot;,\n                \&quot;5\&quot;,\n                \&quot;5\&quot;,\n                \&quot;1\&quot;,\n                \&quot;3\&quot;,\n                \&quot;1\&quot;,\n                \&quot;1\&quot;,\n                \&quot;4\&quot;,\n                \&quot;1\&quot;,\n                \&quot;5\&quot;,\n                \&quot;1\&quot;,\n                \&quot;5\&quot;,\n                \&quot;5\&quot;,\n                \&quot;4\&quot;,\n                \&quot;3\&quot;,\n                \&quot;4\&quot;,\n                \&quot;3\&quot;,\n                \&quot;3\&quot;,\n                \&quot;3\&quot;,\n                \&quot;4\&quot;,\n                \&quot;5\&quot;,\n                \&quot;5\&quot;,\n                \&quot;4\&quot;,\n                \&quot;3\&quot;,\n                \&quot;5\&quot;,\n                \&quot;5\&quot;,\n                \&quot;3\&quot;,\n                \&quot;1\&quot;,\n                \&quot;4\&quot;,\n                \&quot;3\&quot;,\n                \&quot;5\&quot;,\n                \&quot;4\&quot;,\n                \&quot;1\&quot;,\n                \&quot;1\&quot;,\n                \&quot;5\&quot;,\n                \&quot;2\&quot;,\n                \&quot;2\&quot;,\n                \&quot;2\&quot;,\n                \&quot;5\&quot;,\n                \&quot;5\&quot;,\n                \&quot;5\&quot;,\n                \&quot;5\&quot;,\n                \&quot;1\&quot;,\n                \&quot;1\&quot;,\n                \&quot;5\&quot;,\n                \&quot;3\&quot;,\n                \&quot;4\&quot;,\n                \&quot;1\&quot;,\n                \&quot;4\&quot;,\n                \&quot;1\&quot;,\n                \&quot;2\&quot;,\n                \&quot;3\&quot;,\n                \&quot;2\&quot;,\n                \&quot;5\&quot;,\n                \&quot;5\&quot;,\n                \&quot;1\&quot;,\n                \&quot;1\&quot;,\n                \&quot;5\&quot;,\n                \&quot;4\&quot;,\n                \&quot;5\&quot;,\n                \&quot;4\&quot;,\n                \&quot;1\&quot;,\n                \&quot;1\&quot;,\n                \&quot;1\&quot;,\n                \&quot;2\&quot;,\n                \&quot;5\&quot;,\n                \&quot;1\&quot;,\n                \&quot;4\&quot;,\n                \&quot;4\&quot;,\n                \&quot;5\&quot;,\n                \&quot;1\&quot;,\n                \&quot;5\&quot;,\n                \&quot;5\&quot;,\n                \&quot;1\&quot;,\n                \&quot;3\&quot;,\n                \&quot;5\&quot;,\n                \&quot;2\&quot;,\n                \&quot;2\&quot;,\n                \&quot;5\&quot;,\n                \&quot;3\&quot;,\n                \&quot;5\&quot;,\n                \&quot;5\&quot;,\n                \&quot;5\&quot;,\n                \&quot;4\&quot;,\n                \&quot;5\&quot;,\n                \&quot;1\&quot;,\n                \&quot;2\&quot;,\n                \&quot;2\&quot;,\n                \&quot;1\&quot;,\n                \&quot;5\&quot;,\n                \&quot;5\&quot;,\n                \&quot;5\&quot;,\n                \&quot;5\&quot;,\n                \&quot;2\&quot;,\n                \&quot;2\&quot;,\n                \&quot;1\&quot;,\n                \&quot;2\&quot;,\n                \&quot;1\&quot;,\n                \&quot;4\&quot;,\n                \&quot;5\&quot;,\n                \&quot;5\&quot;,\n                \&quot;5\&quot;,\n                \&quot;3\&quot;,\n                \&quot;1\&quot;,\n                \&quot;5\&quot;,\n                \&quot;5\&quot;,\n                \&quot;4\&quot;,\n                \&quot;5\&quot;,\n                \&quot;4\&quot;,\n                \&quot;3\&quot;,\n                \&quot;5\&quot;,\n                \&quot;4\&quot;,\n                \&quot;4\&quot;,\n                \&quot;3\&quot;,\n                \&quot;5\&quot;,\n                \&quot;1\&quot;,\n                \&quot;1\&quot;,\n                \&quot;5\&quot;,\n                \&quot;5\&quot;,\n                \&quot;5\&quot;,\n                \&quot;4\&quot;,\n                \&quot;5\&quot;,\n                \&quot;5\&quot;,\n                \&quot;5\&quot;,\n                \&quot;5\&quot;,\n                \&quot;5\&quot;,\n                \&quot;5\&quot;,\n                \&quot;1\&quot;,\n                \&quot;5\&quot;,\n                \&quot;3\&quot;,\n                \&quot;5\&quot;,\n                \&quot;2\&quot;,\n                \&quot;5\&quot;,\n                \&quot;1\&quot;,\n                \&quot;1\&quot;,\n                \&quot;1\&quot;,\n                \&quot;3\&quot;,\n                \&quot;1\&quot;,\n                \&quot;2\&quot;,\n                \&quot;3\&quot;,\n                \&quot;5\&quot;,\n                \&quot;2\&quot;,\n                \&quot;5\&quot;,\n                \&quot;5\&quot;,\n                \&quot;1\&quot;,\n                \&quot;5\&quot;,\n                \&quot;5\&quot;,\n                \&quot;3\&quot;,\n                \&quot;2\&quot;,\n                \&quot;1\&quot;,\n                \&quot;2\&quot;,\n                \&quot;4\&quot;,\n                \&quot;5\&quot;,\n                \&quot;3\&quot;,\n                \&quot;1\&quot;,\n                \&quot;1\&quot;,\n                \&quot;4\&quot;,\n                \&quot;2\&quot;,\n                \&quot;2\&quot;,\n                \&quot;5\&quot;,\n                \&quot;5\&quot;,\n                \&quot;1\&quot;,\n                \&quot;1\&quot;,\n                \&quot;3\&quot;,\n                \&quot;3\&quot;,\n                \&quot;4\&quot;,\n                \&quot;3\&quot;,\n                \&quot;3\&quot;,\n                \&quot;4\&quot;,\n                \&quot;3\&quot;,\n                \&quot;5\&quot;,\n                \&quot;5\&quot;,\n                \&quot;3\&quot;,\n                \&quot;5\&quot;,\n                \&quot;5\&quot;,\n                \&quot;1\&quot;,\n                \&quot;5\&quot;,\n                \&quot;1\&quot;,\n                \&quot;1\&quot;,\n                \&quot;1\&quot;,\n                \&quot;1\&quot;,\n                \&quot;1\&quot;,\n                \&quot;2\&quot;,\n                \&quot;3\&quot;,\n                \&quot;1\&quot;,\n                \&quot;5\&quot;,\n                \&quot;2\&quot;,\n                \&quot;1\&quot;,\n                \&quot;4\&quot;,\n                \&quot;3\&quot;,\n                \&quot;1\&quot;,\n                \&quot;4\&quot;,\n                \&quot;5\&quot;,\n                \&quot;3\&quot;,\n                \&quot;5\&quot;,\n                \&quot;2\&quot;,\n                \&quot;5\&quot;,\n                \&quot;1\&quot;,\n                \&quot;5\&quot;,\n                \&quot;1\&quot;,\n                \&quot;1\&quot;,\n                \&quot;1\&quot;,\n                \&quot;1\&quot;,\n                \&quot;5\&quot;,\n                \&quot;1\&quot;,\n                \&quot;3\&quot;,\n                \&quot;1\&quot;,\n                \&quot;1\&quot;,\n                \&quot;4\&quot;,\n                \&quot;2\&quot;,\n                \&quot;1\&quot;,\n                \&quot;1\&quot;,\n                \&quot;2\&quot;,\n                \&quot;5\&quot;,\n                \&quot;5\&quot;,\n                \&quot;5\&quot;,\n                \&quot;5\&quot;,\n                \&quot;5\&quot;,\n                \&quot;1\&quot;,\n                \&quot;1\&quot;,\n                \&quot;2\&quot;,\n                \&quot;2\&quot;,\n                \&quot;5\&quot;,\n                \&quot;1\&quot;,\n                \&quot;3\&quot;,\n                \&quot;5\&quot;,\n                \&quot;1\&quot;,\n                \&quot;5\&quot;,\n                \&quot;5\&quot;,\n                \&quot;5\&quot;,\n                \&quot;1\&quot;,\n                \&quot;1\&quot;,\n                \&quot;1\&quot;,\n                \&quot;1\&quot;,\n                \&quot;5\&quot;,\n                \&quot;5\&quot;,\n                \&quot;1\&quot;,\n                \&quot;2\&quot;,\n                \&quot;5\&quot;,\n                \&quot;5\&quot;,\n                \&quot;3\&quot;,\n                \&quot;2\&quot;,\n                \&quot;5\&quot;,\n                \&quot;5\&quot;,\n                \&quot;3\&quot;,\n                \&quot;1\&quot;,\n                \&quot;5\&quot;,\n                \&quot;5\&quot;,\n                \&quot;1\&quot;,\n                \&quot;1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4\&quot;,\n                \&quot;5\&quot;,\n                \&quot;2\&quot;,\n                \&quot;5\&quot;,\n                \&quot;4\&quot;,\n                \&quot;5\&quot;,\n                \&quot;2\&quot;,\n                \&quot;5\&quot;,\n                \&quot;1\&quot;,\n                \&quot;1\&quot;,\n                \&quot;4\&quot;,\n                \&quot;4\&quot;,\n                \&quot;3\&quot;,\n                \&quot;3\&quot;,\n                \&quot;1\&quot;,\n                \&quot;4\&quot;,\n                \&quot;3\&quot;,\n                \&quot;5\&quot;,\n                \&quot;5\&quot;,\n                \&quot;1\&quot;,\n                \&quot;5\&quot;,\n                \&quot;1\&quot;,\n                \&quot;2\&quot;,\n                \&quot;1\&quot;,\n                \&quot;5\&quot;,\n                \&quot;5\&quot;,\n                \&quot;5\&quot;,\n                \&quot;1\&quot;,\n                \&quot;1\&quot;,\n                \&quot;4\&quot;,\n                \&quot;4\&quot;,\n                \&quot;1\&quot;,\n                \&quot;1\&quot;,\n                \&quot;4\&quot;,\n                \&quot;4\&quot;,\n                \&quot;5\&quot;,\n                \&quot;5\&quot;,\n                \&quot;2\&quot;,\n                \&quot;3\&quot;,\n                \&quot;2\&quot;,\n                \&quot;5\&quot;,\n                \&quot;2\&quot;,\n                \&quot;3\&quot;,\n                \&quot;5\&quot;,\n                \&quot;5\&quot;,\n                \&quot;3\&quot;,\n                \&quot;1\&quot;,\n                \&quot;2\&quot;,\n                \&quot;5\&quot;,\n                \&quot;5\&quot;,\n                \&quot;2\&quot;,\n                \&quot;1\&quot;,\n                \&quot;1\&quot;,\n                \&quot;5\&quot;,\n                \&quot;5\&quot;,\n                \&quot;5\&quot;,\n                \&quot;5\&quot;,\n                \&quot;1\&quot;,\n                \&quot;1\&quot;,\n                \&quot;1\&quot;,\n                \&quot;1\&quot;,\n                \&quot;1\&quot;,\n                \&quot;1\&quot;,\n                \&quot;3\&quot;,\n                \&quot;1\&quot;,\n                \&quot;1\&quot;,\n                \&quot;5\&quot;,\n                \&quot;1\&quot;,\n                \&quot;1\&quot;,\n                \&quot;5\&quot;,\n                \&quot;2\&quot;,\n                \&quot;2\&quot;,\n                \&quot;1\&quot;,\n                \&quot;1\&quot;,\n                \&quot;5\&quot;,\n                \&quot;2\&quot;,\n                \&quot;1\&quot;,\n                \&quot;1\&quot;,\n                \&quot;2\&quot;,\n                \&quot;5\&quot;,\n                \&quot;4\&quot;,\n                \&quot;3\&quot;,\n                \&quot;5\&quot;,\n                \&quot;1\&quot;,\n                \&quot;1\&quot;,\n                \&quot;5\&quot;,\n                \&quot;5\&quot;,\n                \&quot;3\&quot;,\n                \&quot;3\&quot;,\n                \&quot;5\&quot;,\n                \&quot;1\&quot;,\n                \&quot;3\&quot;,\n                \&quot;5\&quot;,\n                \&quot;3\&quot;,\n                \&quot;5\&quot;,\n                \&quot;5\&quot;,\n                \&quot;5\&quot;,\n                \&quot;3\&quot;,\n                \&quot;5\&quot;,\n                \&quot;5\&quot;,\n                \&quot;1\&quot;,\n                \&quot;1\&quot;,\n                \&quot;3\&quot;,\n                \&quot;5\&quot;,\n                \&quot;5\&quot;,\n                \&quot;5\&quot;,\n                \&quot;5\&quot;,\n                \&quot;1\&quot;,\n                \&quot;5\&quot;,\n                \&quot;5\&quot;,\n                \&quot;1\&quot;,\n                \&quot;1\&quot;,\n                \&quot;5\&quot;,\n                \&quot;5\&quot;,\n                \&quot;5\&quot;,\n                \&quot;1\&quot;,\n                \&quot;1\&quot;,\n                \&quot;5\&quot;,\n                \&quot;1\&quot;,\n                \&quot;1\&quot;,\n                \&quot;2\&quot;,\n                \&quot;5\&quot;,\n                \&quot;2\&quot;,\n                \&quot;5\&quot;,\n                \&quot;5\&quot;,\n                \&quot;1\&quot;,\n                \&quot;5\&quot;,\n                \&quot;4\&quot;,\n                \&quot;5\&quot;,\n                \&quot;5\&quot;,\n                \&quot;5\&quot;,\n                \&quot;5\&quot;,\n                \&quot;1\&quot;,\n                \&quot;1\&quot;,\n                \&quot;2\&quot;,\n                \&quot;5\&quot;,\n                \&quot;5\&quot;,\n                \&quot;4\&quot;,\n                \&quot;1\&quot;,\n                \&quot;5\&quot;,\n                \&quot;1\&quot;,\n                \&quot;5\&quot;,\n                \&quot;1\&quot;,\n                \&quot;5\&quot;,\n                \&quot;5\&quot;,\n                \&quot;5\&quot;,\n                \&quot;1\&quot;,\n                \&quot;5\&quot;,\n                \&quot;1\&quot;,\n                \&quot;5\&quot;,\n                \&quot;3\&quot;,\n                \&quot;1\&quot;,\n                \&quot;5\&quot;,\n                \&quot;4\&quot;,\n                \&quot;5\&quot;,\n                \&quot;1\&quot;,\n                \&quot;1\&quot;,\n                \&quot;1\&quot;,\n                \&quot;1\&quot;,\n                \&quot;1\&quot;,\n                \&quot;2\&quot;,\n                \&quot;5\&quot;,\n                \&quot;5\&quot;,\n                \&quot;1\&quot;,\n                \&quot;5\&quot;,\n                \&quot;1\&quot;,\n                \&quot;5\&quot;,\n                \&quot;1\&quot;,\n                \&quot;5\&quot;,\n                \&quot;4\&quot;,\n                \&quot;1\&quot;,\n                \&quot;5\&quot;,\n                \&quot;1\&quot;,\n                \&quot;5\&quot;,\n                \&quot;5\&quot;,\n                \&quot;1\&quot;,\n                \&quot;5\&quot;,\n                \&quot;5\&quot;,\n                \&quot;3\&quot;,\n                \&quot;5\&quot;,\n                \&quot;5\&quot;,\n                \&quot;1\&quot;,\n                \&quot;5\&quot;,\n                \&quot;2\&quot;,\n                \&quot;5\&quot;,\n                \&quot;5\&quot;,\n                \&quot;2\&quot;,\n                \&quot;5\&quot;,\n                \&quot;1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1\&quot;,\n                \&quot;1\&quot;,\n                \&quot;1\&quot;,\n                \&quot;1\&quot;,\n                \&quot;5\&quot;,\n                \&quot;1\&quot;,\n                \&quot;1\&quot;,\n                \&quot;4\&quot;,\n                \&quot;1\&quot;,\n                \&quot;1\&quot;,\n                \&quot;1\&quot;,\n                \&quot;2\&quot;,\n                \&quot;2\&quot;,\n                \&quot;5\&quot;,\n                \&quot;3\&quot;,\n                \&quot;2\&quot;,\n                \&quot;3\&quot;,\n                \&quot;1\&quot;,\n                \&quot;4\&quot;,\n                \&quot;1\&quot;,\n                \&quot;1\&quot;,\n                \&quot;1\&quot;,\n                \&quot;1\&quot;,\n                \&quot;1\&quot;,\n                \&quot;1\&quot;,\n                \&quot;1\&quot;,\n                \&quot;2\&quot;,\n                \&quot;1\&quot;,\n                \&quot;2\&quot;,\n                \&quot;1\&quot;,\n                \&quot;1\&quot;,\n                \&quot;1\&quot;,\n                \&quot;1\&quot;,\n                \&quot;1\&quot;,\n                \&quot;5\&quot;,\n                \&quot;1\&quot;,\n                \&quot;5\&quot;,\n                \&quot;1\&quot;,\n                \&quot;1\&quot;,\n                \&quot;1\&quot;,\n                \&quot;5\&quot;,\n                \&quot;1\&quot;,\n                \&quot;5\&quot;,\n                \&quot;4\&quot;,\n                \&quot;4\&quot;,\n                \&quot;5\&quot;,\n                \&quot;5\&quot;,\n                \&quot;5\&quot;,\n                \&quot;3\&quot;,\n                \&quot;5\&quot;,\n                \&quot;4\&quot;,\n                \&quot;1\&quot;,\n                \&quot;3\&quot;,\n                \&quot;5\&quot;,\n                \&quot;1\&quot;,\n                \&quot;1\&quot;,\n                \&quot;1\&quot;,\n                \&quot;1\&quot;,\n                \&quot;2\&quot;,\n                \&quot;5\&quot;,\n                \&quot;5\&quot;,\n                \&quot;1\&quot;,\n                \&quot;1\&quot;,\n                \&quot;5\&quot;,\n                \&quot;5\&quot;,\n                \&quot;1\&quot;,\n                \&quot;2\&quot;,\n                \&quot;1\&quot;,\n                \&quot;1\&quot;,\n                \&quot;1\&quot;,\n                \&quot;2\&quot;,\n                \&quot;1\&quot;,\n                \&quot;1\&quot;,\n                \&quot;5\&quot;,\n                \&quot;1\&quot;,\n                \&quot;3\&quot;,\n                \&quot;1\&quot;,\n                \&quot;1\&quot;,\n                \&quot;1\&quot;,\n                \&quot;5\&quot;,\n                \&quot;4\&quot;,\n                \&quot;5\&quot;,\n                \&quot;5\&quot;,\n                \&quot;1\&quot;,\n                \&quot;4\&quot;,\n                \&quot;5\&quot;,\n                \&quot;1\&quot;,\n                \&quot;5\&quot;,\n                \&quot;1\&quot;,\n                \&quot;5\&quot;,\n                \&quot;5\&quot;,\n                \&quot;1\&quot;,\n                \&quot;5\&quot;,\n                \&quot;1\&quot;,\n                \&quot;4\&quot;,\n                \&quot;1\&quot;,\n                \&quot;1\&quot;,\n                \&quot;1\&quot;,\n                \&quot;1\&quot;,\n                \&quot;5\&quot;,\n                \&quot;1\&quot;,\n                \&quot;5\&quot;,\n                \&quot;1\&quot;,\n                \&quot;2\&quot;,\n                \&quot;1\&quot;,\n                \&quot;1\&quot;,\n                \&quot;5\&quot;,\n                \&quot;1\&quot;,\n                \&quot;3\&quot;,\n                \&quot;5\&quot;,\n                \&quot;5\&quot;,\n                \&quot;5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5\&quot;,\n                \&quot;5\&quot;,\n                \&quot;5\&quot;,\n                \&quot;5\&quot;,\n                \&quot;2\&quot;,\n                \&quot;5\&quot;,\n                \&quot;2\&quot;,\n                \&quot;5\&quot;,\n                \&quot;1\&quot;,\n                \&quot;2\&quot;,\n                \&quot;5\&quot;,\n                \&quot;1\&quot;,\n                \&quot;5\&quot;,\n                \&quot;5\&quot;,\n                \&quot;1\&quot;,\n                \&quot;5\&quot;,\n                \&quot;1\&quot;,\n                \&quot;1\&quot;,\n                \&quot;5\&quot;,\n                \&quot;5\&quot;,\n                \&quot;1\&quot;,\n                \&quot;5\&quot;,\n                \&quot;5\&quot;,\n                \&quot;5\&quot;,\n                \&quot;1\&quot;,\n                \&quot;5\&quot;,\n                \&quot;1\&quot;,\n                \&quot;1\&quot;,\n                \&quot;1\&quot;,\n                \&quot;5\&quot;,\n                \&quot;1\&quot;,\n                \&quot;5\&quot;,\n                \&quot;3\&quot;,\n                \&quot;5\&quot;,\n                \&quot;5\&quot;,\n                \&quot;4\&quot;,\n                \&quot;2\&quot;,\n                \&quot;1\&quot;,\n                \&quot;5\&quot;,\n                \&quot;5\&quot;,\n                \&quot;5\&quot;,\n                \&quot;5\&quot;,\n                \&quot;1\&quot;,\n                \&quot;3\&quot;,\n                \&quot;4\&quot;,\n                \&quot;5\&quot;,\n                \&quot;1\&quot;,\n                \&quot;5\&quot;,\n                \&quot;5\&quot;,\n                \&quot;5\&quot;,\n                \&quot;1\&quot;,\n                \&quot;3\&quot;,\n                \&quot;2\&quot;,\n                \&quot;5\&quot;,\n                \&quot;5\&quot;,\n                \&quot;5\&quot;,\n                \&quot;1\&quot;,\n                \&quot;5\&quot;,\n                \&quot;3\&quot;,\n                \&quot;5\&quot;,\n                \&quot;5\&quot;,\n                \&quot;1\&quot;,\n                \&quot;4\&quot;,\n                \&quot;2\&quot;,\n                \&quot;5\&quot;,\n                \&quot;4\&quot;,\n                \&quot;3\&quot;,\n                \&quot;5\&quot;,\n                \&quot;1\&quot;,\n                \&quot;5\&quot;,\n                \&quot;5\&quot;,\n                \&quot;3\&quot;,\n                \&quot;1\&quot;,\n                \&quot;4\&quot;,\n                \&quot;1\&quot;,\n                \&quot;4\&quot;,\n                \&quot;2\&quot;,\n                \&quot;3\&quot;,\n                \&quot;2\&quot;,\n                \&quot;3\&quot;,\n                \&quot;2\&quot;,\n                \&quot;5\&quot;,\n                \&quot;3\&quot;,\n                \&quot;2\&quot;,\n                \&quot;2\&quot;,\n                \&quot;5\&quot;,\n                \&quot;3\&quot;,\n                \&quot;1\&quot;,\n                \&quot;3\&quot;,\n                \&quot;4\&quot;,\n                \&quot;2\&quot;,\n                \&quot;3\&quot;,\n                \&quot;5\&quot;,\n                \&quot;4\&quot;,\n                \&quot;5\&quot;,\n                \&quot;4\&quot;,\n                \&quot;4\&quot;,\n                \&quot;1\&quot;,\n                \&quot;4\&quot;,\n                \&quot;5\&quot;,\n                \&quot;1\&quot;,\n                \&quot;1\&quot;,\n                \&quot;2\&quot;,\n                \&quot;3\&quot;,\n                \&quot;2\&quot;,\n                \&quot;3\&quot;,\n                \&quot;2\&quot;,\n                \&quot;2\&quot;,\n                \&quot;1\&quot;,\n                \&quot;3\&quot;,\n                \&quot;1\&quot;,\n                \&quot;1\&quot;,\n                \&quot;1\&quot;,\n                \&quot;4\&quot;,\n                \&quot;3\&quot;,\n                \&quot;5\&quot;,\n                \&quot;5\&quot;,\n                \&quot;1\&quot;,\n                \&quot;2\&quot;,\n                \&quot;5\&quot;,\n                \&quot;4\&quot;,\n                \&quot;1\&quot;,\n                \&quot;5\&quot;,\n                \&quot;2\&quot;,\n                \&quot;5\&quot;,\n                \&quot;1\&quot;,\n                \&quot;5\&quot;,\n                \&quot;1\&quot;,\n                \&quot;1\&quot;,\n                \&quot;1\&quot;,\n                \&quot;2\&quot;,\n                \&quot;5\&quot;,\n                \&quot;5\&quot;,\n                \&quot;1\&quot;,\n                \&quot;5\&quot;,\n                \&quot;1\&quot;,\n                \&quot;1\&quot;,\n                \&quot;1\&quot;,\n                \&quot;2\&quot;,\n                \&quot;1\&quot;,\n                \&quot;1\&quot;,\n                \&quot;1\&quot;,\n                \&quot;2\&quot;,\n                \&quot;1\&quot;,\n                \&quot;5\&quot;,\n                \&quot;1\&quot;,\n                \&quot;1\&quot;,\n                \&quot;4\&quot;,\n                \&quot;3\&quot;,\n                \&quot;3\&quot;,\n                \&quot;5\&quot;,\n                \&quot;1\&quot;,\n                \&quot;5\&quot;,\n                \&quot;1\&quot;,\n                \&quot;1\&quot;,\n                \&quot;4\&quot;,\n                \&quot;5\&quot;,\n                \&quot;2\&quot;,\n                \&quot;2\&quot;,\n                \&quot;1\&quot;,\n                \&quot;3\&quot;,\n                \&quot;4\&quot;,\n                \&quot;5\&quot;,\n                \&quot;5\&quot;,\n                \&quot;5\&quot;,\n                \&quot;5\&quot;,\n                \&quot;1\&quot;,\n                \&quot;2\&quot;,\n                \&quot;1\&quot;,\n                \&quot;4\&quot;,\n                \&quot;1\&quot;,\n                \&quot;3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2\&quot;,\n                \&quot;5\&quot;,\n                \&quot;1\&quot;,\n                \&quot;1\&quot;,\n                \&quot;5\&quot;,\n                \&quot;1\&quot;,\n                \&quot;5\&quot;,\n                \&quot;1\&quot;,\n                \&quot;5\&quot;,\n                \&quot;4\&quot;,\n                \&quot;1\&quot;,\n                \&quot;5\&quot;,\n                \&quot;1\&quot;,\n                \&quot;5\&quot;,\n                \&quot;3\&quot;,\n                \&quot;1\&quot;,\n                \&quot;1\&quot;,\n                \&quot;4\&quot;,\n                \&quot;5\&quot;,\n                \&quot;1\&quot;,\n                \&quot;5\&quot;,\n                \&quot;2\&quot;,\n                \&quot;1\&quot;,\n                \&quot;1\&quot;,\n                \&quot;5\&quot;,\n                \&quot;1\&quot;,\n                \&quot;1\&quot;,\n                \&quot;1\&quot;,\n                \&quot;1\&quot;,\n                \&quot;1\&quot;,\n                \&quot;1\&quot;,\n                \&quot;5\&quot;,\n                \&quot;5\&quot;,\n                \&quot;2\&quot;,\n                \&quot;5\&quot;,\n                \&quot;1\&quot;,\n                \&quot;5\&quot;,\n                \&quot;1\&quot;,\n                \&quot;1\&quot;,\n                \&quot;5\&quot;,\n                \&quot;5\&quot;,\n                \&quot;1\&quot;,\n                \&quot;1\&quot;,\n                \&quot;5\&quot;,\n                \&quot;1\&quot;,\n                \&quot;5\&quot;,\n                \&quot;1\&quot;,\n                \&quot;1\&quot;,\n                \&quot;5\&quot;,\n                \&quot;1\&quot;,\n                \&quot;1\&quot;,\n                \&quot;4\&quot;,\n                \&quot;5\&quot;,\n                \&quot;5\&quot;,\n                \&quot;3\&quot;,\n                \&quot;3\&quot;,\n                \&quot;2\&quot;,\n                \&quot;3\&quot;,\n                \&quot;1\&quot;,\n                \&quot;5\&quot;,\n                \&quot;2\&quot;,\n                \&quot;2\&quot;,\n                \&quot;3\&quot;,\n                \&quot;2\&quot;,\n                \&quot;3\&quot;,\n                \&quot;5\&quot;,\n                \&quot;4\&quot;,\n                \&quot;5\&quot;,\n                \&quot;1\&quot;,\n                \&quot;1\&quot;,\n                \&quot;5\&quot;,\n                \&quot;1\&quot;,\n                \&quot;5\&quot;,\n                \&quot;1\&quot;,\n                \&quot;5\&quot;,\n                \&quot;1\&quot;,\n                \&quot;5\&quot;,\n                \&quot;1\&quot;,\n                \&quot;3\&quot;,\n                \&quot;1\&quot;,\n                \&quot;5\&quot;,\n                \&quot;5\&quot;,\n                \&quot;3\&quot;,\n                \&quot;1\&quot;,\n                \&quot;3\&quot;,\n                \&quot;5\&quot;,\n                \&quot;5\&quot;,\n                \&quot;5\&quot;,\n                \&quot;5\&quot;,\n                \&quot;1\&quot;,\n                \&quot;5\&quot;,\n                \&quot;1\&quot;,\n                \&quot;1\&quot;,\n                \&quot;1\&quot;,\n                \&quot;5\&quot;,\n                \&quot;1\&quot;,\n                \&quot;1\&quot;,\n                \&quot;5\&quot;,\n                \&quot;1\&quot;,\n                \&quot;5\&quot;,\n                \&quot;5\&quot;,\n                \&quot;1\&quot;,\n                \&quot;1\&quot;,\n                \&quot;1\&quot;,\n                \&quot;1\&quot;,\n                \&quot;1\&quot;,\n                \&quot;3\&quot;,\n                \&quot;1\&quot;,\n                \&quot;4\&quot;,\n                \&quot;4\&quot;,\n                \&quot;1\&quot;,\n                \&quot;1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2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5\&quot;,\n                \&quot;5\&quot;,\n                \&quot;1\&quot;,\n                \&quot;5\&quot;,\n                \&quot;5\&quot;,\n                \&quot;5\&quot;,\n                \&quot;5\&quot;,\n                \&quot;2\&quot;,\n                \&quot;2\&quot;,\n                \&quot;5\&quot;,\n                \&quot;2\&quot;,\n                \&quot;2\&quot;,\n                \&quot;5\&quot;,\n                \&quot;3\&quot;,\n                \&quot;1\&quot;,\n                \&quot;5\&quot;,\n                \&quot;1\&quot;,\n                \&quot;2\&quot;,\n                \&quot;4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1\&quot;,\n                \&quot;1\&quot;,\n                \&quot;5\&quot;,\n                \&quot;2\&quot;,\n                \&quot;5\&quot;,\n                \&quot;1\&quot;,\n                \&quot;5\&quot;,\n                \&quot;1\&quot;,\n                \&quot;3\&quot;,\n                \&quot;5\&quot;,\n                \&quot;5\&quot;,\n                \&quot;2\&quot;,\n                \&quot;5\&quot;,\n                \&quot;5\&quot;,\n                \&quot;1\&quot;,\n                \&quot;1\&quot;,\n                \&quot;3\&quot;,\n                \&quot;1\&quot;,\n                \&quot;1\&quot;,\n                \&quot;5\&quot;,\n                \&quot;1\&quot;,\n                \&quot;4\&quot;,\n                \&quot;2\&quot;,\n                \&quot;1\&quot;,\n                \&quot;5\&quot;,\n                \&quot;5\&quot;,\n                \&quot;5\&quot;,\n                \&quot;4\&quot;,\n                \&quot;4\&quot;,\n                \&quot;1\&quot;,\n                \&quot;4\&quot;,\n                \&quot;1\&quot;,\n                \&quot;3\&quot;,\n                \&quot;1\&quot;,\n                \&quot;2\&quot;,\n                \&quot;3\&quot;,\n                \&quot;1\&quot;,\n                \&quot;2\&quot;,\n                \&quot;1\&quot;,\n                \&quot;5\&quot;,\n                \&quot;1\&quot;,\n                \&quot;3\&quot;,\n                \&quot;4\&quot;,\n                \&quot;5\&quot;,\n                \&quot;2\&quot;,\n                \&quot;5\&quot;,\n                \&quot;3\&quot;,\n                \&quot;5\&quot;,\n                \&quot;5\&quot;,\n                \&quot;4\&quot;,\n                \&quot;5\&quot;,\n                \&quot;5\&quot;,\n                \&quot;3\&quot;,\n                \&quot;4\&quot;,\n                \&quot;5\&quot;,\n                \&quot;3\&quot;,\n                \&quot;5\&quot;,\n                \&quot;5\&quot;,\n                \&quot;5\&quot;,\n                \&quot;1\&quot;,\n                \&quot;2\&quot;,\n                \&quot;1\&quot;,\n                \&quot;1\&quot;,\n                \&quot;1\&quot;,\n                \&quot;1\&quot;,\n                \&quot;5\&quot;,\n                \&quot;1\&quot;,\n                \&quot;5\&quot;,\n                \&quot;1\&quot;,\n                \&quot;1\&quot;,\n                \&quot;1\&quot;,\n                \&quot;1\&quot;,\n                \&quot;4\&quot;,\n                \&quot;1\&quot;,\n                \&quot;1\&quot;,\n                \&quot;1\&quot;,\n                \&quot;5\&quot;,\n                \&quot;5\&quot;,\n                \&quot;5\&quot;,\n                \&quot;5\&quot;,\n                \&quot;5\&quot;,\n                \&quot;4\&quot;,\n                \&quot;3\&quot;,\n                \&quot;5\&quot;,\n                \&quot;4\&quot;,\n                \&quot;4\&quot;,\n                \&quot;4\&quot;,\n                \&quot;2\&quot;,\n                \&quot;5\&quot;,\n                \&quot;5\&quot;,\n                \&quot;1\&quot;,\n                \&quot;5\&quot;,\n                \&quot;4\&quot;,\n                \&quot;5\&quot;,\n                \&quot;4\&quot;,\n                \&quot;5\&quot;,\n                \&quot;5\&quot;,\n                \&quot;4\&quot;,\n                \&quot;4\&quot;,\n                \&quot;5\&quot;,\n                \&quot;5\&quot;,\n                \&quot;4\&quot;,\n                \&quot;1\&quot;,\n                \&quot;1\&quot;,\n                \&quot;1\&quot;,\n                \&quot;1\&quot;,\n                \&quot;4\&quot;,\n                \&quot;3\&quot;,\n                \&quot;1\&quot;,\n                \&quot;2\&quot;,\n                \&quot;4\&quot;,\n                \&quot;5\&quot;,\n                \&quot;1\&quot;,\n                \&quot;3\&quot;,\n                \&quot;2\&quot;,\n                \&quot;5\&quot;,\n                \&quot;5\&quot;,\n                \&quot;1\&quot;,\n                \&quot;5\&quot;,\n                \&quot;5\&quot;,\n                \&quot;5\&quot;,\n                \&quot;5\&quot;,\n                \&quot;5\&quot;,\n                \&quot;1\&quot;,\n                \&quot;3\&quot;,\n                \&quot;5\&quot;,\n                \&quot;1\&quot;,\n                \&quot;1\&quot;,\n                \&quot;5\&quot;,\n                \&quot;3\&quot;,\n                \&quot;5\&quot;,\n                \&quot;1\&quot;,\n                \&quot;5\&quot;,\n                \&quot;1\&quot;,\n                \&quot;5\&quot;,\n                \&quot;3\&quot;,\n                \&quot;2\&quot;,\n                \&quot;5\&quot;,\n                \&quot;2\&quot;,\n                \&quot;5\&quot;,\n                \&quot;4\&quot;,\n                \&quot;1\&quot;,\n                \&quot;5\&quot;,\n                \&quot;1\&quot;,\n                \&quot;1\&quot;,\n                \&quot;1\&quot;,\n                \&quot;3\&quot;,\n                \&quot;1\&quot;,\n                \&quot;5\&quot;,\n                \&quot;5\&quot;,\n                \&quot;1\&quot;,\n                \&quot;3\&quot;,\n                \&quot;5\&quot;,\n                \&quot;1\&quot;,\n                \&quot;1\&quot;,\n                \&quot;2\&quot;,\n                \&quot;1\&quot;,\n                \&quot;4\&quot;,\n                \&quot;1\&quot;,\n                \&quot;3\&quot;,\n                \&quot;4\&quot;,\n                \&quot;5\&quot;,\n                \&quot;1\&quot;,\n                \&quot;2\&quot;,\n                \&quot;1\&quot;,\n                \&quot;2\&quot;,\n                \&quot;1\&quot;,\n                \&quot;1\&quot;,\n                \&quot;1\&quot;,\n                \&quot;1\&quot;,\n                \&quot;1\&quot;,\n                \&quot;1\&quot;,\n                \&quot;5\&quot;,\n                \&quot;1\&quot;,\n                \&quot;1\&quot;,\n                \&quot;1\&quot;,\n                \&quot;1\&quot;,\n                \&quot;2\&quot;,\n                \&quot;1\&quot;,\n                \&quot;1\&quot;,\n                \&quot;3\&quot;,\n                \&quot;5\&quot;,\n                \&quot;1\&quot;,\n                \&quot;2\&quot;,\n                \&quot;2\&quot;,\n                \&quot;1\&quot;,\n                \&quot;3\&quot;,\n                \&quot;4\&quot;,\n                \&quot;5\&quot;,\n                \&quot;3\&quot;,\n                \&quot;4\&quot;,\n                \&quot;4\&quot;,\n                \&quot;2\&quot;,\n                \&quot;4\&quot;,\n                \&quot;4\&quot;,\n                \&quot;1\&quot;,\n                \&quot;1\&quot;,\n                \&quot;2\&quot;,\n                \&quot;3\&quot;,\n                \&quot;1\&quot;,\n                \&quot;1\&quot;,\n                \&quot;1\&quot;,\n                \&quot;4\&quot;,\n                \&quot;1\&quot;,\n                \&quot;3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4\&quot;,\n                \&quot;4\&quot;,\n                \&quot;3\&quot;,\n                \&quot;3\&quot;,\n                \&quot;3\&quot;,\n                \&quot;3\&quot;,\n                \&quot;5\&quot;,\n                \&quot;5\&quot;,\n                \&quot;5\&quot;,\n                \&quot;5\&quot;,\n                \&quot;5\&quot;,\n                \&quot;4\&quot;,\n                \&quot;5\&quot;,\n                \&quot;5\&quot;,\n                \&quot;1\&quot;,\n                \&quot;5\&quot;,\n                \&quot;1\&quot;,\n                \&quot;2\&quot;,\n                \&quot;3\&quot;,\n                \&quot;3\&quot;,\n                \&quot;4\&quot;,\n                \&quot;5\&quot;,\n                \&quot;5\&quot;,\n                \&quot;5\&quot;,\n                \&quot;1\&quot;,\n                \&quot;5\&quot;,\n                \&quot;4\&quot;,\n                \&quot;1\&quot;,\n                \&quot;1\&quot;,\n                \&quot;2\&quot;,\n                \&quot;1\&quot;,\n                \&quot;4\&quot;,\n                \&quot;4\&quot;,\n                \&quot;1\&quot;,\n                \&quot;1\&quot;,\n                \&quot;2\&quot;,\n                \&quot;1\&quot;,\n                \&quot;1\&quot;,\n                \&quot;5\&quot;,\n                \&quot;4\&quot;,\n                \&quot;1\&quot;,\n                \&quot;1\&quot;,\n                \&quot;1\&quot;,\n                \&quot;1\&quot;,\n                \&quot;1\&quot;,\n                \&quot;5\&quot;,\n                \&quot;5\&quot;,\n                \&quot;4\&quot;,\n                \&quot;2\&quot;,\n                \&quot;4\&quot;,\n                \&quot;1\&quot;,\n                \&quot;2\&quot;,\n                \&quot;1\&quot;,\n                \&quot;5\&quot;,\n                \&quot;5\&quot;,\n                \&quot;5\&quot;,\n                \&quot;1\&quot;,\n                \&quot;3\&quot;,\n                \&quot;1\&quot;,\n                \&quot;1\&quot;,\n                \&quot;3\&quot;,\n                \&quot;1\&quot;,\n                \&quot;3\&quot;,\n                \&quot;5\&quot;,\n                \&quot;2\&quot;,\n                \&quot;4\&quot;,\n                \&quot;5\&quot;,\n                \&quot;1\&quot;,\n                \&quot;2\&quot;,\n                \&quot;5\&quot;,\n                \&quot;3\&quot;,\n                \&quot;1\&quot;,\n                \&quot;2\&quot;,\n                \&quot;5\&quot;,\n                \&quot;1\&quot;,\n                \&quot;5\&quot;,\n                \&quot;1\&quot;,\n                \&quot;1\&quot;,\n                \&quot;1\&quot;,\n                \&quot;5\&quot;,\n                \&quot;1\&quot;,\n                \&quot;5\&quot;,\n                \&quot;3\&quot;,\n                \&quot;1\&quot;,\n                \&quot;4\&quot;,\n                \&quot;1\&quot;,\n                \&quot;5\&quot;,\n                \&quot;1\&quot;,\n                \&quot;5\&quot;,\n                \&quot;2\&quot;,\n                \&quot;2\&quot;,\n                \&quot;5\&quot;,\n                \&quot;1\&quot;,\n                \&quot;5\&quot;,\n                \&quot;1\&quot;,\n                \&quot;1\&quot;,\n                \&quot;5\&quot;,\n                \&quot;5\&quot;,\n                \&quot;1\&quot;,\n                \&quot;3\&quot;,\n                \&quot;1\&quot;,\n                \&quot;2\&quot;,\n                \&quot;1\&quot;,\n                \&quot;2\&quot;,\n                \&quot;1\&quot;,\n                \&quot;2\&quot;,\n                \&quot;2\&quot;,\n                \&quot;3\&quot;,\n                \&quot;1\&quot;,\n                \&quot;4\&quot;,\n                \&quot;1\&quot;,\n                \&quot;5\&quot;,\n                \&quot;5\&quot;,\n                \&quot;5\&quot;,\n                \&quot;5\&quot;,\n                \&quot;1\&quot;,\n                \&quot;5\&quot;,\n                \&quot;3\&quot;,\n                \&quot;5\&quot;,\n                \&quot;4\&quot;,\n                \&quot;5\&quot;,\n                \&quot;1\&quot;,\n                \&quot;1\&quot;,\n                \&quot;1\&quot;,\n                \&quot;1\&quot;,\n                \&quot;1\&quot;,\n                \&quot;1\&quot;,\n                \&quot;5\&quot;,\n                \&quot;1\&quot;,\n                \&quot;1\&quot;,\n                \&quot;5\&quot;,\n                \&quot;3\&quot;,\n                \&quot;5\&quot;,\n                \&quot;5\&quot;,\n                \&quot;5\&quot;,\n                \&quot;2\&quot;,\n                \&quot;4\&quot;,\n                \&quot;4\&quot;,\n                \&quot;4\&quot;,\n                \&quot;5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4\&quot;,\n                \&quot;1\&quot;,\n                \&quot;1\&quot;,\n                \&quot;1\&quot;,\n                \&quot;1\&quot;,\n                \&quot;1\&quot;,\n                \&quot;1\&quot;,\n                \&quot;1\&quot;,\n                \&quot;4\&quot;,\n                \&quot;3\&quot;,\n                \&quot;1\&quot;,\n                \&quot;3\&quot;,\n                \&quot;4\&quot;,\n                \&quot;3\&quot;,\n                \&quot;2\&quot;,\n                \&quot;5\&quot;,\n                \&quot;2\&quot;,\n                \&quot;1\&quot;,\n                \&quot;5\&quot;,\n                \&quot;4\&quot;,\n                \&quot;2\&quot;,\n                \&quot;1\&quot;,\n                \&quot;5\&quot;,\n                \&quot;5\&quot;,\n                \&quot;5\&quot;,\n                \&quot;3\&quot;,\n                \&quot;3\&quot;,\n                \&quot;3\&quot;,\n                \&quot;4\&quot;,\n                \&quot;4\&quot;,\n                \&quot;3\&quot;,\n                \&quot;5\&quot;,\n                \&quot;1\&quot;,\n                \&quot;4\&quot;,\n                \&quot;1\&quot;,\n                \&quot;2\&quot;,\n                \&quot;3\&quot;,\n                \&quot;1\&quot;,\n                \&quot;3\&quot;,\n                \&quot;2\&quot;,\n                \&quot;4\&quot;,\n                \&quot;2\&quot;,\n                \&quot;3\&quot;,\n                \&quot;5\&quot;,\n                \&quot;1\&quot;,\n                \&quot;2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5\&quot;,\n                \&quot;5\&quot;,\n                \&quot;5\&quot;,\n                \&quot;5\&quot;,\n                \&quot;1\&quot;,\n                \&quot;1\&quot;,\n                \&quot;5\&quot;,\n                \&quot;5\&quot;,\n                \&quot;1\&quot;,\n                \&quot;1\&quot;,\n                \&quot;5\&quot;,\n                \&quot;1\&quot;,\n                \&quot;1\&quot;,\n                \&quot;3\&quot;,\n                \&quot;1\&quot;,\n                \&quot;5\&quot;,\n                \&quot;1\&quot;,\n                \&quot;1\&quot;,\n                \&quot;1\&quot;,\n                \&quot;1\&quot;,\n                \&quot;5\&quot;,\n                \&quot;2\&quot;,\n                \&quot;2\&quot;,\n                \&quot;1\&quot;,\n                \&quot;1\&quot;,\n                \&quot;2\&quot;,\n                \&quot;1\&quot;,\n                \&quot;5\&quot;,\n                \&quot;1\&quot;,\n                \&quot;5\&quot;,\n                \&quot;4\&quot;,\n                \&quot;1\&quot;,\n                \&quot;1\&quot;,\n                \&quot;3\&quot;,\n                \&quot;1\&quot;,\n                \&quot;2\&quot;,\n                \&quot;4\&quot;,\n                \&quot;1\&quot;,\n                \&quot;5\&quot;,\n                \&quot;1\&quot;,\n                \&quot;1\&quot;,\n                \&quot;1\&quot;,\n                \&quot;3\&quot;,\n                \&quot;1\&quot;,\n                \&quot;2\&quot;,\n                \&quot;3\&quot;,\n                \&quot;1\&quot;,\n                \&quot;5\&quot;,\n                \&quot;1\&quot;,\n                \&quot;3\&quot;,\n                \&quot;1\&quot;,\n                \&quot;4\&quot;,\n                \&quot;1\&quot;,\n                \&quot;1\&quot;,\n                \&quot;5\&quot;,\n                \&quot;3\&quot;,\n                \&quot;5\&quot;,\n                \&quot;5\&quot;,\n                \&quot;4\&quot;,\n                \&quot;3\&quot;,\n                \&quot;1\&quot;,\n                \&quot;5\&quot;,\n                \&quot;1\&quot;,\n                \&quot;2\&quot;,\n                \&quot;3\&quot;,\n                \&quot;2\&quot;,\n                \&quot;1\&quot;,\n                \&quot;1\&quot;,\n                \&quot;5\&quot;,\n                \&quot;5\&quot;,\n                \&quot;1\&quot;,\n                \&quot;5\&quot;,\n                \&quot;1\&quot;,\n                \&quot;1\&quot;,\n                \&quot;3\&quot;,\n                \&quot;5\&quot;,\n                \&quot;1\&quot;,\n                \&quot;1\&quot;,\n                \&quot;5\&quot;,\n                \&quot;2\&quot;,\n                \&quot;1\&quot;,\n                \&quot;1\&quot;,\n                \&quot;4\&quot;,\n                \&quot;5\&quot;,\n                \&quot;3\&quot;,\n                \&quot;3\&quot;,\n                \&quot;4\&quot;,\n                \&quot;1\&quot;,\n                \&quot;1\&quot;,\n                \&quot;4\&quot;,\n                \&quot;1\&quot;,\n                \&quot;2\&quot;,\n                \&quot;1\&quot;,\n                \&quot;3\&quot;,\n                \&quot;3\&quot;,\n                \&quot;1\&quot;,\n                \&quot;4\&quot;,\n                \&quot;1\&quot;,\n                \&quot;2\&quot;,\n                \&quot;2\&quot;,\n                \&quot;2\&quot;,\n                \&quot;1\&quot;,\n                \&quot;3\&quot;,\n                \&quot;1\&quot;,\n                \&quot;2\&quot;,\n                \&quot;2\&quot;,\n                \&quot;1\&quot;,\n                \&quot;1\&quot;,\n                \&quot;4\&quot;,\n                \&quot;5\&quot;,\n                \&quot;2\&quot;,\n                \&quot;1\&quot;,\n                \&quot;3\&quot;,\n                \&quot;3\&quot;,\n                \&quot;2\&quot;,\n                \&quot;3\&quot;,\n                \&quot;1\&quot;,\n                \&quot;4\&quot;,\n                \&quot;2\&quot;,\n                \&quot;5\&quot;,\n                \&quot;5\&quot;,\n                \&quot;1\&quot;,\n                \&quot;1\&quot;,\n                \&quot;1\&quot;,\n                \&quot;3\&quot;,\n                \&quot;4\&quot;,\n                \&quot;2\&quot;,\n                \&quot;1\&quot;,\n                \&quot;1\&quot;,\n                \&quot;5\&quot;,\n                \&quot;1\&quot;,\n                \&quot;1\&quot;,\n                \&quot;4\&quot;,\n                \&quot;1\&quot;,\n                \&quot;4\&quot;,\n                \&quot;1\&quot;,\n                \&quot;2\&quot;,\n                \&quot;1\&quot;,\n                \&quot;2\&quot;,\n                \&quot;2\&quot;,\n                \&quot;5\&quot;,\n                \&quot;4\&quot;,\n                \&quot;1\&quot;,\n                \&quot;4\&quot;,\n                \&quot;2\&quot;,\n                \&quot;1\&quot;,\n                \&quot;4\&quot;,\n                \&quot;1\&quot;,\n                \&quot;5\&quot;,\n                \&quot;1\&quot;,\n                \&quot;2\&quot;,\n                \&quot;1\&quot;,\n                \&quot;2\&quot;,\n                \&quot;3\&quot;,\n                \&quot;3\&quot;,\n                \&quot;3\&quot;,\n                \&quot;1\&quot;,\n                \&quot;1\&quot;,\n                \&quot;1\&quot;,\n                \&quot;3\&quot;,\n                \&quot;1\&quot;,\n                \&quot;1\&quot;,\n                \&quot;4\&quot;,\n                \&quot;1\&quot;,\n                \&quot;1\&quot;,\n                \&quot;1\&quot;,\n                \&quot;1\&quot;,\n                \&quot;3\&quot;,\n                \&quot;4\&quot;,\n                \&quot;3\&quot;,\n                \&quot;5\&quot;,\n                \&quot;1\&quot;,\n                \&quot;2\&quot;,\n                \&quot;1\&quot;,\n                \&quot;1\&quot;,\n                \&quot;1\&quot;,\n                \&quot;3\&quot;,\n                \&quot;1\&quot;,\n                \&quot;3\&quot;,\n                \&quot;4\&quot;,\n                \&quot;1\&quot;,\n                \&quot;1\&quot;,\n                \&quot;1\&quot;,\n                \&quot;1\&quot;,\n                \&quot;1\&quot;,\n                \&quot;1\&quot;,\n                \&quot;4\&quot;,\n                \&quot;1\&quot;,\n                \&quot;1\&quot;,\n                \&quot;1\&quot;,\n                \&quot;1\&quot;,\n                \&quot;1\&quot;,\n                \&quot;1\&quot;,\n                \&quot;1\&quot;,\n                \&quot;2\&quot;,\n                \&quot;1\&quot;,\n                \&quot;1\&quot;,\n                \&quot;2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2\&quot;,\n                \&quot;1\&quot;,\n                \&quot;1\&quot;,\n                \&quot;1\&quot;,\n                \&quot;2\&quot;,\n                \&quot;2\&quot;,\n                \&quot;1\&quot;,\n                \&quot;1\&quot;,\n                \&quot;5\&quot;,\n                \&quot;1\&quot;,\n                \&quot;1\&quot;,\n                \&quot;5\&quot;,\n                \&quot;2\&quot;,\n                \&quot;2\&quot;,\n                \&quot;1\&quot;,\n                \&quot;2\&quot;,\n                \&quot;1\&quot;,\n                \&quot;3\&quot;,\n                \&quot;3\&quot;,\n                \&quot;1\&quot;,\n                \&quot;1\&quot;,\n                \&quot;1\&quot;,\n                \&quot;5\&quot;,\n                \&quot;1\&quot;,\n                \&quot;3\&quot;,\n                \&quot;5\&quot;,\n                \&quot;1\&quot;,\n                \&quot;5\&quot;,\n                \&quot;5\&quot;,\n                \&quot;5\&quot;,\n                \&quot;5\&quot;,\n                \&quot;5\&quot;,\n                \&quot;5\&quot;,\n                \&quot;5\&quot;,\n                \&quot;5\&quot;,\n                \&quot;3\&quot;,\n                \&quot;5\&quot;,\n                \&quot;1\&quot;,\n                \&quot;3\&quot;,\n                \&quot;5\&quot;,\n                \&quot;3\&quot;,\n                \&quot;5\&quot;,\n                \&quot;5\&quot;,\n                \&quot;5\&quot;,\n                \&quot;5\&quot;,\n                \&quot;5\&quot;,\n                \&quot;3\&quot;,\n                \&quot;3\&quot;,\n                \&quot;2\&quot;,\n                \&quot;3\&quot;,\n                \&quot;1\&quot;,\n                \&quot;5\&quot;,\n                \&quot;2\&quot;,\n                \&quot;5\&quot;,\n                \&quot;1\&quot;,\n                \&quot;1\&quot;,\n                \&quot;5\&quot;,\n                \&quot;2\&quot;,\n                \&quot;2\&quot;,\n                \&quot;1\&quot;,\n                \&quot;1\&quot;,\n                \&quot;1\&quot;,\n                \&quot;1\&quot;,\n                \&quot;1\&quot;,\n                \&quot;1\&quot;,\n                \&quot;2\&quot;,\n                \&quot;1\&quot;,\n                \&quot;2\&quot;,\n                \&quot;5\&quot;,\n                \&quot;5\&quot;,\n                \&quot;5\&quot;,\n                \&quot;1\&quot;,\n                \&quot;5\&quot;,\n                \&quot;5\&quot;,\n                \&quot;1\&quot;,\n                \&quot;5\&quot;,\n                \&quot;5\&quot;,\n                \&quot;5\&quot;,\n                \&quot;1\&quot;,\n                \&quot;1\&quot;,\n                \&quot;1\&quot;,\n                \&quot;1\&quot;,\n                \&quot;5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5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,\n                \&quot;1\&quot;\n            ],\n            \&quot;cumulative\&quot;: {\n                \&quot;enabled\&quot;: false\n            },\n            \&quot;text\&quot;: \&quot;\&quot;,\n            \&quot;orientation\&quot;: \&quot;v\&quot;,\n            \&quot;xcalendar\&quot;: \&quot;gregorian\&quot;,\n            \&quot;ycalendar\&quot;: \&quot;gregorian\&quot;,\n            \&quot;histnorm\&quot;: \&quot;\&quot;,\n            \&quot;nbinsx\&quot;: 0,\n            \&quot;marker\&quot;: {\n                \&quot;color\&quot;: \&quot;rgba(96, 159, 148, 1)\&quot;,\n                \&quot;line\&quot;: {\n                    \&quot;color\&quot;: \&quot;#444\&quot;,\n                    \&quot;width\&quot;: 0\n                }\n            },\n            \&quot;error_y\&quot;: {\n                \&quot;visible\&quot;: false\n            },\n            \&quot;error_x\&quot;: {\n                \&quot;visible\&quot;: false\n            },\n            \&quot;hoverinfo\&quot;: \&quot;x+y+z+text\&quot;,\n            \&quot;opacity\&quot;: 1,\n            \&quot;xaxis\&quot;: \&quot;x\&quot;,\n            \&quot;yaxis\&quot;: \&quot;y\&quot;,\n            \&quot;index\&quot;: 0,\n            \&quot;xbins\&quot;: {\n                \&quot;start\&quot;: 0.5,\n                \&quot;end\&quot;: 5.5,\n                \&quot;size\&quot;: 1\n            },\n            \&quot;autobinx\&quot;: true\n        }\n    ],\n    \&quot;layout\&quot;: {\n        \&quot;font\&quot;: {\n            \&quot;family\&quot;: \&quot;\\\&quot;Open Sans\\\&quot;, verdana, arial, sans-serif\&quot;,\n            \&quot;size\&quot;: 12,\n            \&quot;color\&quot;: \&quot;#444\&quot;\n        },\n        \&quot;title\&quot;: \&quot;Click to enter Plot title\&quot;,\n        \&quot;titlefont\&quot;: {\n            \&quot;family\&quot;: \&quot;\\\&quot;Open Sans\\\&quot;, verdana, arial, sans-serif\&quot;,\n            \&quot;size\&quot;: 17,\n            \&quot;color\&quot;: \&quot;#444\&quot;\n        },\n        \&quot;autosize\&quot;: true,\n        \&quot;width\&quot;: 562,\n        \&quot;height\&quot;: 289,\n        \&quot;margin\&quot;: {\n            \&quot;l\&quot;: 80,\n            \&quot;r\&quot;: 80,\n            \&quot;t\&quot;: 100,\n            \&quot;b\&quot;: 80,\n            \&quot;pad\&quot;: 0,\n            \&quot;autoexpand\&quot;: true\n        },\n        \&quot;paper_bgcolor\&quot;: \&quot;#fff\&quot;,\n        \&quot;separators\&quot;: \&quot;.,\&quot;,\n        \&quot;hidesources\&quot;: false,\n        \&quot;smith\&quot;: false,\n        \&quot;calendar\&quot;: \&quot;gregorian\&quot;,\n        \&quot;hoverlabel\&quot;: {\n            \&quot;namelength\&quot;: 15,\n            \&quot;font\&quot;: {\n                \&quot;family\&quot;: \&quot;Arial, sans-serif\&quot;,\n                \&quot;size\&quot;: 13\n            }\n        },\n        \&quot;plot_bgcolor\&quot;: \&quot;#fff\&quot;,\n        \&quot;xaxis\&quot;: {\n            \&quot;type\&quot;: \&quot;linear\&quot;,\n            \&quot;visible\&quot;: true,\n            \&quot;autorange\&quot;: true,\n            \&quot;rangemode\&quot;: \&quot;normal\&quot;,\n            \&quot;range\&quot;: [\n                0.5,\n                5.5\n            ],\n            \&quot;color\&quot;: \&quot;#444\&quot;,\n            \&quot;title\&quot;: \&quot;Punctuality Ratings - NYC Physicians\&quot;,\n            \&quot;titlefont\&quot;: {\n                \&quot;family\&quot;: \&quot;\\\&quot;Open Sans\\\&quot;, verdana, arial, sans-serif\&quot;,\n                \&quot;size\&quot;: 14,\n                \&quot;color\&quot;: \&quot;#444\&quot;\n            },\n            \&quot;tickmode\&quot;: \&quot;auto\&quot;,\n            \&quot;nticks\&quot;: 0,\n            \&quot;tickprefix\&quot;: \&quot;\&quot;,\n            \&quot;ticksuffix\&quot;: \&quot;\&quot;,\n            \&quot;showticklabels\&quot;: true,\n            \&quot;tickfont\&quot;: {\n                \&quot;family\&quot;: \&quot;\\\&quot;Open Sans\\\&quot;, verdana, arial, sans-serif\&quot;,\n                \&quot;size\&quot;: 12,\n                \&quot;color\&quot;: \&quot;#444\&quot;\n            },\n            \&quot;tickangle\&quot;: \&quot;auto\&quot;,\n            \&quot;tickformat\&quot;: \&quot;\&quot;,\n            \&quot;showexponent\&quot;: \&quot;all\&quot;,\n            \&quot;exponentformat\&quot;: \&quot;B\&quot;,\n            \&quot;separatethousands\&quot;: false,\n            \&quot;hoverformat\&quot;: \&quot;\&quot;,\n            \&quot;ticks\&quot;: \&quot;\&quot;,\n            \&quot;showline\&quot;: false,\n            \&quot;showgrid\&quot;: false,\n            \&quot;zeroline\&quot;: false,\n            \&quot;showspikes\&quot;: false,\n            \&quot;anchor\&quot;: \&quot;y\&quot;,\n            \&quot;side\&quot;: \&quot;bottom\&quot;,\n            \&quot;domain\&quot;: [\n                0,\n                1\n            ],\n            \&quot;layer\&quot;: \&quot;above traces\&quot;,\n            \&quot;fixedrange\&quot;: false,\n            \&quot;constrain\&quot;: \&quot;range\&quot;,\n            \&quot;constraintoward\&quot;: \&quot;center\&quot;,\n            \&quot;tick0\&quot;: 0,\n            \&quot;dtick\&quot;: 1\n        },\n        \&quot;yaxis\&quot;: {\n            \&quot;type\&quot;: \&quot;linear\&quot;,\n            \&quot;visible\&quot;: true,\n            \&quot;autorange\&quot;: true,\n            \&quot;rangemode\&quot;: \&quot;normal\&quot;,\n            \&quot;range\&quot;: [\n                0,\n                5977.894736842105\n            ],\n            \&quot;color\&quot;: \&quot;#444\&quot;,\n            \&quot;title\&quot;: \&quot;Frequency\&quot;,\n            \&quot;titlefont\&quot;: {\n                \&quot;family\&quot;: \&quot;\\\&quot;Open Sans\\\&quot;, verdana, arial, sans-serif\&quot;,\n                \&quot;size\&quot;: 14,\n                \&quot;color\&quot;: \&quot;#444\&quot;\n            },\n            \&quot;tickmode\&quot;: \&quot;auto\&quot;,\n            \&quot;nticks\&quot;: 0,\n            \&quot;tickprefix\&quot;: \&quot;\&quot;,\n            \&quot;ticksuffix\&quot;: \&quot;\&quot;,\n            \&quot;showticklabels\&quot;: true,\n            \&quot;tickfont\&quot;: {\n                \&quot;family\&quot;: \&quot;\\\&quot;Open Sans\\\&quot;, verdana, arial, sans-serif\&quot;,\n                \&quot;size\&quot;: 12,\n                \&quot;color\&quot;: \&quot;#444\&quot;\n            },\n            \&quot;tickangle\&quot;: \&quot;auto\&quot;,\n            \&quot;tickformat\&quot;: \&quot;\&quot;,\n            \&quot;showexponent\&quot;: \&quot;all\&quot;,\n            \&quot;exponentformat\&quot;: \&quot;B\&quot;,\n            \&quot;separatethousands\&quot;: false,\n            \&quot;hoverformat\&quot;: \&quot;\&quot;,\n            \&quot;ticks\&quot;: \&quot;\&quot;,\n            \&quot;showline\&quot;: false,\n            \&quot;gridcolor\&quot;: \&quot;rgb(238, 238, 238)\&quot;,\n            \&quot;gridwidth\&quot;: 1,\n            \&quot;showgrid\&quot;: true,\n            \&quot;zerolinecolor\&quot;: \&quot;#444\&quot;,\n            \&quot;zerolinewidth\&quot;: 1,\n            \&quot;zeroline\&quot;: true,\n            \&quot;showspikes\&quot;: false,\n            \&quot;anchor\&quot;: \&quot;x\&quot;,\n            \&quot;side\&quot;: \&quot;left\&quot;,\n            \&quot;domain\&quot;: [\n                0,\n                1\n            ],\n            \&quot;layer\&quot;: \&quot;above traces\&quot;,\n            \&quot;fixedrange\&quot;: false,\n            \&quot;constrain\&quot;: \&quot;range\&quot;,\n            \&quot;constraintoward\&quot;: \&quot;middle\&quot;,\n            \&quot;tick0\&quot;: 0,\n            \&quot;dtick\&quot;: 2000\n        },\n        \&quot;barmode\&quot;: \&quot;group\&quot;,\n        \&quot;barnorm\&quot;: \&quot;\&quot;,\n        \&quot;bargap\&quot;: 0,\n        \&quot;bargroupgap\&quot;: 0,\n        \&quot;dragmode\&quot;: \&quot;zoom\&quot;,\n        \&quot;hovermode\&quot;: \&quot;x\&quot;,\n        \&quot;legend\&quot;: {},\n        \&quot;showlegend\&quot;: false,\n        \&quot;annotations\&quot;: [],\n        \&quot;shapes\&quot;: [],\n        \&quot;images\&quot;: [],\n        \&quot;updatemenus\&quot;: [],\n        \&quot;sliders\&quot;: [],\n        \&quot;breakpoints\&quot;: []\n    }\n}&quot;,&quot;appVersion&quot;:&quot;1.0&quot;,&quot;savedDate&quot;:&quot;Wed, 25 Oct 2017 01:07:43 GMT&quot;}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91EA24C6-94BD-4BB9-9D68-835ED107CFB1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38&quot;,&quot;plotlyChartJSON&quot;:null,&quot;appVersion&quot;:&quot;1.0&quot;,&quot;savedDate&quot;:&quot;Wed, 25 Oct 2017 01:07:43 GMT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402706E-93D0-497F-AB9D-93F76F974F5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8/number-of-doctors-vs-number-of-languages-spoken/&quot;,&quot;plotlyChartJSON&quot;:null,&quot;appVersion&quot;:&quot;1.0&quot;,&quot;savedDate&quot;:&quot;Wed, 25 Oct 2017 01:38:29 GMT&quot;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BEDFCD3-5156-465E-B95A-E90FD250B762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1&quot;,&quot;plotlyChartJSON&quot;:null,&quot;appVersion&quot;:&quot;1.0&quot;,&quot;savedDate&quot;:&quot;Wed, 25 Oct 2017 01:45:00 GMT&quot;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B95C0874-CAF8-4EA7-B396-A217CAF5A8F2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0&quot;,&quot;plotlyChartJSON&quot;:null,&quot;appVersion&quot;:&quot;1.0&quot;,&quot;savedDate&quot;:&quot;Wed, 25 Oct 2017 01:45:00 GMT&quot;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D4C3ED2C-4ED9-48CC-B875-2C5978111F29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4&quot;,&quot;plotlyChartJSON&quot;:null,&quot;appVersion&quot;:&quot;1.0&quot;,&quot;savedDate&quot;:&quot;Wed, 25 Oct 2017 01:45:02 GMT&quot;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F9E1B06-E704-49CB-8190-A9B40E1A9C6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6&quot;,&quot;plotlyChartJSON&quot;:null,&quot;appVersion&quot;:&quot;1.0&quot;,&quot;savedDate&quot;:&quot;Wed, 25 Oct 2017 01:45:04 GMT&quot;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5FE54499-0F93-4438-95CD-E28BF0ACCF3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7&quot;,&quot;plotlyChartJSON&quot;:null,&quot;appVersion&quot;:&quot;1.0&quot;,&quot;savedDate&quot;:&quot;Wed, 25 Oct 2017 01:45:04 GMT&quot;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B6751CEF-BD2B-4E3E-A471-60422D6932D2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42&quot;,&quot;plotlyChartJSON&quot;:null,&quot;appVersion&quot;:&quot;1.0&quot;,&quot;savedDate&quot;:&quot;Wed, 25 Oct 2017 01:40:43 GMT&quot;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26D54016-71C5-40BA-9838-3A409D9899A7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34&quot;,&quot;plotlyChartJSON&quot;:null,&quot;appVersion&quot;:&quot;1.0&quot;,&quot;savedDate&quot;:&quot;Wed, 25 Oct 2017 01:07:41 GMT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448</Words>
  <Application>Microsoft Office PowerPoint</Application>
  <PresentationFormat>Widescreen</PresentationFormat>
  <Paragraphs>35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A Closer Look at NYC’s Doctors, As Told By RateMDs.Com</vt:lpstr>
      <vt:lpstr>What is RateMds.com and 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2017-10-25T02:00:03Z</dcterms:modified>
</cp:coreProperties>
</file>