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363"/>
  </p:normalViewPr>
  <p:slideViewPr>
    <p:cSldViewPr snapToGrid="0" snapToObjects="1">
      <p:cViewPr>
        <p:scale>
          <a:sx n="120" d="100"/>
          <a:sy n="120" d="100"/>
        </p:scale>
        <p:origin x="-96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30D2-80D9-C649-9889-AFE503F4C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B5634-E132-7341-AD61-EE0D91FB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9BB0-A0B5-7E40-A657-6709063E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8DB1-A96C-634D-AE31-469E6A1F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8177-7124-1545-B8B8-08CBF998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A4C7-9A6A-0541-A276-D6A387D6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BB68-7E25-A247-AB37-E3FDE093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E86F-F6E1-9541-A5B6-41F2EC6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A2CC-96AE-AF43-AF98-6BB6843A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FD09-D7C6-774A-8E9D-98236641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1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A8D07-E619-C744-BDB3-3A827EA66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F2F70-08FF-A243-8A84-915BCD22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1F44-FAA3-1047-87C6-FC82EE78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414A-3707-304B-9413-DF3C18AE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3597-3855-3544-A4CE-3F71C548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D6E5-5E7D-4C4C-8E51-5240B47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AA5D-6EFD-554D-A2A9-A33FC0C4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647-EF1B-454E-89C7-70C1C940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D386-2373-584C-8B8E-7A849D32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AEC4-6F9F-EE46-914A-05FD7BA5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7F0C-F434-EE4D-AE6B-143E6039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2F31-9266-C043-9F62-2576D1A1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70C5-0494-624E-A33C-4A3314BA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1005-C6DA-2D4D-B714-D71B054C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655E3-18A2-A54F-B254-CCFA4F16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654D-BCA0-6E4A-B51D-044E5E22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FF92-BA5E-FD4A-A6E6-4AF66D91D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A208D-6063-0249-A30D-BCE7EEAC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535C-127E-2143-9C73-08478ACD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77665-4BEB-2C43-A585-590FF8C1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4B2B-5459-C447-BFC0-6C93CA7F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7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8AE2-3D4A-4941-81CF-FAA8A157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D01CF-BF25-6E4A-B21B-16CA6670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A283-9439-7A40-873D-DC45154C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B0B6D-B093-2D4D-8C5D-657FCFCD5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E4FF-04AA-D545-A401-BDBCD805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2702-1D7F-1D44-934F-EE445F19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3CBB1-6B9D-AF41-94A9-FEC031D3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9B690-C936-C946-A73A-0ECA893B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779-66B4-9F40-BF49-1E6A28DB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324A2-DEBF-F248-BC48-30BFAB0A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10E2F-A840-B141-A8A5-EE9C44B3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C3BCA-6919-E641-8777-6425CC0C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9D87-E768-B444-8301-03F3BEDD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132EF-745D-9648-BF79-D60072BA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DEF1-8463-DD41-B1C3-52DAA77C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5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B6FD-937B-114E-87DD-E9E0DE7A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1A71-DAEA-3540-8E4F-AD285612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451D-1329-A442-8427-23E3CA0C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18CC4-700D-AC43-B56F-8FF4C06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80467-E42A-E74F-9D15-D2B908D6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48A77-F1A7-6E4A-AEE9-AF5A47CA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BF74-AE53-924B-80DF-7E8E8C44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56F5F-365F-AC4A-B8DB-BD3738702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5E24-0562-DC4D-AEDD-47A7DC7B0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2EA8-BFC3-6B4D-A3F3-176BC5EA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8877-F840-5F4B-9590-69B8F01A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3EC1-DFC8-3248-BBA4-580D5AF6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440E4-2719-1443-B03C-E997B011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490E-6A7B-0D46-AB8D-CBC22861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8320-3167-B04A-AC23-C8CD9AE4C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ECA8-23E8-9342-AD68-A2BD7DFE0D48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C3C8-C87D-B14F-B191-1C4089EA0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26D5-EDD0-7C43-AC3D-2D1184F8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2D77-D312-4545-B3C6-2EBC13CC2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4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412BB-AB0D-BE42-AF9B-6E1B03894F60}"/>
              </a:ext>
            </a:extLst>
          </p:cNvPr>
          <p:cNvSpPr/>
          <p:nvPr/>
        </p:nvSpPr>
        <p:spPr>
          <a:xfrm>
            <a:off x="846666" y="1185333"/>
            <a:ext cx="1744133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MDR ARI CURVES </a:t>
            </a:r>
            <a:r>
              <a:rPr lang="en-GB" sz="1200" dirty="0" err="1"/>
              <a:t>Mdr_curves.R</a:t>
            </a:r>
            <a:endParaRPr lang="en-GB" sz="1200" dirty="0"/>
          </a:p>
          <a:p>
            <a:pPr algn="ctr"/>
            <a:r>
              <a:rPr lang="en-GB" sz="1200" i="1" dirty="0"/>
              <a:t>Generates potential MDR ARI curves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3DB5DE-88B9-154C-B09A-65641070919B}"/>
              </a:ext>
            </a:extLst>
          </p:cNvPr>
          <p:cNvSpPr/>
          <p:nvPr/>
        </p:nvSpPr>
        <p:spPr>
          <a:xfrm>
            <a:off x="9685868" y="457199"/>
            <a:ext cx="2099732" cy="72813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PLOT</a:t>
            </a:r>
          </a:p>
          <a:p>
            <a:pPr algn="ctr"/>
            <a:r>
              <a:rPr lang="en-GB" sz="1200" dirty="0" err="1"/>
              <a:t>Data_against_need.R</a:t>
            </a:r>
            <a:endParaRPr lang="en-GB" sz="1200" dirty="0"/>
          </a:p>
          <a:p>
            <a:pPr algn="ctr"/>
            <a:r>
              <a:rPr lang="en-GB" sz="1200" dirty="0"/>
              <a:t>Plots metric vs.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F2D54D-2726-E945-9AE8-FDBD6062D82F}"/>
              </a:ext>
            </a:extLst>
          </p:cNvPr>
          <p:cNvSpPr/>
          <p:nvPr/>
        </p:nvSpPr>
        <p:spPr>
          <a:xfrm>
            <a:off x="694265" y="2387600"/>
            <a:ext cx="2048934" cy="778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MDR ARI CURVES </a:t>
            </a:r>
            <a:r>
              <a:rPr lang="en-GB" sz="1200" dirty="0" err="1"/>
              <a:t>poss_mdr_curves.R</a:t>
            </a:r>
            <a:endParaRPr lang="en-GB" sz="1200" dirty="0"/>
          </a:p>
          <a:p>
            <a:pPr algn="ctr"/>
            <a:r>
              <a:rPr lang="en-GB" sz="1200" i="1" dirty="0"/>
              <a:t>Function for country specific MDR ARI from curves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E54CA6-4A7E-0A47-A759-DDC7165DFF85}"/>
              </a:ext>
            </a:extLst>
          </p:cNvPr>
          <p:cNvSpPr/>
          <p:nvPr/>
        </p:nvSpPr>
        <p:spPr>
          <a:xfrm>
            <a:off x="5367867" y="1659466"/>
            <a:ext cx="2099732" cy="7281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</a:p>
          <a:p>
            <a:pPr algn="ctr"/>
            <a:r>
              <a:rPr lang="en-GB" sz="1200" dirty="0" err="1"/>
              <a:t>Cohort_ltbi_mdr.R</a:t>
            </a:r>
            <a:endParaRPr lang="en-GB" sz="1200" dirty="0"/>
          </a:p>
          <a:p>
            <a:pPr algn="ctr"/>
            <a:r>
              <a:rPr lang="en-GB" sz="1200" i="1" dirty="0"/>
              <a:t>Function for cohort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E4D707-5F82-054D-A384-A0516B2234F9}"/>
              </a:ext>
            </a:extLst>
          </p:cNvPr>
          <p:cNvSpPr/>
          <p:nvPr/>
        </p:nvSpPr>
        <p:spPr>
          <a:xfrm>
            <a:off x="5367867" y="2802466"/>
            <a:ext cx="2099732" cy="10890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MODEL</a:t>
            </a:r>
          </a:p>
          <a:p>
            <a:pPr algn="ctr"/>
            <a:r>
              <a:rPr lang="en-GB" sz="1200" dirty="0" err="1"/>
              <a:t>Run_cohort_ltbi_mdr.R</a:t>
            </a:r>
            <a:endParaRPr lang="en-GB" sz="1200" dirty="0"/>
          </a:p>
          <a:p>
            <a:pPr algn="ctr"/>
            <a:r>
              <a:rPr lang="en-GB" sz="1200" i="1" dirty="0"/>
              <a:t>Function for running cohort model – each country / age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B40786-6653-6A4C-8DE6-724500CEE610}"/>
              </a:ext>
            </a:extLst>
          </p:cNvPr>
          <p:cNvSpPr/>
          <p:nvPr/>
        </p:nvSpPr>
        <p:spPr>
          <a:xfrm>
            <a:off x="506621" y="3589867"/>
            <a:ext cx="2424222" cy="960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MDR ARI CURVES </a:t>
            </a:r>
          </a:p>
          <a:p>
            <a:pPr algn="ctr"/>
            <a:r>
              <a:rPr lang="en-GB" sz="1200" dirty="0" err="1"/>
              <a:t>Mdr_rep_curves_to_who_data.R</a:t>
            </a:r>
            <a:endParaRPr lang="en-GB" sz="1200" dirty="0"/>
          </a:p>
          <a:p>
            <a:pPr algn="ctr"/>
            <a:r>
              <a:rPr lang="en-GB" sz="1200" i="1" dirty="0"/>
              <a:t>Compares curves to data, least squares</a:t>
            </a:r>
          </a:p>
        </p:txBody>
      </p:sp>
    </p:spTree>
    <p:extLst>
      <p:ext uri="{BB962C8B-B14F-4D97-AF65-F5344CB8AC3E}">
        <p14:creationId xmlns:p14="http://schemas.microsoft.com/office/powerpoint/2010/main" val="42548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Gwen Knight</dc:creator>
  <cp:lastModifiedBy>Gwen Knight</cp:lastModifiedBy>
  <cp:revision>2</cp:revision>
  <dcterms:created xsi:type="dcterms:W3CDTF">2018-08-10T09:05:17Z</dcterms:created>
  <dcterms:modified xsi:type="dcterms:W3CDTF">2018-08-10T09:11:48Z</dcterms:modified>
</cp:coreProperties>
</file>