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customXml" Target="../customXml/item1.xml"/><Relationship Id="rId3"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2" Type="http://schemas.openxmlformats.org/officeDocument/2006/relationships/printerSettings" Target="printerSettings/printerSettings1.bin"/><Relationship Id="rId1" Type="http://schemas.openxmlformats.org/officeDocument/2006/relationships/slideMaster" Target="slideMasters/slideMaster1.xml"/><Relationship Id="rId6" Type="http://schemas.openxmlformats.org/officeDocument/2006/relationships/tableStyles" Target="tableStyles.xml"/><Relationship Id="rId11" Type="http://schemas.openxmlformats.org/officeDocument/2006/relationships/slide" Target="slides/slide5.xml"/><Relationship Id="rId5" Type="http://schemas.openxmlformats.org/officeDocument/2006/relationships/theme" Target="theme/theme1.xml"/><Relationship Id="rId15" Type="http://schemas.openxmlformats.org/officeDocument/2006/relationships/customXml" Target="../customXml/item3.xml"/><Relationship Id="rId10" Type="http://schemas.openxmlformats.org/officeDocument/2006/relationships/slide" Target="slides/slide4.xml"/><Relationship Id="rId4" Type="http://schemas.openxmlformats.org/officeDocument/2006/relationships/viewProps" Target="viewProps.xml"/><Relationship Id="rId9" Type="http://schemas.openxmlformats.org/officeDocument/2006/relationships/slide" Target="slides/slide3.xml"/><Relationship Id="rId14"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Biography of Marilyn Monroe</a:t>
            </a:r>
          </a:p>
        </p:txBody>
      </p:sp>
      <p:sp>
        <p:nvSpPr>
          <p:cNvPr id="3" name="Subtitle 2"/>
          <p:cNvSpPr>
            <a:spLocks noGrp="1"/>
          </p:cNvSpPr>
          <p:nvPr>
            <p:ph type="subTitle" idx="1"/>
          </p:nvPr>
        </p:nvSpPr>
        <p:spPr/>
        <p:txBody>
          <a:bodyPr/>
          <a:lstStyle/>
          <a:p>
            <a:r>
              <a:t>Iconic American Actress and Model</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914400" y="914400"/>
            <a:ext cx="7315200" cy="1371600"/>
          </a:xfrm>
          <a:prstGeom prst="rect">
            <a:avLst/>
          </a:prstGeom>
          <a:noFill/>
        </p:spPr>
        <p:txBody>
          <a:bodyPr wrap="none">
            <a:spAutoFit/>
          </a:bodyPr>
          <a:lstStyle/>
          <a:p/>
          <a:p>
            <a:r>
              <a:t>Early Life and Career Beginnings</a:t>
            </a:r>
          </a:p>
        </p:txBody>
      </p:sp>
      <p:sp>
        <p:nvSpPr>
          <p:cNvPr id="4" name="TextBox 3"/>
          <p:cNvSpPr txBox="1"/>
          <p:nvPr/>
        </p:nvSpPr>
        <p:spPr>
          <a:xfrm>
            <a:off x="914400" y="1828800"/>
            <a:ext cx="7315200" cy="1828800"/>
          </a:xfrm>
          <a:prstGeom prst="rect">
            <a:avLst/>
          </a:prstGeom>
          <a:noFill/>
        </p:spPr>
        <p:txBody>
          <a:bodyPr wrap="square">
            <a:spAutoFit/>
          </a:bodyPr>
          <a:lstStyle/>
          <a:p/>
          <a:p>
            <a:r>
              <a:t>Marilyn Monroe (born Norma Jeane Mortenson; June 1, 1926 – August 4, 1962) was an iconic American actress and model. Born in Los Angeles County, she struggled with instability, having lived in twelve different foster homes. At sixteen, she married James Dougherty. Her modeling career began during World War II when she worked in a factory. This led to film contracts with 20th Century Fox and Columbia Pictures.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914400" y="914400"/>
            <a:ext cx="7315200" cy="1371600"/>
          </a:xfrm>
          <a:prstGeom prst="rect">
            <a:avLst/>
          </a:prstGeom>
          <a:noFill/>
        </p:spPr>
        <p:txBody>
          <a:bodyPr wrap="none">
            <a:spAutoFit/>
          </a:bodyPr>
          <a:lstStyle/>
          <a:p/>
          <a:p>
            <a:r>
              <a:t>Rise to Stardom</a:t>
            </a:r>
          </a:p>
        </p:txBody>
      </p:sp>
      <p:sp>
        <p:nvSpPr>
          <p:cNvPr id="4" name="TextBox 3"/>
          <p:cNvSpPr txBox="1"/>
          <p:nvPr/>
        </p:nvSpPr>
        <p:spPr>
          <a:xfrm>
            <a:off x="914400" y="1828800"/>
            <a:ext cx="7315200" cy="2743200"/>
          </a:xfrm>
          <a:prstGeom prst="rect">
            <a:avLst/>
          </a:prstGeom>
          <a:noFill/>
        </p:spPr>
        <p:txBody>
          <a:bodyPr wrap="square">
            <a:spAutoFit/>
          </a:bodyPr>
          <a:lstStyle/>
          <a:p/>
          <a:p>
            <a:r>
              <a:t>Monroe's fame escalated with comedies like 'As Young as You Feel' and 'Monkey Business', and dramatic roles in 'Clash by Night'. In 1953, her nude photographs for Playboy's inaugural issue fueled her status as a major star.</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914400" y="914400"/>
            <a:ext cx="7315200" cy="1371600"/>
          </a:xfrm>
          <a:prstGeom prst="rect">
            <a:avLst/>
          </a:prstGeom>
          <a:noFill/>
        </p:spPr>
        <p:txBody>
          <a:bodyPr wrap="none">
            <a:spAutoFit/>
          </a:bodyPr>
          <a:lstStyle/>
          <a:p/>
          <a:p>
            <a:r>
              <a:t>Personal and Professional Struggles</a:t>
            </a:r>
          </a:p>
        </p:txBody>
      </p:sp>
      <p:sp>
        <p:nvSpPr>
          <p:cNvPr id="4" name="TextBox 3"/>
          <p:cNvSpPr txBox="1"/>
          <p:nvPr/>
        </p:nvSpPr>
        <p:spPr>
          <a:xfrm>
            <a:off x="914400" y="1828800"/>
            <a:ext cx="7315200" cy="1828800"/>
          </a:xfrm>
          <a:prstGeom prst="rect">
            <a:avLst/>
          </a:prstGeom>
          <a:noFill/>
        </p:spPr>
        <p:txBody>
          <a:bodyPr wrap="square">
            <a:spAutoFit/>
          </a:bodyPr>
          <a:lstStyle/>
          <a:p/>
          <a:p>
            <a:r>
              <a:t>Despite her success, Monroe struggled with typecasting and was underpaid. She founded her own production company with Milton Greene for more control. Studied method acting under Lee Strasberg. Fox later gave her a better contract.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914400" y="914400"/>
            <a:ext cx="7315200" cy="1371600"/>
          </a:xfrm>
          <a:prstGeom prst="rect">
            <a:avLst/>
          </a:prstGeom>
          <a:noFill/>
        </p:spPr>
        <p:txBody>
          <a:bodyPr wrap="none">
            <a:spAutoFit/>
          </a:bodyPr>
          <a:lstStyle/>
          <a:p/>
          <a:p>
            <a:r>
              <a:t>Acclaimed Roles and Later Life</a:t>
            </a:r>
          </a:p>
        </p:txBody>
      </p:sp>
      <p:sp>
        <p:nvSpPr>
          <p:cNvPr id="4" name="TextBox 3"/>
          <p:cNvSpPr txBox="1"/>
          <p:nvPr/>
        </p:nvSpPr>
        <p:spPr>
          <a:xfrm>
            <a:off x="914400" y="1828800"/>
            <a:ext cx="7315200" cy="2286000"/>
          </a:xfrm>
          <a:prstGeom prst="rect">
            <a:avLst/>
          </a:prstGeom>
          <a:noFill/>
        </p:spPr>
        <p:txBody>
          <a:bodyPr wrap="square">
            <a:spAutoFit/>
          </a:bodyPr>
          <a:lstStyle/>
          <a:p/>
          <a:p>
            <a:r>
              <a:t>Monroe received acclaim for 'Bus Stop' (1956) and produced 'The Prince and the Showgirl' (1957). She won a Golden Globe for 'Some Like It Hot' (1959). Her last film was 'The Misfits' (1961). Married to Joe DiMaggio and Arthur Miller with divorces.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914400" y="914400"/>
            <a:ext cx="7315200" cy="1371600"/>
          </a:xfrm>
          <a:prstGeom prst="rect">
            <a:avLst/>
          </a:prstGeom>
          <a:noFill/>
        </p:spPr>
        <p:txBody>
          <a:bodyPr wrap="none">
            <a:spAutoFit/>
          </a:bodyPr>
          <a:lstStyle/>
          <a:p/>
          <a:p>
            <a:r>
              <a:t>Tragic End and Enduring Legacy</a:t>
            </a:r>
          </a:p>
        </p:txBody>
      </p:sp>
      <p:sp>
        <p:nvSpPr>
          <p:cNvPr id="4" name="TextBox 3"/>
          <p:cNvSpPr txBox="1"/>
          <p:nvPr/>
        </p:nvSpPr>
        <p:spPr>
          <a:xfrm>
            <a:off x="914400" y="1828800"/>
            <a:ext cx="7315200" cy="3200400"/>
          </a:xfrm>
          <a:prstGeom prst="rect">
            <a:avLst/>
          </a:prstGeom>
          <a:noFill/>
        </p:spPr>
        <p:txBody>
          <a:bodyPr wrap="square">
            <a:spAutoFit/>
          </a:bodyPr>
          <a:lstStyle/>
          <a:p/>
          <a:p>
            <a:r>
              <a:t>Monroe died on August 4, 1962, at age 36 from a probable suicide. Despite her early death, Monroe remains a cultural icon. Recognized by American Film Institute as the sixth-greatest female screen legend. Her life symbolizes the classic Hollywood story of climactic rise and personal tribulations.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599F6B669531D4AAFCF48E422E17F2A" ma:contentTypeVersion="13" ma:contentTypeDescription="Crée un document." ma:contentTypeScope="" ma:versionID="f6c800449593fda8b57c91221bf0c119">
  <xsd:schema xmlns:xsd="http://www.w3.org/2001/XMLSchema" xmlns:xs="http://www.w3.org/2001/XMLSchema" xmlns:p="http://schemas.microsoft.com/office/2006/metadata/properties" xmlns:ns2="f8d409f5-453a-45f7-8426-1ff0dc58c6d3" xmlns:ns3="ad9cc7ee-99b3-4e95-b541-0dc79be371ab" targetNamespace="http://schemas.microsoft.com/office/2006/metadata/properties" ma:root="true" ma:fieldsID="9028a4558bdd558b4edff31493190fda" ns2:_="" ns3:_="">
    <xsd:import namespace="f8d409f5-453a-45f7-8426-1ff0dc58c6d3"/>
    <xsd:import namespace="ad9cc7ee-99b3-4e95-b541-0dc79be371a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GenerationTime" minOccurs="0"/>
                <xsd:element ref="ns2:MediaServiceEventHashCode" minOccurs="0"/>
                <xsd:element ref="ns2:lcf76f155ced4ddcb4097134ff3c332f" minOccurs="0"/>
                <xsd:element ref="ns3:TaxCatchAll" minOccurs="0"/>
                <xsd:element ref="ns2:MediaServiceDateTaken"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d409f5-453a-45f7-8426-1ff0dc58c6d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lcf76f155ced4ddcb4097134ff3c332f" ma:index="15" nillable="true" ma:taxonomy="true" ma:internalName="lcf76f155ced4ddcb4097134ff3c332f" ma:taxonomyFieldName="MediaServiceImageTags" ma:displayName="Balises d’images" ma:readOnly="false" ma:fieldId="{5cf76f15-5ced-4ddc-b409-7134ff3c332f}" ma:taxonomyMulti="true" ma:sspId="37142a70-86f9-48c9-b75d-c831adafa242" ma:termSetId="09814cd3-568e-fe90-9814-8d621ff8fb84" ma:anchorId="fba54fb3-c3e1-fe81-a776-ca4b69148c4d" ma:open="true" ma:isKeyword="false">
      <xsd:complexType>
        <xsd:sequence>
          <xsd:element ref="pc:Terms" minOccurs="0" maxOccurs="1"/>
        </xsd:sequence>
      </xsd:complex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d9cc7ee-99b3-4e95-b541-0dc79be371ab" elementFormDefault="qualified">
    <xsd:import namespace="http://schemas.microsoft.com/office/2006/documentManagement/types"/>
    <xsd:import namespace="http://schemas.microsoft.com/office/infopath/2007/PartnerControls"/>
    <xsd:element name="TaxCatchAll" ma:index="16" nillable="true" ma:displayName="Taxonomy Catch All Column" ma:hidden="true" ma:list="{99827ab0-da1d-43e9-b04d-8337955d16d5}" ma:internalName="TaxCatchAll" ma:showField="CatchAllData" ma:web="ad9cc7ee-99b3-4e95-b541-0dc79be371ab">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f8d409f5-453a-45f7-8426-1ff0dc58c6d3">
      <Terms xmlns="http://schemas.microsoft.com/office/infopath/2007/PartnerControls"/>
    </lcf76f155ced4ddcb4097134ff3c332f>
    <TaxCatchAll xmlns="ad9cc7ee-99b3-4e95-b541-0dc79be371ab" xsi:nil="true"/>
  </documentManagement>
</p:properties>
</file>

<file path=customXml/itemProps1.xml><?xml version="1.0" encoding="utf-8"?>
<ds:datastoreItem xmlns:ds="http://schemas.openxmlformats.org/officeDocument/2006/customXml" ds:itemID="{59B6DEF9-ADA2-4B84-963B-0600C72E7281}"/>
</file>

<file path=customXml/itemProps2.xml><?xml version="1.0" encoding="utf-8"?>
<ds:datastoreItem xmlns:ds="http://schemas.openxmlformats.org/officeDocument/2006/customXml" ds:itemID="{F2F6FDE6-C09E-4338-A329-81E3CE96AE41}"/>
</file>

<file path=customXml/itemProps3.xml><?xml version="1.0" encoding="utf-8"?>
<ds:datastoreItem xmlns:ds="http://schemas.openxmlformats.org/officeDocument/2006/customXml" ds:itemID="{16F00B4D-B5FE-4B13-959F-7FB2642AA915}"/>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0x010100F599F6B669531D4AAFCF48E422E17F2A</vt:lpwstr>
  </property>
</Properties>
</file>