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slide" Target="slides/slide5.xml"/><Relationship Id="rId5" Type="http://schemas.openxmlformats.org/officeDocument/2006/relationships/theme" Target="theme/theme1.xml"/><Relationship Id="rId15" Type="http://schemas.openxmlformats.org/officeDocument/2006/relationships/customXml" Target="../customXml/item2.xml"/><Relationship Id="rId10" Type="http://schemas.openxmlformats.org/officeDocument/2006/relationships/slide" Target="slides/slide4.xml"/><Relationship Id="rId4" Type="http://schemas.openxmlformats.org/officeDocument/2006/relationships/viewProps" Target="viewProps.xml"/><Relationship Id="rId9" Type="http://schemas.openxmlformats.org/officeDocument/2006/relationships/slide" Target="slides/slide3.xml"/><Relationship Id="rId14" Type="http://schemas.openxmlformats.org/officeDocument/2006/relationships/customXml" Target="../customXml/item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Summary of Beyoncé's Biography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glimpse into the life, career, and impact of an iconic artist.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Birth: September 4, 1981, in Houston, Texas.</a:t>
            </a:r>
          </a:p>
          <a:p>
            <a:r>
              <a:t>- Background: Exhibited talent in singing and dancing from a young 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Rise to Fame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Gained popularity in the late 1990s as part of Destiny's Child, one of the best-selling girl groups.</a:t>
            </a:r>
          </a:p>
          <a:p>
            <a:r>
              <a:t>- Launched solo career with the debut album 'Dangerously in Love' (2003), acclaimed and commercially successful.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Solo Career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Followed up with multiple successful albums: </a:t>
            </a:r>
          </a:p>
          <a:p>
            <a:r>
              <a:t>  - 'B'Day' (2006)</a:t>
            </a:r>
          </a:p>
          <a:p>
            <a:r>
              <a:t>  - 'I Am... Sasha Fierce' (2008)</a:t>
            </a:r>
          </a:p>
          <a:p>
            <a:r>
              <a:t>  - '4' (2011)</a:t>
            </a:r>
          </a:p>
          <a:p>
            <a:r>
              <a:t>- Produced numerous hit singles, including 'Crazy in Love,' 'Irreplaceable,' and 'Single Ladies (Put a Ring on It).'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Artistic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Focused on cultural themes through her music and formed Parkwood Entertainment.</a:t>
            </a:r>
          </a:p>
          <a:p>
            <a:r>
              <a:t>- Released concept albums 'Beyoncé' (2013) and 'Lemonade' (2016), addressing feminism and racial inequality.</a:t>
            </a:r>
          </a:p>
          <a:p>
            <a:r>
              <a:t>- Ongoing artistic projects include 'Renaissance' (2022) and the upcoming 'Cowboy Carter' (2024), highlighting Black contributions to music.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 and Accolades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Sold over 200 million records worldwide.</a:t>
            </a:r>
          </a:p>
          <a:p>
            <a:r>
              <a:t>- Holds a record 32 Grammy Awards and numerous other accolades.</a:t>
            </a:r>
          </a:p>
          <a:p>
            <a:r>
              <a:t>- Recognized as Artist of the Decade for the 2000s and 2010s.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Acknowledged as a major cultural influencer; Rolling Stone named her the world's greatest living entertainer of the past decade (2024).</a:t>
            </a:r>
          </a:p>
          <a:p>
            <a:r>
              <a:t>- Redefined success in the music industry, becoming an enduring icon in popular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9F6B669531D4AAFCF48E422E17F2A" ma:contentTypeVersion="13" ma:contentTypeDescription="Crée un document." ma:contentTypeScope="" ma:versionID="f6c800449593fda8b57c91221bf0c119">
  <xsd:schema xmlns:xsd="http://www.w3.org/2001/XMLSchema" xmlns:xs="http://www.w3.org/2001/XMLSchema" xmlns:p="http://schemas.microsoft.com/office/2006/metadata/properties" xmlns:ns2="f8d409f5-453a-45f7-8426-1ff0dc58c6d3" xmlns:ns3="ad9cc7ee-99b3-4e95-b541-0dc79be371ab" targetNamespace="http://schemas.microsoft.com/office/2006/metadata/properties" ma:root="true" ma:fieldsID="9028a4558bdd558b4edff31493190fda" ns2:_="" ns3:_="">
    <xsd:import namespace="f8d409f5-453a-45f7-8426-1ff0dc58c6d3"/>
    <xsd:import namespace="ad9cc7ee-99b3-4e95-b541-0dc79be37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409f5-453a-45f7-8426-1ff0dc58c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37142a70-86f9-48c9-b75d-c831adafa2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cc7ee-99b3-4e95-b541-0dc79be371a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9827ab0-da1d-43e9-b04d-8337955d16d5}" ma:internalName="TaxCatchAll" ma:showField="CatchAllData" ma:web="ad9cc7ee-99b3-4e95-b541-0dc79be371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d409f5-453a-45f7-8426-1ff0dc58c6d3">
      <Terms xmlns="http://schemas.microsoft.com/office/infopath/2007/PartnerControls"/>
    </lcf76f155ced4ddcb4097134ff3c332f>
    <TaxCatchAll xmlns="ad9cc7ee-99b3-4e95-b541-0dc79be371ab" xsi:nil="true"/>
  </documentManagement>
</p:properties>
</file>

<file path=customXml/itemProps1.xml><?xml version="1.0" encoding="utf-8"?>
<ds:datastoreItem xmlns:ds="http://schemas.openxmlformats.org/officeDocument/2006/customXml" ds:itemID="{DE068E2B-0FAB-4F13-9510-E3D98BD8813A}"/>
</file>

<file path=customXml/itemProps2.xml><?xml version="1.0" encoding="utf-8"?>
<ds:datastoreItem xmlns:ds="http://schemas.openxmlformats.org/officeDocument/2006/customXml" ds:itemID="{7D992CB7-59F0-4F76-8BD3-1D6EEF239B65}"/>
</file>

<file path=customXml/itemProps3.xml><?xml version="1.0" encoding="utf-8"?>
<ds:datastoreItem xmlns:ds="http://schemas.openxmlformats.org/officeDocument/2006/customXml" ds:itemID="{6BB3F107-95EE-4B34-80BA-D45AFD557C88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0x010100F599F6B669531D4AAFCF48E422E17F2A</vt:lpwstr>
  </property>
</Properties>
</file>