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customXml" Target="../customXml/item3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2.xml"/><Relationship Id="rId5" Type="http://schemas.openxmlformats.org/officeDocument/2006/relationships/theme" Target="theme/theme1.xml"/><Relationship Id="rId10" Type="http://schemas.openxmlformats.org/officeDocument/2006/relationships/customXml" Target="../customXml/item1.xml"/><Relationship Id="rId4" Type="http://schemas.openxmlformats.org/officeDocument/2006/relationships/viewProps" Target="viewProps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David Meyer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English Actor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David Meyer was born on 24 July 1947.</a:t>
            </a:r>
          </a:p>
          <a:p>
            <a:r>
              <a:t>He is best known for his role as a knife-throwing circus performer and assassin in the 1983 James Bond film 'Octopussy'.</a:t>
            </a:r>
          </a:p>
          <a:p>
            <a:r>
              <a:t>He is also known for his Shakespearean roles such as Hamlet and Ferdinand.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Twin brother of Anthony Meyer, who has often appeared alongside him in film.</a:t>
            </a:r>
          </a:p>
          <a:p>
            <a:r>
              <a:t>- Portrayed Isaac Newton on stage.</a:t>
            </a:r>
          </a:p>
          <a:p>
            <a:r>
              <a:t>- Active participant at Shakespeare's Globe with numerous productions in recent decades.</a:t>
            </a:r>
          </a:p>
          <a:p>
            <a:r>
              <a:t>- Played Saturn in 'The Woman in the Moon' (2017) at the Sam Wanamaker Playhouse.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9F6B669531D4AAFCF48E422E17F2A" ma:contentTypeVersion="13" ma:contentTypeDescription="Crée un document." ma:contentTypeScope="" ma:versionID="f6c800449593fda8b57c91221bf0c119">
  <xsd:schema xmlns:xsd="http://www.w3.org/2001/XMLSchema" xmlns:xs="http://www.w3.org/2001/XMLSchema" xmlns:p="http://schemas.microsoft.com/office/2006/metadata/properties" xmlns:ns2="f8d409f5-453a-45f7-8426-1ff0dc58c6d3" xmlns:ns3="ad9cc7ee-99b3-4e95-b541-0dc79be371ab" targetNamespace="http://schemas.microsoft.com/office/2006/metadata/properties" ma:root="true" ma:fieldsID="9028a4558bdd558b4edff31493190fda" ns2:_="" ns3:_="">
    <xsd:import namespace="f8d409f5-453a-45f7-8426-1ff0dc58c6d3"/>
    <xsd:import namespace="ad9cc7ee-99b3-4e95-b541-0dc79be371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409f5-453a-45f7-8426-1ff0dc58c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37142a70-86f9-48c9-b75d-c831adafa2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cc7ee-99b3-4e95-b541-0dc79be371a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9827ab0-da1d-43e9-b04d-8337955d16d5}" ma:internalName="TaxCatchAll" ma:showField="CatchAllData" ma:web="ad9cc7ee-99b3-4e95-b541-0dc79be371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d409f5-453a-45f7-8426-1ff0dc58c6d3">
      <Terms xmlns="http://schemas.microsoft.com/office/infopath/2007/PartnerControls"/>
    </lcf76f155ced4ddcb4097134ff3c332f>
    <TaxCatchAll xmlns="ad9cc7ee-99b3-4e95-b541-0dc79be371ab" xsi:nil="true"/>
  </documentManagement>
</p:properties>
</file>

<file path=customXml/itemProps1.xml><?xml version="1.0" encoding="utf-8"?>
<ds:datastoreItem xmlns:ds="http://schemas.openxmlformats.org/officeDocument/2006/customXml" ds:itemID="{6E10F443-0C9C-432B-86F3-1C8217BD4308}"/>
</file>

<file path=customXml/itemProps2.xml><?xml version="1.0" encoding="utf-8"?>
<ds:datastoreItem xmlns:ds="http://schemas.openxmlformats.org/officeDocument/2006/customXml" ds:itemID="{AC6CD64A-9A8B-4379-8025-10D0EEC9F6D2}"/>
</file>

<file path=customXml/itemProps3.xml><?xml version="1.0" encoding="utf-8"?>
<ds:datastoreItem xmlns:ds="http://schemas.openxmlformats.org/officeDocument/2006/customXml" ds:itemID="{CBC60D1F-C750-4307-A883-967364F5EF0B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0x010100F599F6B669531D4AAFCF48E422E17F2A</vt:lpwstr>
  </property>
</Properties>
</file>