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customXml" Target="../customXml/item3.xml"/><Relationship Id="rId3"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customXml" Target="../customXml/item2.xml"/><Relationship Id="rId2" Type="http://schemas.openxmlformats.org/officeDocument/2006/relationships/printerSettings" Target="printerSettings/printerSettings1.bin"/><Relationship Id="rId1" Type="http://schemas.openxmlformats.org/officeDocument/2006/relationships/slideMaster" Target="slideMasters/slideMaster1.xml"/><Relationship Id="rId6" Type="http://schemas.openxmlformats.org/officeDocument/2006/relationships/tableStyles" Target="tableStyles.xml"/><Relationship Id="rId11" Type="http://schemas.openxmlformats.org/officeDocument/2006/relationships/customXml" Target="../customXml/item1.xml"/><Relationship Id="rId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viewProps" Target="viewProps.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Kamala Harris</a:t>
            </a:r>
          </a:p>
        </p:txBody>
      </p:sp>
      <p:sp>
        <p:nvSpPr>
          <p:cNvPr id="3" name="Subtitle 2"/>
          <p:cNvSpPr>
            <a:spLocks noGrp="1"/>
          </p:cNvSpPr>
          <p:nvPr>
            <p:ph type="subTitle" idx="1"/>
          </p:nvPr>
        </p:nvSpPr>
        <p:spPr/>
        <p:txBody>
          <a:bodyPr/>
          <a:lstStyle/>
          <a:p>
            <a:r>
              <a:t>Biography and Key Points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Biography</a:t>
            </a:r>
          </a:p>
        </p:txBody>
      </p:sp>
      <p:sp>
        <p:nvSpPr>
          <p:cNvPr id="3" name="Content Placeholder 2"/>
          <p:cNvSpPr>
            <a:spLocks noGrp="1"/>
          </p:cNvSpPr>
          <p:nvPr>
            <p:ph idx="1"/>
          </p:nvPr>
        </p:nvSpPr>
        <p:spPr/>
        <p:txBody>
          <a:bodyPr/>
          <a:lstStyle/>
          <a:p>
            <a:r>
              <a:t>Kamala Harris was born on October 20, 1964, in Oakland, California. She is the daughter of immigrant parents; her mother is from India and her father is from Jamaica. Harris earned her undergraduate degree from Howard University and her law degree from the University of California, Hastings College of the Law.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Points</a:t>
            </a:r>
          </a:p>
        </p:txBody>
      </p:sp>
      <p:sp>
        <p:nvSpPr>
          <p:cNvPr id="3" name="Content Placeholder 2"/>
          <p:cNvSpPr>
            <a:spLocks noGrp="1"/>
          </p:cNvSpPr>
          <p:nvPr>
            <p:ph idx="1"/>
          </p:nvPr>
        </p:nvSpPr>
        <p:spPr/>
        <p:txBody>
          <a:bodyPr/>
          <a:lstStyle/>
          <a:p>
            <a:r>
              <a:t>1. Born on October 20, 1964, in Oakland, California.</a:t>
            </a:r>
          </a:p>
          <a:p>
            <a:r>
              <a:t>2. Daughter of immigrant parents, mother from India, father from Jamaica.</a:t>
            </a:r>
          </a:p>
          <a:p>
            <a:r>
              <a:t>3. Undergraduate degree from Howard University and law degree from UC Hastings.</a:t>
            </a:r>
          </a:p>
          <a:p>
            <a:r>
              <a:t>4. Career began as a prosecutor in San Francisco District Attorney's office.</a:t>
            </a:r>
          </a:p>
          <a:p>
            <a:r>
              <a:t>5. First woman and first person of African American and Indian descent as California Attorney General.</a:t>
            </a:r>
          </a:p>
          <a:p>
            <a:r>
              <a:t>6. Elected to the U.S. Senate in 2016, served until 2021.</a:t>
            </a:r>
          </a:p>
          <a:p>
            <a:r>
              <a:t>7. Known for her questioning style in Senate hearings.</a:t>
            </a:r>
          </a:p>
          <a:p>
            <a:r>
              <a:t>8. Selected as Joe Biden's running mate on August 11, 2020.</a:t>
            </a:r>
          </a:p>
          <a:p>
            <a:r>
              <a:t>9. First female vice president, first Black vice president, first vice president of South Asian descent.</a:t>
            </a:r>
          </a:p>
          <a:p>
            <a:r>
              <a:t>10. Announced candidacy for 2024 presidential election on July 21, 2024.</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Related Topics</a:t>
            </a:r>
          </a:p>
        </p:txBody>
      </p:sp>
      <p:sp>
        <p:nvSpPr>
          <p:cNvPr id="3" name="Content Placeholder 2"/>
          <p:cNvSpPr>
            <a:spLocks noGrp="1"/>
          </p:cNvSpPr>
          <p:nvPr>
            <p:ph idx="1"/>
          </p:nvPr>
        </p:nvSpPr>
        <p:spPr/>
        <p:txBody>
          <a:bodyPr/>
          <a:lstStyle/>
          <a:p>
            <a:r>
              <a:t>1. Kamala Harris's Early Life and Education </a:t>
            </a:r>
          </a:p>
          <a:p>
            <a:r>
              <a:t>2. Kamala Harris's Career in Law and Politics </a:t>
            </a:r>
          </a:p>
          <a:p>
            <a:r>
              <a:t>3. Impact as a U.S. Senator </a:t>
            </a:r>
          </a:p>
          <a:p>
            <a:r>
              <a:t>4. Historical Significance as Vice President </a:t>
            </a:r>
          </a:p>
          <a:p>
            <a:r>
              <a:t>5. Kamala Harris's Campaign for the 2024 Presidential Election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99F6B669531D4AAFCF48E422E17F2A" ma:contentTypeVersion="13" ma:contentTypeDescription="Crée un document." ma:contentTypeScope="" ma:versionID="f6c800449593fda8b57c91221bf0c119">
  <xsd:schema xmlns:xsd="http://www.w3.org/2001/XMLSchema" xmlns:xs="http://www.w3.org/2001/XMLSchema" xmlns:p="http://schemas.microsoft.com/office/2006/metadata/properties" xmlns:ns2="f8d409f5-453a-45f7-8426-1ff0dc58c6d3" xmlns:ns3="ad9cc7ee-99b3-4e95-b541-0dc79be371ab" targetNamespace="http://schemas.microsoft.com/office/2006/metadata/properties" ma:root="true" ma:fieldsID="9028a4558bdd558b4edff31493190fda" ns2:_="" ns3:_="">
    <xsd:import namespace="f8d409f5-453a-45f7-8426-1ff0dc58c6d3"/>
    <xsd:import namespace="ad9cc7ee-99b3-4e95-b541-0dc79be371a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d409f5-453a-45f7-8426-1ff0dc58c6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37142a70-86f9-48c9-b75d-c831adafa242"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d9cc7ee-99b3-4e95-b541-0dc79be371ab"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99827ab0-da1d-43e9-b04d-8337955d16d5}" ma:internalName="TaxCatchAll" ma:showField="CatchAllData" ma:web="ad9cc7ee-99b3-4e95-b541-0dc79be371ab">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8d409f5-453a-45f7-8426-1ff0dc58c6d3">
      <Terms xmlns="http://schemas.microsoft.com/office/infopath/2007/PartnerControls"/>
    </lcf76f155ced4ddcb4097134ff3c332f>
    <TaxCatchAll xmlns="ad9cc7ee-99b3-4e95-b541-0dc79be371ab" xsi:nil="true"/>
  </documentManagement>
</p:properties>
</file>

<file path=customXml/itemProps1.xml><?xml version="1.0" encoding="utf-8"?>
<ds:datastoreItem xmlns:ds="http://schemas.openxmlformats.org/officeDocument/2006/customXml" ds:itemID="{8C58B4AD-9355-4868-A406-46D8E345DE3E}"/>
</file>

<file path=customXml/itemProps2.xml><?xml version="1.0" encoding="utf-8"?>
<ds:datastoreItem xmlns:ds="http://schemas.openxmlformats.org/officeDocument/2006/customXml" ds:itemID="{5960097D-F00E-4F91-8078-965A88C1F2DE}"/>
</file>

<file path=customXml/itemProps3.xml><?xml version="1.0" encoding="utf-8"?>
<ds:datastoreItem xmlns:ds="http://schemas.openxmlformats.org/officeDocument/2006/customXml" ds:itemID="{EBA9DB3C-4745-4361-9AA8-A726405AA858}"/>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0x010100F599F6B669531D4AAFCF48E422E17F2A</vt:lpwstr>
  </property>
</Properties>
</file>