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4a62b2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4a62b2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4a62b26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4a62b26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4a62b2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4a62b2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4a62b2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4a62b2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4a62b2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4a62b2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4a62b2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a4a62b2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Gwénola Biermé &amp; Jérémy Duval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19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98" y="-1"/>
            <a:ext cx="7661813" cy="26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Sommaire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Organisation du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Profil de l’apprenant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de figure de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Questions / Réponses 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736154" y="4703625"/>
            <a:ext cx="267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>
                <a:solidFill>
                  <a:srgbClr val="351C75"/>
                </a:solidFill>
              </a:rPr>
              <a:t>‹#›</a:t>
            </a:fld>
            <a:endParaRPr sz="1400">
              <a:solidFill>
                <a:srgbClr val="351C75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950" y="3893450"/>
            <a:ext cx="1000050" cy="12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4703625"/>
            <a:ext cx="6844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UCBL - Master Informatique</a:t>
            </a:r>
            <a:endParaRPr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Organisation du projet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Technologies utilisées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Javafx /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Ressources externes exploitées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Wikipédia : Définition figure de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Sites La culture générale / La langue française : Figure de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Répartitions du travail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BD Figure de style : 100% Jérémy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BD User : 80% Gwénola - 20% Jérémy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Model : 80% Jérémy - 20% Gwénola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Observer / Observable : 100% Jérémy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View : 90 % Gwénola - 10% Jérémy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CSS : 100% Gwénola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36154" y="4703625"/>
            <a:ext cx="267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>
                <a:solidFill>
                  <a:srgbClr val="351C75"/>
                </a:solidFill>
              </a:rPr>
              <a:t>‹#›</a:t>
            </a:fld>
            <a:endParaRPr sz="1400">
              <a:solidFill>
                <a:srgbClr val="351C75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950" y="3893450"/>
            <a:ext cx="1000050" cy="12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1700" y="4703625"/>
            <a:ext cx="6844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UCBL - Master Informatique</a:t>
            </a:r>
            <a:endParaRPr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Profil de l’apprenant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Collégiens / Lycéens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Apprendre via un Serious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Figures de style représenté par des fruits et légumes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Arrosé par des citations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Système de vie, score, argent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Motiver l’apprenant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736154" y="4703625"/>
            <a:ext cx="267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>
                <a:solidFill>
                  <a:srgbClr val="351C75"/>
                </a:solidFill>
              </a:rPr>
              <a:t>‹#›</a:t>
            </a:fld>
            <a:endParaRPr sz="1400">
              <a:solidFill>
                <a:srgbClr val="351C75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950" y="3893450"/>
            <a:ext cx="1000050" cy="12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11700" y="4703625"/>
            <a:ext cx="6844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UCBL - Master Informatique</a:t>
            </a:r>
            <a:endParaRPr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Gestion</a:t>
            </a:r>
            <a:r>
              <a:rPr lang="fr">
                <a:solidFill>
                  <a:srgbClr val="351C75"/>
                </a:solidFill>
              </a:rPr>
              <a:t> de figure de style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BD sous fichier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Apprendre les figures de style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Définition de chaque figure de style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Lors de l’achat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Figures de style qui se débloquent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Si l’utilisateur a les figures de style </a:t>
            </a:r>
            <a:r>
              <a:rPr lang="fr"/>
              <a:t>nécessaires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Prix des figures de style qui évolue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En fonction des difficultés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fr"/>
              <a:t>Citations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2 citations par figures de style débloquée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Choisie </a:t>
            </a:r>
            <a:r>
              <a:rPr lang="fr"/>
              <a:t>aléatoirement</a:t>
            </a:r>
            <a:r>
              <a:rPr lang="fr"/>
              <a:t> dans la BD  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7736154" y="4703625"/>
            <a:ext cx="267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>
                <a:solidFill>
                  <a:srgbClr val="351C75"/>
                </a:solidFill>
              </a:rPr>
              <a:t>‹#›</a:t>
            </a:fld>
            <a:endParaRPr sz="1400">
              <a:solidFill>
                <a:srgbClr val="351C75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950" y="3893450"/>
            <a:ext cx="1000050" cy="12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700" y="4703625"/>
            <a:ext cx="6844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UCBL - Master Informatique</a:t>
            </a:r>
            <a:endParaRPr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Evaluation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Tableau de bord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Permet le suivi de l’apprenant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Motive l’apprenant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Ratio pour chaque figure de 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Nombre de victoire / Nombre de Défaite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7736154" y="4703625"/>
            <a:ext cx="267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>
                <a:solidFill>
                  <a:srgbClr val="351C75"/>
                </a:solidFill>
              </a:rPr>
              <a:t>‹#›</a:t>
            </a:fld>
            <a:endParaRPr sz="1400">
              <a:solidFill>
                <a:srgbClr val="351C75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950" y="3893450"/>
            <a:ext cx="1000050" cy="12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11700" y="4703625"/>
            <a:ext cx="6844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UCBL - Master Informatique</a:t>
            </a:r>
            <a:endParaRPr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Questions / Réponses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736154" y="4703625"/>
            <a:ext cx="267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>
                <a:solidFill>
                  <a:srgbClr val="351C75"/>
                </a:solidFill>
              </a:rPr>
              <a:t>‹#›</a:t>
            </a:fld>
            <a:endParaRPr sz="1400">
              <a:solidFill>
                <a:srgbClr val="351C75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950" y="3893450"/>
            <a:ext cx="1000050" cy="12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1700" y="4703625"/>
            <a:ext cx="6844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UCBL - Master Informatique</a:t>
            </a:r>
            <a:endParaRPr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