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25c2b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25c2b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25c2bed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25c2be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25c2bed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25c2bed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25c2be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25c2be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25c2be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25c2be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5c2be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5c2be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680300" y="962100"/>
            <a:ext cx="5783400" cy="119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Standardized Test Scores and Poverty in the United States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Gwen Rathgeber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DSI-12-The Matt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1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SAT and ACT scores are seen as an objective metric for student aptitude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These scores directly influence college admissions decisions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However, family wealth is known to affect test scores.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Can we see this pattern in state-level data?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Methodology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Source data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Clean and prepare data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Examine trends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Create visualizations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 rot="1482291">
            <a:off x="4326501" y="1825359"/>
            <a:ext cx="1161400" cy="2883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466275" y="1572075"/>
            <a:ext cx="3100800" cy="28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769075" y="1468825"/>
            <a:ext cx="24663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Code Pro"/>
              <a:buAutoNum type="arabicPeriod"/>
            </a:pP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SAT/ACT</a:t>
            </a:r>
            <a:endParaRPr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Code Pro"/>
              <a:buAutoNum type="arabicPeriod"/>
            </a:pP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Census Poverty</a:t>
            </a:r>
            <a:endParaRPr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72500"/>
            <a:ext cx="8520600" cy="1416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There are two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main groups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of states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453650" y="598500"/>
            <a:ext cx="5708100" cy="4553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604" y="598488"/>
            <a:ext cx="5708197" cy="45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372500"/>
            <a:ext cx="8520600" cy="112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Missing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Fourth Quarter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508525" y="668125"/>
            <a:ext cx="5635500" cy="4475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7" y="728650"/>
            <a:ext cx="5635493" cy="4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Two Stories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365525" y="533700"/>
            <a:ext cx="5994900" cy="4609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20" y="520724"/>
            <a:ext cx="5778482" cy="46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Recommendations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SAT and ACT scores shouldn’t be considered objective without factoring in wealth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Cheaper access to test prep and equitable school funding could help equalize the US college admissions process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Room for modeling to put a number to these effects!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