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b047982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b047982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b04798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b04798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b047982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b047982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b047982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b047982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cb047982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cb047982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b04798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b04798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b04798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b04798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03708" y="792786"/>
            <a:ext cx="5615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500"/>
              <a:buFont typeface="Trebuchet MS"/>
              <a:buNone/>
              <a:defRPr sz="4500">
                <a:solidFill>
                  <a:srgbClr val="ADADA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03708" y="2652542"/>
            <a:ext cx="5615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 sz="1800">
                <a:solidFill>
                  <a:srgbClr val="ADADAD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3707" y="1262710"/>
            <a:ext cx="6465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100"/>
              <a:buFont typeface="Trebuchet MS"/>
              <a:buNone/>
              <a:defRPr sz="4100">
                <a:solidFill>
                  <a:srgbClr val="ADADA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03707" y="3422503"/>
            <a:ext cx="64659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 sz="1800">
                <a:solidFill>
                  <a:srgbClr val="ADADA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3707" y="1405481"/>
            <a:ext cx="3154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3548195" y="1405481"/>
            <a:ext cx="322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03705" y="125438"/>
            <a:ext cx="8495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03705" y="1211887"/>
            <a:ext cx="3291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303706" y="1829821"/>
            <a:ext cx="32919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3683722" y="1211887"/>
            <a:ext cx="3087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3683722" y="1829821"/>
            <a:ext cx="30876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3707" y="348853"/>
            <a:ext cx="2325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196" y="348853"/>
            <a:ext cx="40284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303707" y="1549004"/>
            <a:ext cx="2325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03708" y="362494"/>
            <a:ext cx="20085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2414174" y="362494"/>
            <a:ext cx="43572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3708" y="1562644"/>
            <a:ext cx="20085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457856" y="3686236"/>
            <a:ext cx="672417" cy="2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1585449" y="1909575"/>
            <a:ext cx="291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en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8" y="11"/>
            <a:ext cx="56154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Game of Thrones Subreddits</a:t>
            </a:r>
            <a:endParaRPr/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8" y="3901792"/>
            <a:ext cx="56154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Gwen Rathgeber - The Matt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Instructor: Mahdi Shadkam-Farrokhi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Reddit wants to remove redundant subreddits to improve user experience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r/gameofthrones, r/freefolk, and r/asoiaf moderators insist that they are different spaces despite their shared topic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To test this claim, we will see if we can predict the subreddit of a post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335600" y="2536925"/>
            <a:ext cx="1154400" cy="1393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98100" y="2943150"/>
            <a:ext cx="963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3 years of posts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03700" y="1317775"/>
            <a:ext cx="1218200" cy="899725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85675" y="1465025"/>
            <a:ext cx="923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PushShift API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1" name="Google Shape;91;p13"/>
          <p:cNvCxnSpPr>
            <a:stCxn id="89" idx="2"/>
            <a:endCxn id="87" idx="1"/>
          </p:cNvCxnSpPr>
          <p:nvPr/>
        </p:nvCxnSpPr>
        <p:spPr>
          <a:xfrm>
            <a:off x="912800" y="2217500"/>
            <a:ext cx="0" cy="31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3"/>
          <p:cNvSpPr/>
          <p:nvPr/>
        </p:nvSpPr>
        <p:spPr>
          <a:xfrm>
            <a:off x="1835888" y="2157125"/>
            <a:ext cx="1154412" cy="99419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3"/>
          <p:cNvCxnSpPr>
            <a:stCxn id="87" idx="4"/>
            <a:endCxn id="92" idx="1"/>
          </p:cNvCxnSpPr>
          <p:nvPr/>
        </p:nvCxnSpPr>
        <p:spPr>
          <a:xfrm flipH="1" rot="10800000">
            <a:off x="1490000" y="2654075"/>
            <a:ext cx="345900" cy="57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3"/>
          <p:cNvSpPr txBox="1"/>
          <p:nvPr/>
        </p:nvSpPr>
        <p:spPr>
          <a:xfrm>
            <a:off x="1931438" y="2301875"/>
            <a:ext cx="9633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Cleaned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304275" y="1577550"/>
            <a:ext cx="1218186" cy="99419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415750" y="1840300"/>
            <a:ext cx="852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Lemma-tize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7" name="Google Shape;97;p13"/>
          <p:cNvCxnSpPr>
            <a:stCxn id="92" idx="3"/>
            <a:endCxn id="95" idx="1"/>
          </p:cNvCxnSpPr>
          <p:nvPr/>
        </p:nvCxnSpPr>
        <p:spPr>
          <a:xfrm flipH="1" rot="10800000">
            <a:off x="2990300" y="2074622"/>
            <a:ext cx="314100" cy="57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3"/>
          <p:cNvSpPr/>
          <p:nvPr/>
        </p:nvSpPr>
        <p:spPr>
          <a:xfrm>
            <a:off x="4794500" y="2489250"/>
            <a:ext cx="1154400" cy="12342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3"/>
          <p:cNvCxnSpPr>
            <a:stCxn id="95" idx="2"/>
            <a:endCxn id="98" idx="2"/>
          </p:cNvCxnSpPr>
          <p:nvPr/>
        </p:nvCxnSpPr>
        <p:spPr>
          <a:xfrm>
            <a:off x="3828659" y="2534094"/>
            <a:ext cx="965700" cy="57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3"/>
          <p:cNvSpPr txBox="1"/>
          <p:nvPr/>
        </p:nvSpPr>
        <p:spPr>
          <a:xfrm>
            <a:off x="4909850" y="3144675"/>
            <a:ext cx="9237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Visualize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220950" y="1457550"/>
            <a:ext cx="1218300" cy="1234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3"/>
          <p:cNvCxnSpPr>
            <a:stCxn id="98" idx="0"/>
            <a:endCxn id="101" idx="2"/>
          </p:cNvCxnSpPr>
          <p:nvPr/>
        </p:nvCxnSpPr>
        <p:spPr>
          <a:xfrm flipH="1" rot="10800000">
            <a:off x="5948900" y="2691750"/>
            <a:ext cx="881100" cy="41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3"/>
          <p:cNvSpPr txBox="1"/>
          <p:nvPr/>
        </p:nvSpPr>
        <p:spPr>
          <a:xfrm>
            <a:off x="6483750" y="1778550"/>
            <a:ext cx="6927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4" name="Google Shape;104;p13"/>
          <p:cNvCxnSpPr>
            <a:stCxn id="101" idx="3"/>
            <a:endCxn id="105" idx="1"/>
          </p:cNvCxnSpPr>
          <p:nvPr/>
        </p:nvCxnSpPr>
        <p:spPr>
          <a:xfrm>
            <a:off x="7286963" y="2074650"/>
            <a:ext cx="4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3"/>
          <p:cNvSpPr/>
          <p:nvPr/>
        </p:nvSpPr>
        <p:spPr>
          <a:xfrm>
            <a:off x="7711300" y="1326450"/>
            <a:ext cx="1397400" cy="1496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48150" y="1887100"/>
            <a:ext cx="9237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Evaluate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Differences?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-103500" y="1337625"/>
            <a:ext cx="6680100" cy="355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7775"/>
            <a:ext cx="6581455" cy="35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Subreddit-Specific Words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-185025" y="1324725"/>
            <a:ext cx="6949200" cy="35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7767"/>
            <a:ext cx="6763000" cy="360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1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318225" y="1154500"/>
            <a:ext cx="4477500" cy="37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97" y="1141278"/>
            <a:ext cx="4491828" cy="3791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4747931" y="1169325"/>
            <a:ext cx="20118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AdaBoost is our overall best model, with the Decision Tree not far behind.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Ensemble didn’t beat our standalones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flipH="1">
            <a:off x="3537575" y="1443150"/>
            <a:ext cx="1406100" cy="488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3478325" y="1443150"/>
            <a:ext cx="1524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76.7% Accuracy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784500" y="1517150"/>
            <a:ext cx="769675" cy="12137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836275" y="1546750"/>
            <a:ext cx="673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43.7%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2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310825" y="1169325"/>
            <a:ext cx="4440300" cy="37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89" y="1161366"/>
            <a:ext cx="4444236" cy="37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3219300" y="2834475"/>
            <a:ext cx="399600" cy="1687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948925" y="2834475"/>
            <a:ext cx="399600" cy="1687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Recommendations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successfully beat the baseline of 44% accuracy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r/gameofthrones, r/freefolk, and r/asoiaf have substantial differences and can continue to coexist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