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b892b9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b892b9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b892b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b892b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b892b9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b892b9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b892b9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b892b9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b892b9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b892b9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b892b95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b892b95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b892b9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b892b9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b892b9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b892b9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Software Pricing: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Gwen Spencer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that study design was unbiased:</a:t>
            </a:r>
            <a:endParaRPr sz="30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5392"/>
          <a:stretch/>
        </p:blipFill>
        <p:spPr>
          <a:xfrm>
            <a:off x="1646375" y="1474250"/>
            <a:ext cx="5452426" cy="3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250" y="3806925"/>
            <a:ext cx="1048901" cy="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6515" r="0" t="5159"/>
          <a:stretch/>
        </p:blipFill>
        <p:spPr>
          <a:xfrm>
            <a:off x="729450" y="1433700"/>
            <a:ext cx="5541350" cy="35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50175" y="2211150"/>
            <a:ext cx="1767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Expected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Revenue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Increase: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18%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6112" r="0" t="4707"/>
          <a:stretch/>
        </p:blipFill>
        <p:spPr>
          <a:xfrm>
            <a:off x="844450" y="1379875"/>
            <a:ext cx="5805725" cy="3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650175" y="2211150"/>
            <a:ext cx="1767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Expected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Revenue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Increase: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18%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sp>
        <p:nvSpPr>
          <p:cNvPr id="114" name="Google Shape;114;p17"/>
          <p:cNvSpPr txBox="1"/>
          <p:nvPr/>
        </p:nvSpPr>
        <p:spPr>
          <a:xfrm>
            <a:off x="1359075" y="1920875"/>
            <a:ext cx="61884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Q: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Other measures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to boost revenue?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 rate varies by traffic source</a:t>
            </a:r>
            <a:endParaRPr sz="3000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812150" y="1419475"/>
            <a:ext cx="5679700" cy="318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>
            <a:off x="6280725" y="1662550"/>
            <a:ext cx="936900" cy="667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7217550" y="2039625"/>
            <a:ext cx="1200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4%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637000" y="3166750"/>
            <a:ext cx="25071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Lato"/>
                <a:ea typeface="Lato"/>
                <a:cs typeface="Lato"/>
                <a:sym typeface="Lato"/>
              </a:rPr>
              <a:t>Mechanism: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	Endorsement?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	Information?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Boost Friend Referrals?</a:t>
            </a:r>
            <a:endParaRPr sz="3000"/>
          </a:p>
        </p:txBody>
      </p:sp>
      <p:sp>
        <p:nvSpPr>
          <p:cNvPr id="129" name="Google Shape;129;p19"/>
          <p:cNvSpPr txBox="1"/>
          <p:nvPr/>
        </p:nvSpPr>
        <p:spPr>
          <a:xfrm>
            <a:off x="903900" y="1749350"/>
            <a:ext cx="73362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Expected revenue per friend-referral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click-through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:   $2.28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For now: incentivize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referrals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“If your friend signs up at $49…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								...you also get $10 back!”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Ads: Revenue varies by Traffic Source</a:t>
            </a:r>
            <a:endParaRPr sz="3000"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6094" r="0" t="4552"/>
          <a:stretch/>
        </p:blipFill>
        <p:spPr>
          <a:xfrm>
            <a:off x="1761063" y="1181950"/>
            <a:ext cx="5942176" cy="36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Revenue varies by Traffic Source:</a:t>
            </a:r>
            <a:endParaRPr sz="3000"/>
          </a:p>
        </p:txBody>
      </p:sp>
      <p:sp>
        <p:nvSpPr>
          <p:cNvPr id="141" name="Google Shape;141;p21"/>
          <p:cNvSpPr txBox="1"/>
          <p:nvPr/>
        </p:nvSpPr>
        <p:spPr>
          <a:xfrm>
            <a:off x="620150" y="1649350"/>
            <a:ext cx="84183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Margin 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 =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Revenue-per-click-through(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 -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					Cost-per-click-through(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Shift budget towards H</a:t>
            </a: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ighest-Margin</a:t>
            </a: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browsers</a:t>
            </a:r>
            <a:endParaRPr b="1" sz="24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