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8E5A93C-C739-45B0-828C-50085ECB9E9F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hard Westerbeek" userId="9e99b9a0f3f1a70e" providerId="LiveId" clId="{FDB68947-B8D9-4BE6-8C39-51077A990073}"/>
    <pc:docChg chg="undo redo custSel addSld delSld modSld sldOrd addSection delSection modSection">
      <pc:chgData name="Gerhard Westerbeek" userId="9e99b9a0f3f1a70e" providerId="LiveId" clId="{FDB68947-B8D9-4BE6-8C39-51077A990073}" dt="2020-02-07T12:00:39.185" v="2784"/>
      <pc:docMkLst>
        <pc:docMk/>
      </pc:docMkLst>
      <pc:sldChg chg="modSp modAnim">
        <pc:chgData name="Gerhard Westerbeek" userId="9e99b9a0f3f1a70e" providerId="LiveId" clId="{FDB68947-B8D9-4BE6-8C39-51077A990073}" dt="2020-02-07T11:25:49.567" v="2752" actId="20577"/>
        <pc:sldMkLst>
          <pc:docMk/>
          <pc:sldMk cId="1414558428" sldId="257"/>
        </pc:sldMkLst>
        <pc:spChg chg="mod">
          <ac:chgData name="Gerhard Westerbeek" userId="9e99b9a0f3f1a70e" providerId="LiveId" clId="{FDB68947-B8D9-4BE6-8C39-51077A990073}" dt="2020-02-07T10:31:41.785" v="2339" actId="14100"/>
          <ac:spMkLst>
            <pc:docMk/>
            <pc:sldMk cId="1414558428" sldId="257"/>
            <ac:spMk id="2" creationId="{A631CD3B-C6E4-4D84-9BE9-7A16123DAAB0}"/>
          </ac:spMkLst>
        </pc:spChg>
        <pc:spChg chg="mod">
          <ac:chgData name="Gerhard Westerbeek" userId="9e99b9a0f3f1a70e" providerId="LiveId" clId="{FDB68947-B8D9-4BE6-8C39-51077A990073}" dt="2020-02-07T11:25:49.567" v="2752" actId="20577"/>
          <ac:spMkLst>
            <pc:docMk/>
            <pc:sldMk cId="1414558428" sldId="257"/>
            <ac:spMk id="3" creationId="{52AE544F-763A-485B-A8B3-9199F9E4E95A}"/>
          </ac:spMkLst>
        </pc:spChg>
      </pc:sldChg>
      <pc:sldChg chg="modAnim">
        <pc:chgData name="Gerhard Westerbeek" userId="9e99b9a0f3f1a70e" providerId="LiveId" clId="{FDB68947-B8D9-4BE6-8C39-51077A990073}" dt="2020-02-07T11:53:46.823" v="2768"/>
        <pc:sldMkLst>
          <pc:docMk/>
          <pc:sldMk cId="166917569" sldId="258"/>
        </pc:sldMkLst>
      </pc:sldChg>
      <pc:sldChg chg="addSp delSp modSp">
        <pc:chgData name="Gerhard Westerbeek" userId="9e99b9a0f3f1a70e" providerId="LiveId" clId="{FDB68947-B8D9-4BE6-8C39-51077A990073}" dt="2020-02-04T10:50:28.624" v="126" actId="14100"/>
        <pc:sldMkLst>
          <pc:docMk/>
          <pc:sldMk cId="929549182" sldId="259"/>
        </pc:sldMkLst>
        <pc:spChg chg="mod">
          <ac:chgData name="Gerhard Westerbeek" userId="9e99b9a0f3f1a70e" providerId="LiveId" clId="{FDB68947-B8D9-4BE6-8C39-51077A990073}" dt="2020-02-04T10:50:22.108" v="124" actId="14100"/>
          <ac:spMkLst>
            <pc:docMk/>
            <pc:sldMk cId="929549182" sldId="259"/>
            <ac:spMk id="2" creationId="{48092ECE-F7A8-4B3A-875A-FE8956F04BE2}"/>
          </ac:spMkLst>
        </pc:spChg>
        <pc:spChg chg="mod">
          <ac:chgData name="Gerhard Westerbeek" userId="9e99b9a0f3f1a70e" providerId="LiveId" clId="{FDB68947-B8D9-4BE6-8C39-51077A990073}" dt="2020-02-04T10:50:28.624" v="126" actId="14100"/>
          <ac:spMkLst>
            <pc:docMk/>
            <pc:sldMk cId="929549182" sldId="259"/>
            <ac:spMk id="3" creationId="{CA05F336-3274-4D6C-899C-60A410DCCA25}"/>
          </ac:spMkLst>
        </pc:spChg>
        <pc:spChg chg="add del mod">
          <ac:chgData name="Gerhard Westerbeek" userId="9e99b9a0f3f1a70e" providerId="LiveId" clId="{FDB68947-B8D9-4BE6-8C39-51077A990073}" dt="2020-02-04T10:31:45.599" v="50"/>
          <ac:spMkLst>
            <pc:docMk/>
            <pc:sldMk cId="929549182" sldId="259"/>
            <ac:spMk id="4" creationId="{2D72A02A-3740-4390-92F5-CCE7A96E6F7E}"/>
          </ac:spMkLst>
        </pc:spChg>
        <pc:spChg chg="add del mod">
          <ac:chgData name="Gerhard Westerbeek" userId="9e99b9a0f3f1a70e" providerId="LiveId" clId="{FDB68947-B8D9-4BE6-8C39-51077A990073}" dt="2020-02-04T10:33:24.518" v="58" actId="478"/>
          <ac:spMkLst>
            <pc:docMk/>
            <pc:sldMk cId="929549182" sldId="259"/>
            <ac:spMk id="5" creationId="{CCA63302-8913-4F6D-9509-B873D78C6A2D}"/>
          </ac:spMkLst>
        </pc:spChg>
        <pc:picChg chg="add mod">
          <ac:chgData name="Gerhard Westerbeek" userId="9e99b9a0f3f1a70e" providerId="LiveId" clId="{FDB68947-B8D9-4BE6-8C39-51077A990073}" dt="2020-02-04T10:35:38.860" v="63" actId="1076"/>
          <ac:picMkLst>
            <pc:docMk/>
            <pc:sldMk cId="929549182" sldId="259"/>
            <ac:picMk id="6" creationId="{C24FE3B5-AEC0-43CE-9284-3D339A4B4E0D}"/>
          </ac:picMkLst>
        </pc:picChg>
      </pc:sldChg>
      <pc:sldChg chg="addSp delSp modSp add ord">
        <pc:chgData name="Gerhard Westerbeek" userId="9e99b9a0f3f1a70e" providerId="LiveId" clId="{FDB68947-B8D9-4BE6-8C39-51077A990073}" dt="2020-02-04T10:54:35.338" v="183" actId="14100"/>
        <pc:sldMkLst>
          <pc:docMk/>
          <pc:sldMk cId="1724726652" sldId="260"/>
        </pc:sldMkLst>
        <pc:spChg chg="mod">
          <ac:chgData name="Gerhard Westerbeek" userId="9e99b9a0f3f1a70e" providerId="LiveId" clId="{FDB68947-B8D9-4BE6-8C39-51077A990073}" dt="2020-02-04T10:54:03.261" v="179" actId="20577"/>
          <ac:spMkLst>
            <pc:docMk/>
            <pc:sldMk cId="1724726652" sldId="260"/>
            <ac:spMk id="2" creationId="{C3EDB810-B62B-422B-900B-EEDC8AB83647}"/>
          </ac:spMkLst>
        </pc:spChg>
        <pc:spChg chg="del mod">
          <ac:chgData name="Gerhard Westerbeek" userId="9e99b9a0f3f1a70e" providerId="LiveId" clId="{FDB68947-B8D9-4BE6-8C39-51077A990073}" dt="2020-02-04T10:54:26.598" v="180"/>
          <ac:spMkLst>
            <pc:docMk/>
            <pc:sldMk cId="1724726652" sldId="260"/>
            <ac:spMk id="3" creationId="{27C28D5A-4620-4492-AEE7-B8C5DF6B72F0}"/>
          </ac:spMkLst>
        </pc:spChg>
        <pc:picChg chg="add del">
          <ac:chgData name="Gerhard Westerbeek" userId="9e99b9a0f3f1a70e" providerId="LiveId" clId="{FDB68947-B8D9-4BE6-8C39-51077A990073}" dt="2020-02-04T10:53:14.655" v="162" actId="478"/>
          <ac:picMkLst>
            <pc:docMk/>
            <pc:sldMk cId="1724726652" sldId="260"/>
            <ac:picMk id="4" creationId="{9ACA772A-446D-412F-98AB-21809131C813}"/>
          </ac:picMkLst>
        </pc:picChg>
        <pc:picChg chg="add mod">
          <ac:chgData name="Gerhard Westerbeek" userId="9e99b9a0f3f1a70e" providerId="LiveId" clId="{FDB68947-B8D9-4BE6-8C39-51077A990073}" dt="2020-02-04T10:54:35.338" v="183" actId="14100"/>
          <ac:picMkLst>
            <pc:docMk/>
            <pc:sldMk cId="1724726652" sldId="260"/>
            <ac:picMk id="5" creationId="{51CDE37A-3B94-458C-A9F2-EAD752484019}"/>
          </ac:picMkLst>
        </pc:picChg>
      </pc:sldChg>
      <pc:sldChg chg="addSp delSp modSp add">
        <pc:chgData name="Gerhard Westerbeek" userId="9e99b9a0f3f1a70e" providerId="LiveId" clId="{FDB68947-B8D9-4BE6-8C39-51077A990073}" dt="2020-02-04T10:47:20.783" v="74" actId="20577"/>
        <pc:sldMkLst>
          <pc:docMk/>
          <pc:sldMk cId="1309563849" sldId="261"/>
        </pc:sldMkLst>
        <pc:spChg chg="mod">
          <ac:chgData name="Gerhard Westerbeek" userId="9e99b9a0f3f1a70e" providerId="LiveId" clId="{FDB68947-B8D9-4BE6-8C39-51077A990073}" dt="2020-02-04T10:47:20.783" v="74" actId="20577"/>
          <ac:spMkLst>
            <pc:docMk/>
            <pc:sldMk cId="1309563849" sldId="261"/>
            <ac:spMk id="2" creationId="{4402B7CC-2A5A-4B6C-8DD8-05AB9910608F}"/>
          </ac:spMkLst>
        </pc:spChg>
        <pc:spChg chg="del mod">
          <ac:chgData name="Gerhard Westerbeek" userId="9e99b9a0f3f1a70e" providerId="LiveId" clId="{FDB68947-B8D9-4BE6-8C39-51077A990073}" dt="2020-02-04T10:44:17.854" v="71"/>
          <ac:spMkLst>
            <pc:docMk/>
            <pc:sldMk cId="1309563849" sldId="261"/>
            <ac:spMk id="3" creationId="{8572F3E6-30C5-4DB5-806C-D5A707B034A6}"/>
          </ac:spMkLst>
        </pc:spChg>
        <pc:picChg chg="add mod">
          <ac:chgData name="Gerhard Westerbeek" userId="9e99b9a0f3f1a70e" providerId="LiveId" clId="{FDB68947-B8D9-4BE6-8C39-51077A990073}" dt="2020-02-04T10:44:25.883" v="73" actId="1076"/>
          <ac:picMkLst>
            <pc:docMk/>
            <pc:sldMk cId="1309563849" sldId="261"/>
            <ac:picMk id="4" creationId="{98E25341-FACD-42B5-BE38-604AC485A43C}"/>
          </ac:picMkLst>
        </pc:picChg>
      </pc:sldChg>
      <pc:sldChg chg="addSp delSp modSp add">
        <pc:chgData name="Gerhard Westerbeek" userId="9e99b9a0f3f1a70e" providerId="LiveId" clId="{FDB68947-B8D9-4BE6-8C39-51077A990073}" dt="2020-02-04T11:05:29.453" v="228" actId="20577"/>
        <pc:sldMkLst>
          <pc:docMk/>
          <pc:sldMk cId="3823459293" sldId="262"/>
        </pc:sldMkLst>
        <pc:spChg chg="mod">
          <ac:chgData name="Gerhard Westerbeek" userId="9e99b9a0f3f1a70e" providerId="LiveId" clId="{FDB68947-B8D9-4BE6-8C39-51077A990073}" dt="2020-02-04T11:05:29.453" v="228" actId="20577"/>
          <ac:spMkLst>
            <pc:docMk/>
            <pc:sldMk cId="3823459293" sldId="262"/>
            <ac:spMk id="2" creationId="{C1678DBA-719D-41CA-87E1-75276DA1D4C3}"/>
          </ac:spMkLst>
        </pc:spChg>
        <pc:spChg chg="del">
          <ac:chgData name="Gerhard Westerbeek" userId="9e99b9a0f3f1a70e" providerId="LiveId" clId="{FDB68947-B8D9-4BE6-8C39-51077A990073}" dt="2020-02-04T11:04:04.507" v="184"/>
          <ac:spMkLst>
            <pc:docMk/>
            <pc:sldMk cId="3823459293" sldId="262"/>
            <ac:spMk id="3" creationId="{45F28EF1-9E00-4AE2-8CC0-876B9D8C64F1}"/>
          </ac:spMkLst>
        </pc:spChg>
        <pc:picChg chg="add mod">
          <ac:chgData name="Gerhard Westerbeek" userId="9e99b9a0f3f1a70e" providerId="LiveId" clId="{FDB68947-B8D9-4BE6-8C39-51077A990073}" dt="2020-02-04T11:04:27.124" v="188" actId="14100"/>
          <ac:picMkLst>
            <pc:docMk/>
            <pc:sldMk cId="3823459293" sldId="262"/>
            <ac:picMk id="4" creationId="{3A45FE79-8037-41F0-8DF8-62E083E789E9}"/>
          </ac:picMkLst>
        </pc:picChg>
      </pc:sldChg>
      <pc:sldChg chg="addSp delSp modSp add">
        <pc:chgData name="Gerhard Westerbeek" userId="9e99b9a0f3f1a70e" providerId="LiveId" clId="{FDB68947-B8D9-4BE6-8C39-51077A990073}" dt="2020-02-04T11:37:41.130" v="258" actId="20577"/>
        <pc:sldMkLst>
          <pc:docMk/>
          <pc:sldMk cId="2893467044" sldId="263"/>
        </pc:sldMkLst>
        <pc:spChg chg="mod">
          <ac:chgData name="Gerhard Westerbeek" userId="9e99b9a0f3f1a70e" providerId="LiveId" clId="{FDB68947-B8D9-4BE6-8C39-51077A990073}" dt="2020-02-04T11:37:41.130" v="258" actId="20577"/>
          <ac:spMkLst>
            <pc:docMk/>
            <pc:sldMk cId="2893467044" sldId="263"/>
            <ac:spMk id="2" creationId="{93E690AA-6F5D-4DD3-97AF-59A49AF16DF1}"/>
          </ac:spMkLst>
        </pc:spChg>
        <pc:spChg chg="del">
          <ac:chgData name="Gerhard Westerbeek" userId="9e99b9a0f3f1a70e" providerId="LiveId" clId="{FDB68947-B8D9-4BE6-8C39-51077A990073}" dt="2020-02-04T11:36:52.010" v="229"/>
          <ac:spMkLst>
            <pc:docMk/>
            <pc:sldMk cId="2893467044" sldId="263"/>
            <ac:spMk id="3" creationId="{DFE8E534-86D0-48B7-AB77-E7A401CAF235}"/>
          </ac:spMkLst>
        </pc:spChg>
        <pc:picChg chg="add mod">
          <ac:chgData name="Gerhard Westerbeek" userId="9e99b9a0f3f1a70e" providerId="LiveId" clId="{FDB68947-B8D9-4BE6-8C39-51077A990073}" dt="2020-02-04T11:37:02.188" v="232" actId="1076"/>
          <ac:picMkLst>
            <pc:docMk/>
            <pc:sldMk cId="2893467044" sldId="263"/>
            <ac:picMk id="4" creationId="{D51ED1C4-3A7A-4D15-82DC-345E28448D81}"/>
          </ac:picMkLst>
        </pc:picChg>
      </pc:sldChg>
      <pc:sldChg chg="add del">
        <pc:chgData name="Gerhard Westerbeek" userId="9e99b9a0f3f1a70e" providerId="LiveId" clId="{FDB68947-B8D9-4BE6-8C39-51077A990073}" dt="2020-02-04T11:38:06.331" v="261" actId="18676"/>
        <pc:sldMkLst>
          <pc:docMk/>
          <pc:sldMk cId="2845510225" sldId="264"/>
        </pc:sldMkLst>
      </pc:sldChg>
      <pc:sldChg chg="addSp delSp modSp add">
        <pc:chgData name="Gerhard Westerbeek" userId="9e99b9a0f3f1a70e" providerId="LiveId" clId="{FDB68947-B8D9-4BE6-8C39-51077A990073}" dt="2020-02-04T11:42:52.171" v="334" actId="14100"/>
        <pc:sldMkLst>
          <pc:docMk/>
          <pc:sldMk cId="4011867877" sldId="264"/>
        </pc:sldMkLst>
        <pc:spChg chg="mod">
          <ac:chgData name="Gerhard Westerbeek" userId="9e99b9a0f3f1a70e" providerId="LiveId" clId="{FDB68947-B8D9-4BE6-8C39-51077A990073}" dt="2020-02-04T11:42:21.730" v="327" actId="14100"/>
          <ac:spMkLst>
            <pc:docMk/>
            <pc:sldMk cId="4011867877" sldId="264"/>
            <ac:spMk id="2" creationId="{237B94A1-887C-48FD-A6D3-478E51A1C7A4}"/>
          </ac:spMkLst>
        </pc:spChg>
        <pc:spChg chg="del">
          <ac:chgData name="Gerhard Westerbeek" userId="9e99b9a0f3f1a70e" providerId="LiveId" clId="{FDB68947-B8D9-4BE6-8C39-51077A990073}" dt="2020-02-04T11:40:42.015" v="263"/>
          <ac:spMkLst>
            <pc:docMk/>
            <pc:sldMk cId="4011867877" sldId="264"/>
            <ac:spMk id="3" creationId="{796CA329-BB4F-4179-8CDA-D17AB1F5F86B}"/>
          </ac:spMkLst>
        </pc:spChg>
        <pc:picChg chg="add mod">
          <ac:chgData name="Gerhard Westerbeek" userId="9e99b9a0f3f1a70e" providerId="LiveId" clId="{FDB68947-B8D9-4BE6-8C39-51077A990073}" dt="2020-02-04T11:42:52.171" v="334" actId="14100"/>
          <ac:picMkLst>
            <pc:docMk/>
            <pc:sldMk cId="4011867877" sldId="264"/>
            <ac:picMk id="4" creationId="{A30CF394-6AFD-46CE-89B3-63E5E35DABB0}"/>
          </ac:picMkLst>
        </pc:picChg>
      </pc:sldChg>
      <pc:sldChg chg="addSp delSp modSp add">
        <pc:chgData name="Gerhard Westerbeek" userId="9e99b9a0f3f1a70e" providerId="LiveId" clId="{FDB68947-B8D9-4BE6-8C39-51077A990073}" dt="2020-02-04T11:50:22.979" v="365" actId="27636"/>
        <pc:sldMkLst>
          <pc:docMk/>
          <pc:sldMk cId="569996670" sldId="265"/>
        </pc:sldMkLst>
        <pc:spChg chg="mod">
          <ac:chgData name="Gerhard Westerbeek" userId="9e99b9a0f3f1a70e" providerId="LiveId" clId="{FDB68947-B8D9-4BE6-8C39-51077A990073}" dt="2020-02-04T11:50:22.979" v="365" actId="27636"/>
          <ac:spMkLst>
            <pc:docMk/>
            <pc:sldMk cId="569996670" sldId="265"/>
            <ac:spMk id="2" creationId="{8F996938-208C-492B-B9A6-54A2B4D2DD12}"/>
          </ac:spMkLst>
        </pc:spChg>
        <pc:spChg chg="del">
          <ac:chgData name="Gerhard Westerbeek" userId="9e99b9a0f3f1a70e" providerId="LiveId" clId="{FDB68947-B8D9-4BE6-8C39-51077A990073}" dt="2020-02-04T11:49:22.624" v="336"/>
          <ac:spMkLst>
            <pc:docMk/>
            <pc:sldMk cId="569996670" sldId="265"/>
            <ac:spMk id="3" creationId="{EB5CD1CE-84B7-4408-9751-9A9289FA2A64}"/>
          </ac:spMkLst>
        </pc:spChg>
        <pc:picChg chg="add mod">
          <ac:chgData name="Gerhard Westerbeek" userId="9e99b9a0f3f1a70e" providerId="LiveId" clId="{FDB68947-B8D9-4BE6-8C39-51077A990073}" dt="2020-02-04T11:49:58.462" v="359" actId="14100"/>
          <ac:picMkLst>
            <pc:docMk/>
            <pc:sldMk cId="569996670" sldId="265"/>
            <ac:picMk id="4" creationId="{A71D83E3-F38A-4DD4-800F-5A442CFE5971}"/>
          </ac:picMkLst>
        </pc:picChg>
      </pc:sldChg>
      <pc:sldChg chg="addSp delSp modSp add">
        <pc:chgData name="Gerhard Westerbeek" userId="9e99b9a0f3f1a70e" providerId="LiveId" clId="{FDB68947-B8D9-4BE6-8C39-51077A990073}" dt="2020-02-07T10:42:07.470" v="2348" actId="1076"/>
        <pc:sldMkLst>
          <pc:docMk/>
          <pc:sldMk cId="292108022" sldId="266"/>
        </pc:sldMkLst>
        <pc:spChg chg="mod">
          <ac:chgData name="Gerhard Westerbeek" userId="9e99b9a0f3f1a70e" providerId="LiveId" clId="{FDB68947-B8D9-4BE6-8C39-51077A990073}" dt="2020-02-04T11:59:18.077" v="446" actId="1076"/>
          <ac:spMkLst>
            <pc:docMk/>
            <pc:sldMk cId="292108022" sldId="266"/>
            <ac:spMk id="2" creationId="{54802F10-C70D-4C69-B76C-F0C5CC423A7C}"/>
          </ac:spMkLst>
        </pc:spChg>
        <pc:spChg chg="del">
          <ac:chgData name="Gerhard Westerbeek" userId="9e99b9a0f3f1a70e" providerId="LiveId" clId="{FDB68947-B8D9-4BE6-8C39-51077A990073}" dt="2020-02-04T11:57:47.414" v="367"/>
          <ac:spMkLst>
            <pc:docMk/>
            <pc:sldMk cId="292108022" sldId="266"/>
            <ac:spMk id="3" creationId="{3F9B0E94-2849-4584-9771-6A94108C67A2}"/>
          </ac:spMkLst>
        </pc:spChg>
        <pc:picChg chg="add mod">
          <ac:chgData name="Gerhard Westerbeek" userId="9e99b9a0f3f1a70e" providerId="LiveId" clId="{FDB68947-B8D9-4BE6-8C39-51077A990073}" dt="2020-02-07T10:42:07.470" v="2348" actId="1076"/>
          <ac:picMkLst>
            <pc:docMk/>
            <pc:sldMk cId="292108022" sldId="266"/>
            <ac:picMk id="4" creationId="{96D35027-26B8-4F69-BA61-A6A3C17FB283}"/>
          </ac:picMkLst>
        </pc:picChg>
      </pc:sldChg>
      <pc:sldChg chg="addSp delSp modSp add">
        <pc:chgData name="Gerhard Westerbeek" userId="9e99b9a0f3f1a70e" providerId="LiveId" clId="{FDB68947-B8D9-4BE6-8C39-51077A990073}" dt="2020-02-04T14:23:34.021" v="780" actId="113"/>
        <pc:sldMkLst>
          <pc:docMk/>
          <pc:sldMk cId="3073885626" sldId="267"/>
        </pc:sldMkLst>
        <pc:spChg chg="mod">
          <ac:chgData name="Gerhard Westerbeek" userId="9e99b9a0f3f1a70e" providerId="LiveId" clId="{FDB68947-B8D9-4BE6-8C39-51077A990073}" dt="2020-02-04T14:23:34.021" v="780" actId="113"/>
          <ac:spMkLst>
            <pc:docMk/>
            <pc:sldMk cId="3073885626" sldId="267"/>
            <ac:spMk id="2" creationId="{A6C4234D-F9CD-46E5-A388-FF29621B0C24}"/>
          </ac:spMkLst>
        </pc:spChg>
        <pc:spChg chg="del mod">
          <ac:chgData name="Gerhard Westerbeek" userId="9e99b9a0f3f1a70e" providerId="LiveId" clId="{FDB68947-B8D9-4BE6-8C39-51077A990073}" dt="2020-02-04T13:06:09.416" v="479"/>
          <ac:spMkLst>
            <pc:docMk/>
            <pc:sldMk cId="3073885626" sldId="267"/>
            <ac:spMk id="3" creationId="{BDAF8A31-B2DD-4780-AD6D-B00C07B2A573}"/>
          </ac:spMkLst>
        </pc:spChg>
        <pc:spChg chg="add del mod">
          <ac:chgData name="Gerhard Westerbeek" userId="9e99b9a0f3f1a70e" providerId="LiveId" clId="{FDB68947-B8D9-4BE6-8C39-51077A990073}" dt="2020-02-04T13:07:36.702" v="496" actId="3680"/>
          <ac:spMkLst>
            <pc:docMk/>
            <pc:sldMk cId="3073885626" sldId="267"/>
            <ac:spMk id="6" creationId="{525CC6F2-3502-4890-B826-57C17B8A5700}"/>
          </ac:spMkLst>
        </pc:spChg>
        <pc:graphicFrameChg chg="add del mod ord modGraphic">
          <ac:chgData name="Gerhard Westerbeek" userId="9e99b9a0f3f1a70e" providerId="LiveId" clId="{FDB68947-B8D9-4BE6-8C39-51077A990073}" dt="2020-02-04T13:07:29.909" v="495" actId="3680"/>
          <ac:graphicFrameMkLst>
            <pc:docMk/>
            <pc:sldMk cId="3073885626" sldId="267"/>
            <ac:graphicFrameMk id="7" creationId="{528A7EE2-A956-4322-9446-09D51EC2FEEC}"/>
          </ac:graphicFrameMkLst>
        </pc:graphicFrameChg>
        <pc:graphicFrameChg chg="add mod ord modGraphic">
          <ac:chgData name="Gerhard Westerbeek" userId="9e99b9a0f3f1a70e" providerId="LiveId" clId="{FDB68947-B8D9-4BE6-8C39-51077A990073}" dt="2020-02-04T14:10:21.109" v="678" actId="20577"/>
          <ac:graphicFrameMkLst>
            <pc:docMk/>
            <pc:sldMk cId="3073885626" sldId="267"/>
            <ac:graphicFrameMk id="10" creationId="{0B0B8FC8-15E1-476E-B05B-4A2E6B5014D9}"/>
          </ac:graphicFrameMkLst>
        </pc:graphicFrameChg>
        <pc:picChg chg="add del mod">
          <ac:chgData name="Gerhard Westerbeek" userId="9e99b9a0f3f1a70e" providerId="LiveId" clId="{FDB68947-B8D9-4BE6-8C39-51077A990073}" dt="2020-02-04T13:06:13.986" v="481" actId="478"/>
          <ac:picMkLst>
            <pc:docMk/>
            <pc:sldMk cId="3073885626" sldId="267"/>
            <ac:picMk id="4" creationId="{6DDEDFDC-C132-463E-AC15-591A416406AC}"/>
          </ac:picMkLst>
        </pc:picChg>
        <pc:picChg chg="add del mod">
          <ac:chgData name="Gerhard Westerbeek" userId="9e99b9a0f3f1a70e" providerId="LiveId" clId="{FDB68947-B8D9-4BE6-8C39-51077A990073}" dt="2020-02-04T13:07:19.899" v="494"/>
          <ac:picMkLst>
            <pc:docMk/>
            <pc:sldMk cId="3073885626" sldId="267"/>
            <ac:picMk id="9" creationId="{C9FBE2A1-6BEA-4E17-A056-9007651FC53D}"/>
          </ac:picMkLst>
        </pc:picChg>
        <pc:picChg chg="add del mod">
          <ac:chgData name="Gerhard Westerbeek" userId="9e99b9a0f3f1a70e" providerId="LiveId" clId="{FDB68947-B8D9-4BE6-8C39-51077A990073}" dt="2020-02-04T13:11:17.774" v="520" actId="478"/>
          <ac:picMkLst>
            <pc:docMk/>
            <pc:sldMk cId="3073885626" sldId="267"/>
            <ac:picMk id="12" creationId="{9BD5A837-F557-49A5-81F1-104AF393F65D}"/>
          </ac:picMkLst>
        </pc:picChg>
        <pc:picChg chg="add del mod">
          <ac:chgData name="Gerhard Westerbeek" userId="9e99b9a0f3f1a70e" providerId="LiveId" clId="{FDB68947-B8D9-4BE6-8C39-51077A990073}" dt="2020-02-04T14:07:36.258" v="677" actId="478"/>
          <ac:picMkLst>
            <pc:docMk/>
            <pc:sldMk cId="3073885626" sldId="267"/>
            <ac:picMk id="13" creationId="{580066BE-8067-4A54-BFBA-5EC0B6B1CC93}"/>
          </ac:picMkLst>
        </pc:picChg>
        <pc:picChg chg="add del mod">
          <ac:chgData name="Gerhard Westerbeek" userId="9e99b9a0f3f1a70e" providerId="LiveId" clId="{FDB68947-B8D9-4BE6-8C39-51077A990073}" dt="2020-02-04T13:56:03.018" v="637" actId="21"/>
          <ac:picMkLst>
            <pc:docMk/>
            <pc:sldMk cId="3073885626" sldId="267"/>
            <ac:picMk id="14" creationId="{188F0B1B-DCB0-496F-A1D4-223B9CD68F48}"/>
          </ac:picMkLst>
        </pc:picChg>
        <pc:picChg chg="add del mod">
          <ac:chgData name="Gerhard Westerbeek" userId="9e99b9a0f3f1a70e" providerId="LiveId" clId="{FDB68947-B8D9-4BE6-8C39-51077A990073}" dt="2020-02-04T14:01:03.964" v="671" actId="478"/>
          <ac:picMkLst>
            <pc:docMk/>
            <pc:sldMk cId="3073885626" sldId="267"/>
            <ac:picMk id="15" creationId="{F4AA6D13-D11B-4D86-A0CD-5D632AE1209A}"/>
          </ac:picMkLst>
        </pc:picChg>
        <pc:picChg chg="add mod">
          <ac:chgData name="Gerhard Westerbeek" userId="9e99b9a0f3f1a70e" providerId="LiveId" clId="{FDB68947-B8D9-4BE6-8C39-51077A990073}" dt="2020-02-04T14:07:25.580" v="676" actId="14100"/>
          <ac:picMkLst>
            <pc:docMk/>
            <pc:sldMk cId="3073885626" sldId="267"/>
            <ac:picMk id="16" creationId="{8A43FBA1-E00E-495D-A9DC-E0ADF696E962}"/>
          </ac:picMkLst>
        </pc:picChg>
        <pc:picChg chg="add mod">
          <ac:chgData name="Gerhard Westerbeek" userId="9e99b9a0f3f1a70e" providerId="LiveId" clId="{FDB68947-B8D9-4BE6-8C39-51077A990073}" dt="2020-02-04T14:10:37.588" v="684" actId="14100"/>
          <ac:picMkLst>
            <pc:docMk/>
            <pc:sldMk cId="3073885626" sldId="267"/>
            <ac:picMk id="17" creationId="{5D6A305C-CBA7-4A7C-B8EA-5BEF4E6773D6}"/>
          </ac:picMkLst>
        </pc:picChg>
      </pc:sldChg>
      <pc:sldChg chg="addSp delSp modSp add">
        <pc:chgData name="Gerhard Westerbeek" userId="9e99b9a0f3f1a70e" providerId="LiveId" clId="{FDB68947-B8D9-4BE6-8C39-51077A990073}" dt="2020-02-04T14:26:53.363" v="790" actId="20577"/>
        <pc:sldMkLst>
          <pc:docMk/>
          <pc:sldMk cId="4107776462" sldId="268"/>
        </pc:sldMkLst>
        <pc:spChg chg="mod">
          <ac:chgData name="Gerhard Westerbeek" userId="9e99b9a0f3f1a70e" providerId="LiveId" clId="{FDB68947-B8D9-4BE6-8C39-51077A990073}" dt="2020-02-04T14:13:24.419" v="734" actId="20577"/>
          <ac:spMkLst>
            <pc:docMk/>
            <pc:sldMk cId="4107776462" sldId="268"/>
            <ac:spMk id="2" creationId="{A6C4234D-F9CD-46E5-A388-FF29621B0C24}"/>
          </ac:spMkLst>
        </pc:spChg>
        <pc:graphicFrameChg chg="modGraphic">
          <ac:chgData name="Gerhard Westerbeek" userId="9e99b9a0f3f1a70e" providerId="LiveId" clId="{FDB68947-B8D9-4BE6-8C39-51077A990073}" dt="2020-02-04T14:26:53.363" v="790" actId="20577"/>
          <ac:graphicFrameMkLst>
            <pc:docMk/>
            <pc:sldMk cId="4107776462" sldId="268"/>
            <ac:graphicFrameMk id="10" creationId="{0B0B8FC8-15E1-476E-B05B-4A2E6B5014D9}"/>
          </ac:graphicFrameMkLst>
        </pc:graphicFrameChg>
        <pc:picChg chg="add del mod">
          <ac:chgData name="Gerhard Westerbeek" userId="9e99b9a0f3f1a70e" providerId="LiveId" clId="{FDB68947-B8D9-4BE6-8C39-51077A990073}" dt="2020-02-04T13:56:21.867" v="642" actId="21"/>
          <ac:picMkLst>
            <pc:docMk/>
            <pc:sldMk cId="4107776462" sldId="268"/>
            <ac:picMk id="3" creationId="{13C0293A-3040-495D-9AE5-C8FA650357D8}"/>
          </ac:picMkLst>
        </pc:picChg>
        <pc:picChg chg="add mod">
          <ac:chgData name="Gerhard Westerbeek" userId="9e99b9a0f3f1a70e" providerId="LiveId" clId="{FDB68947-B8D9-4BE6-8C39-51077A990073}" dt="2020-02-04T14:12:31.671" v="699" actId="14100"/>
          <ac:picMkLst>
            <pc:docMk/>
            <pc:sldMk cId="4107776462" sldId="268"/>
            <ac:picMk id="4" creationId="{0AE9B2D5-25DD-4499-8DB7-43A81A5B140B}"/>
          </ac:picMkLst>
        </pc:picChg>
        <pc:picChg chg="add mod">
          <ac:chgData name="Gerhard Westerbeek" userId="9e99b9a0f3f1a70e" providerId="LiveId" clId="{FDB68947-B8D9-4BE6-8C39-51077A990073}" dt="2020-02-04T13:56:13.551" v="640" actId="1076"/>
          <ac:picMkLst>
            <pc:docMk/>
            <pc:sldMk cId="4107776462" sldId="268"/>
            <ac:picMk id="7" creationId="{2754FD85-299A-4EFC-BDA2-D9260DB953D6}"/>
          </ac:picMkLst>
        </pc:picChg>
        <pc:picChg chg="del">
          <ac:chgData name="Gerhard Westerbeek" userId="9e99b9a0f3f1a70e" providerId="LiveId" clId="{FDB68947-B8D9-4BE6-8C39-51077A990073}" dt="2020-02-04T13:48:06.744" v="583" actId="478"/>
          <ac:picMkLst>
            <pc:docMk/>
            <pc:sldMk cId="4107776462" sldId="268"/>
            <ac:picMk id="13" creationId="{580066BE-8067-4A54-BFBA-5EC0B6B1CC93}"/>
          </ac:picMkLst>
        </pc:picChg>
        <pc:picChg chg="del">
          <ac:chgData name="Gerhard Westerbeek" userId="9e99b9a0f3f1a70e" providerId="LiveId" clId="{FDB68947-B8D9-4BE6-8C39-51077A990073}" dt="2020-02-04T13:55:54.249" v="636" actId="478"/>
          <ac:picMkLst>
            <pc:docMk/>
            <pc:sldMk cId="4107776462" sldId="268"/>
            <ac:picMk id="14" creationId="{188F0B1B-DCB0-496F-A1D4-223B9CD68F48}"/>
          </ac:picMkLst>
        </pc:picChg>
      </pc:sldChg>
      <pc:sldChg chg="addSp delSp modSp add ord">
        <pc:chgData name="Gerhard Westerbeek" userId="9e99b9a0f3f1a70e" providerId="LiveId" clId="{FDB68947-B8D9-4BE6-8C39-51077A990073}" dt="2020-02-04T15:05:27.006" v="941" actId="20577"/>
        <pc:sldMkLst>
          <pc:docMk/>
          <pc:sldMk cId="1558313279" sldId="269"/>
        </pc:sldMkLst>
        <pc:spChg chg="mod">
          <ac:chgData name="Gerhard Westerbeek" userId="9e99b9a0f3f1a70e" providerId="LiveId" clId="{FDB68947-B8D9-4BE6-8C39-51077A990073}" dt="2020-02-04T15:05:27.006" v="941" actId="20577"/>
          <ac:spMkLst>
            <pc:docMk/>
            <pc:sldMk cId="1558313279" sldId="269"/>
            <ac:spMk id="2" creationId="{A6C4234D-F9CD-46E5-A388-FF29621B0C24}"/>
          </ac:spMkLst>
        </pc:spChg>
        <pc:picChg chg="add del mod">
          <ac:chgData name="Gerhard Westerbeek" userId="9e99b9a0f3f1a70e" providerId="LiveId" clId="{FDB68947-B8D9-4BE6-8C39-51077A990073}" dt="2020-02-04T15:04:40.514" v="926" actId="478"/>
          <ac:picMkLst>
            <pc:docMk/>
            <pc:sldMk cId="1558313279" sldId="269"/>
            <ac:picMk id="3" creationId="{19805514-C172-41EC-8A6C-0D37083CA763}"/>
          </ac:picMkLst>
        </pc:picChg>
        <pc:picChg chg="add del mod">
          <ac:chgData name="Gerhard Westerbeek" userId="9e99b9a0f3f1a70e" providerId="LiveId" clId="{FDB68947-B8D9-4BE6-8C39-51077A990073}" dt="2020-02-04T15:04:39.820" v="925" actId="478"/>
          <ac:picMkLst>
            <pc:docMk/>
            <pc:sldMk cId="1558313279" sldId="269"/>
            <ac:picMk id="4" creationId="{4B0219AE-5253-43AF-A875-6A221D4FC43B}"/>
          </ac:picMkLst>
        </pc:picChg>
        <pc:picChg chg="del">
          <ac:chgData name="Gerhard Westerbeek" userId="9e99b9a0f3f1a70e" providerId="LiveId" clId="{FDB68947-B8D9-4BE6-8C39-51077A990073}" dt="2020-02-04T14:14:02.239" v="771" actId="478"/>
          <ac:picMkLst>
            <pc:docMk/>
            <pc:sldMk cId="1558313279" sldId="269"/>
            <ac:picMk id="16" creationId="{8A43FBA1-E00E-495D-A9DC-E0ADF696E962}"/>
          </ac:picMkLst>
        </pc:picChg>
        <pc:picChg chg="del">
          <ac:chgData name="Gerhard Westerbeek" userId="9e99b9a0f3f1a70e" providerId="LiveId" clId="{FDB68947-B8D9-4BE6-8C39-51077A990073}" dt="2020-02-04T14:13:59.400" v="770" actId="478"/>
          <ac:picMkLst>
            <pc:docMk/>
            <pc:sldMk cId="1558313279" sldId="269"/>
            <ac:picMk id="17" creationId="{5D6A305C-CBA7-4A7C-B8EA-5BEF4E6773D6}"/>
          </ac:picMkLst>
        </pc:picChg>
      </pc:sldChg>
      <pc:sldChg chg="addSp delSp modSp add ord">
        <pc:chgData name="Gerhard Westerbeek" userId="9e99b9a0f3f1a70e" providerId="LiveId" clId="{FDB68947-B8D9-4BE6-8C39-51077A990073}" dt="2020-02-04T15:05:37.639" v="949" actId="114"/>
        <pc:sldMkLst>
          <pc:docMk/>
          <pc:sldMk cId="3728824690" sldId="270"/>
        </pc:sldMkLst>
        <pc:spChg chg="mod">
          <ac:chgData name="Gerhard Westerbeek" userId="9e99b9a0f3f1a70e" providerId="LiveId" clId="{FDB68947-B8D9-4BE6-8C39-51077A990073}" dt="2020-02-04T15:05:37.639" v="949" actId="114"/>
          <ac:spMkLst>
            <pc:docMk/>
            <pc:sldMk cId="3728824690" sldId="270"/>
            <ac:spMk id="2" creationId="{A6C4234D-F9CD-46E5-A388-FF29621B0C24}"/>
          </ac:spMkLst>
        </pc:spChg>
        <pc:graphicFrameChg chg="modGraphic">
          <ac:chgData name="Gerhard Westerbeek" userId="9e99b9a0f3f1a70e" providerId="LiveId" clId="{FDB68947-B8D9-4BE6-8C39-51077A990073}" dt="2020-02-04T14:38:57.664" v="810" actId="20577"/>
          <ac:graphicFrameMkLst>
            <pc:docMk/>
            <pc:sldMk cId="3728824690" sldId="270"/>
            <ac:graphicFrameMk id="10" creationId="{0B0B8FC8-15E1-476E-B05B-4A2E6B5014D9}"/>
          </ac:graphicFrameMkLst>
        </pc:graphicFrameChg>
        <pc:picChg chg="add mod">
          <ac:chgData name="Gerhard Westerbeek" userId="9e99b9a0f3f1a70e" providerId="LiveId" clId="{FDB68947-B8D9-4BE6-8C39-51077A990073}" dt="2020-02-04T14:27:11.512" v="794" actId="14100"/>
          <ac:picMkLst>
            <pc:docMk/>
            <pc:sldMk cId="3728824690" sldId="270"/>
            <ac:picMk id="3" creationId="{2196FDF2-AB6C-4B2E-8859-7D41C9785251}"/>
          </ac:picMkLst>
        </pc:picChg>
        <pc:picChg chg="del">
          <ac:chgData name="Gerhard Westerbeek" userId="9e99b9a0f3f1a70e" providerId="LiveId" clId="{FDB68947-B8D9-4BE6-8C39-51077A990073}" dt="2020-02-04T14:14:07.103" v="773" actId="478"/>
          <ac:picMkLst>
            <pc:docMk/>
            <pc:sldMk cId="3728824690" sldId="270"/>
            <ac:picMk id="4" creationId="{0AE9B2D5-25DD-4499-8DB7-43A81A5B140B}"/>
          </ac:picMkLst>
        </pc:picChg>
        <pc:picChg chg="add mod">
          <ac:chgData name="Gerhard Westerbeek" userId="9e99b9a0f3f1a70e" providerId="LiveId" clId="{FDB68947-B8D9-4BE6-8C39-51077A990073}" dt="2020-02-04T14:39:12.229" v="815" actId="14100"/>
          <ac:picMkLst>
            <pc:docMk/>
            <pc:sldMk cId="3728824690" sldId="270"/>
            <ac:picMk id="5" creationId="{790164C5-C95A-4A6A-8540-A111ACE7AB81}"/>
          </ac:picMkLst>
        </pc:picChg>
        <pc:picChg chg="del">
          <ac:chgData name="Gerhard Westerbeek" userId="9e99b9a0f3f1a70e" providerId="LiveId" clId="{FDB68947-B8D9-4BE6-8C39-51077A990073}" dt="2020-02-04T14:14:04.962" v="772" actId="478"/>
          <ac:picMkLst>
            <pc:docMk/>
            <pc:sldMk cId="3728824690" sldId="270"/>
            <ac:picMk id="7" creationId="{2754FD85-299A-4EFC-BDA2-D9260DB953D6}"/>
          </ac:picMkLst>
        </pc:picChg>
      </pc:sldChg>
      <pc:sldChg chg="addSp delSp modSp add ord">
        <pc:chgData name="Gerhard Westerbeek" userId="9e99b9a0f3f1a70e" providerId="LiveId" clId="{FDB68947-B8D9-4BE6-8C39-51077A990073}" dt="2020-02-07T09:46:29.764" v="2109" actId="14100"/>
        <pc:sldMkLst>
          <pc:docMk/>
          <pc:sldMk cId="1448727171" sldId="271"/>
        </pc:sldMkLst>
        <pc:spChg chg="add del mod">
          <ac:chgData name="Gerhard Westerbeek" userId="9e99b9a0f3f1a70e" providerId="LiveId" clId="{FDB68947-B8D9-4BE6-8C39-51077A990073}" dt="2020-02-04T15:20:46.607" v="1015" actId="20577"/>
          <ac:spMkLst>
            <pc:docMk/>
            <pc:sldMk cId="1448727171" sldId="271"/>
            <ac:spMk id="2" creationId="{A6C4234D-F9CD-46E5-A388-FF29621B0C24}"/>
          </ac:spMkLst>
        </pc:spChg>
        <pc:spChg chg="add del mod">
          <ac:chgData name="Gerhard Westerbeek" userId="9e99b9a0f3f1a70e" providerId="LiveId" clId="{FDB68947-B8D9-4BE6-8C39-51077A990073}" dt="2020-02-04T15:05:53.758" v="968" actId="478"/>
          <ac:spMkLst>
            <pc:docMk/>
            <pc:sldMk cId="1448727171" sldId="271"/>
            <ac:spMk id="6" creationId="{DB84B171-C4F0-4896-AB76-545A8C166B70}"/>
          </ac:spMkLst>
        </pc:spChg>
        <pc:graphicFrameChg chg="modGraphic">
          <ac:chgData name="Gerhard Westerbeek" userId="9e99b9a0f3f1a70e" providerId="LiveId" clId="{FDB68947-B8D9-4BE6-8C39-51077A990073}" dt="2020-02-04T15:20:59.040" v="1026" actId="20577"/>
          <ac:graphicFrameMkLst>
            <pc:docMk/>
            <pc:sldMk cId="1448727171" sldId="271"/>
            <ac:graphicFrameMk id="10" creationId="{0B0B8FC8-15E1-476E-B05B-4A2E6B5014D9}"/>
          </ac:graphicFrameMkLst>
        </pc:graphicFrameChg>
        <pc:picChg chg="del">
          <ac:chgData name="Gerhard Westerbeek" userId="9e99b9a0f3f1a70e" providerId="LiveId" clId="{FDB68947-B8D9-4BE6-8C39-51077A990073}" dt="2020-02-04T15:05:50.443" v="966" actId="478"/>
          <ac:picMkLst>
            <pc:docMk/>
            <pc:sldMk cId="1448727171" sldId="271"/>
            <ac:picMk id="3" creationId="{19805514-C172-41EC-8A6C-0D37083CA763}"/>
          </ac:picMkLst>
        </pc:picChg>
        <pc:picChg chg="add mod">
          <ac:chgData name="Gerhard Westerbeek" userId="9e99b9a0f3f1a70e" providerId="LiveId" clId="{FDB68947-B8D9-4BE6-8C39-51077A990073}" dt="2020-02-05T09:30:16.661" v="1040" actId="14100"/>
          <ac:picMkLst>
            <pc:docMk/>
            <pc:sldMk cId="1448727171" sldId="271"/>
            <ac:picMk id="3" creationId="{D1382769-407B-4021-A045-4842E12ED835}"/>
          </ac:picMkLst>
        </pc:picChg>
        <pc:picChg chg="del">
          <ac:chgData name="Gerhard Westerbeek" userId="9e99b9a0f3f1a70e" providerId="LiveId" clId="{FDB68947-B8D9-4BE6-8C39-51077A990073}" dt="2020-02-04T15:05:55.320" v="969" actId="478"/>
          <ac:picMkLst>
            <pc:docMk/>
            <pc:sldMk cId="1448727171" sldId="271"/>
            <ac:picMk id="4" creationId="{4B0219AE-5253-43AF-A875-6A221D4FC43B}"/>
          </ac:picMkLst>
        </pc:picChg>
        <pc:picChg chg="add del mod">
          <ac:chgData name="Gerhard Westerbeek" userId="9e99b9a0f3f1a70e" providerId="LiveId" clId="{FDB68947-B8D9-4BE6-8C39-51077A990073}" dt="2020-02-07T09:46:16.842" v="2105" actId="478"/>
          <ac:picMkLst>
            <pc:docMk/>
            <pc:sldMk cId="1448727171" sldId="271"/>
            <ac:picMk id="4" creationId="{C6C9A3CA-83A6-4584-AA0F-9E5A3C4BE04D}"/>
          </ac:picMkLst>
        </pc:picChg>
        <pc:picChg chg="add mod">
          <ac:chgData name="Gerhard Westerbeek" userId="9e99b9a0f3f1a70e" providerId="LiveId" clId="{FDB68947-B8D9-4BE6-8C39-51077A990073}" dt="2020-02-07T09:46:29.764" v="2109" actId="14100"/>
          <ac:picMkLst>
            <pc:docMk/>
            <pc:sldMk cId="1448727171" sldId="271"/>
            <ac:picMk id="5" creationId="{AC004DA6-DFFE-4B66-B6F9-37A2EC457797}"/>
          </ac:picMkLst>
        </pc:picChg>
      </pc:sldChg>
      <pc:sldChg chg="addSp delSp modSp add">
        <pc:chgData name="Gerhard Westerbeek" userId="9e99b9a0f3f1a70e" providerId="LiveId" clId="{FDB68947-B8D9-4BE6-8C39-51077A990073}" dt="2020-02-07T09:36:58.634" v="2103" actId="14100"/>
        <pc:sldMkLst>
          <pc:docMk/>
          <pc:sldMk cId="1906075404" sldId="272"/>
        </pc:sldMkLst>
        <pc:spChg chg="mod">
          <ac:chgData name="Gerhard Westerbeek" userId="9e99b9a0f3f1a70e" providerId="LiveId" clId="{FDB68947-B8D9-4BE6-8C39-51077A990073}" dt="2020-02-04T15:06:08.280" v="987" actId="20577"/>
          <ac:spMkLst>
            <pc:docMk/>
            <pc:sldMk cId="1906075404" sldId="272"/>
            <ac:spMk id="2" creationId="{A6C4234D-F9CD-46E5-A388-FF29621B0C24}"/>
          </ac:spMkLst>
        </pc:spChg>
        <pc:graphicFrameChg chg="modGraphic">
          <ac:chgData name="Gerhard Westerbeek" userId="9e99b9a0f3f1a70e" providerId="LiveId" clId="{FDB68947-B8D9-4BE6-8C39-51077A990073}" dt="2020-02-04T15:21:04.581" v="1028" actId="20577"/>
          <ac:graphicFrameMkLst>
            <pc:docMk/>
            <pc:sldMk cId="1906075404" sldId="272"/>
            <ac:graphicFrameMk id="10" creationId="{0B0B8FC8-15E1-476E-B05B-4A2E6B5014D9}"/>
          </ac:graphicFrameMkLst>
        </pc:graphicFrameChg>
        <pc:picChg chg="del">
          <ac:chgData name="Gerhard Westerbeek" userId="9e99b9a0f3f1a70e" providerId="LiveId" clId="{FDB68947-B8D9-4BE6-8C39-51077A990073}" dt="2020-02-04T15:05:59.479" v="970" actId="478"/>
          <ac:picMkLst>
            <pc:docMk/>
            <pc:sldMk cId="1906075404" sldId="272"/>
            <ac:picMk id="3" creationId="{2196FDF2-AB6C-4B2E-8859-7D41C9785251}"/>
          </ac:picMkLst>
        </pc:picChg>
        <pc:picChg chg="add del mod">
          <ac:chgData name="Gerhard Westerbeek" userId="9e99b9a0f3f1a70e" providerId="LiveId" clId="{FDB68947-B8D9-4BE6-8C39-51077A990073}" dt="2020-02-07T09:36:43.403" v="2097" actId="478"/>
          <ac:picMkLst>
            <pc:docMk/>
            <pc:sldMk cId="1906075404" sldId="272"/>
            <ac:picMk id="3" creationId="{E6B5EAB8-0149-4025-997F-D0F8428F6F34}"/>
          </ac:picMkLst>
        </pc:picChg>
        <pc:picChg chg="add mod">
          <ac:chgData name="Gerhard Westerbeek" userId="9e99b9a0f3f1a70e" providerId="LiveId" clId="{FDB68947-B8D9-4BE6-8C39-51077A990073}" dt="2020-02-04T15:12:04.383" v="993" actId="14100"/>
          <ac:picMkLst>
            <pc:docMk/>
            <pc:sldMk cId="1906075404" sldId="272"/>
            <ac:picMk id="4" creationId="{05FB60BA-0014-4083-A493-6CA0D3900D6C}"/>
          </ac:picMkLst>
        </pc:picChg>
        <pc:picChg chg="add mod">
          <ac:chgData name="Gerhard Westerbeek" userId="9e99b9a0f3f1a70e" providerId="LiveId" clId="{FDB68947-B8D9-4BE6-8C39-51077A990073}" dt="2020-02-07T09:36:58.634" v="2103" actId="14100"/>
          <ac:picMkLst>
            <pc:docMk/>
            <pc:sldMk cId="1906075404" sldId="272"/>
            <ac:picMk id="5" creationId="{5EA97836-C026-4472-A10D-121B89C140AB}"/>
          </ac:picMkLst>
        </pc:picChg>
        <pc:picChg chg="del">
          <ac:chgData name="Gerhard Westerbeek" userId="9e99b9a0f3f1a70e" providerId="LiveId" clId="{FDB68947-B8D9-4BE6-8C39-51077A990073}" dt="2020-02-04T15:06:01.272" v="971" actId="478"/>
          <ac:picMkLst>
            <pc:docMk/>
            <pc:sldMk cId="1906075404" sldId="272"/>
            <ac:picMk id="5" creationId="{790164C5-C95A-4A6A-8540-A111ACE7AB81}"/>
          </ac:picMkLst>
        </pc:picChg>
      </pc:sldChg>
      <pc:sldChg chg="modSp add modAnim">
        <pc:chgData name="Gerhard Westerbeek" userId="9e99b9a0f3f1a70e" providerId="LiveId" clId="{FDB68947-B8D9-4BE6-8C39-51077A990073}" dt="2020-02-07T11:59:19.825" v="2773" actId="20577"/>
        <pc:sldMkLst>
          <pc:docMk/>
          <pc:sldMk cId="2597282477" sldId="273"/>
        </pc:sldMkLst>
        <pc:spChg chg="mod">
          <ac:chgData name="Gerhard Westerbeek" userId="9e99b9a0f3f1a70e" providerId="LiveId" clId="{FDB68947-B8D9-4BE6-8C39-51077A990073}" dt="2020-02-05T10:30:03.599" v="1203" actId="27636"/>
          <ac:spMkLst>
            <pc:docMk/>
            <pc:sldMk cId="2597282477" sldId="273"/>
            <ac:spMk id="2" creationId="{429AC2EE-3108-44BA-8B18-F4BA610AA7DE}"/>
          </ac:spMkLst>
        </pc:spChg>
        <pc:spChg chg="mod">
          <ac:chgData name="Gerhard Westerbeek" userId="9e99b9a0f3f1a70e" providerId="LiveId" clId="{FDB68947-B8D9-4BE6-8C39-51077A990073}" dt="2020-02-07T11:59:19.825" v="2773" actId="20577"/>
          <ac:spMkLst>
            <pc:docMk/>
            <pc:sldMk cId="2597282477" sldId="273"/>
            <ac:spMk id="3" creationId="{DF736E24-9D6D-461A-9C1A-5389028546CA}"/>
          </ac:spMkLst>
        </pc:spChg>
      </pc:sldChg>
      <pc:sldChg chg="addSp delSp modSp add">
        <pc:chgData name="Gerhard Westerbeek" userId="9e99b9a0f3f1a70e" providerId="LiveId" clId="{FDB68947-B8D9-4BE6-8C39-51077A990073}" dt="2020-02-07T08:52:21.617" v="2063" actId="14100"/>
        <pc:sldMkLst>
          <pc:docMk/>
          <pc:sldMk cId="2056000509" sldId="274"/>
        </pc:sldMkLst>
        <pc:spChg chg="mod">
          <ac:chgData name="Gerhard Westerbeek" userId="9e99b9a0f3f1a70e" providerId="LiveId" clId="{FDB68947-B8D9-4BE6-8C39-51077A990073}" dt="2020-02-05T12:54:17.056" v="1481" actId="14100"/>
          <ac:spMkLst>
            <pc:docMk/>
            <pc:sldMk cId="2056000509" sldId="274"/>
            <ac:spMk id="2" creationId="{9BF29D68-18C2-4794-B961-543B8D6F2A3A}"/>
          </ac:spMkLst>
        </pc:spChg>
        <pc:spChg chg="del">
          <ac:chgData name="Gerhard Westerbeek" userId="9e99b9a0f3f1a70e" providerId="LiveId" clId="{FDB68947-B8D9-4BE6-8C39-51077A990073}" dt="2020-02-05T12:47:14.421" v="1437"/>
          <ac:spMkLst>
            <pc:docMk/>
            <pc:sldMk cId="2056000509" sldId="274"/>
            <ac:spMk id="3" creationId="{4CCFAFF2-76F5-4A84-9488-1E8C453E7293}"/>
          </ac:spMkLst>
        </pc:spChg>
        <pc:spChg chg="add del mod">
          <ac:chgData name="Gerhard Westerbeek" userId="9e99b9a0f3f1a70e" providerId="LiveId" clId="{FDB68947-B8D9-4BE6-8C39-51077A990073}" dt="2020-02-07T08:52:14.726" v="2060"/>
          <ac:spMkLst>
            <pc:docMk/>
            <pc:sldMk cId="2056000509" sldId="274"/>
            <ac:spMk id="5" creationId="{13B26D98-4C2D-4268-BE60-FEAB066C9C02}"/>
          </ac:spMkLst>
        </pc:spChg>
        <pc:picChg chg="add del mod">
          <ac:chgData name="Gerhard Westerbeek" userId="9e99b9a0f3f1a70e" providerId="LiveId" clId="{FDB68947-B8D9-4BE6-8C39-51077A990073}" dt="2020-02-07T08:52:12.180" v="2059" actId="478"/>
          <ac:picMkLst>
            <pc:docMk/>
            <pc:sldMk cId="2056000509" sldId="274"/>
            <ac:picMk id="4" creationId="{2DF8306C-0A6E-4727-BE72-F26858424A55}"/>
          </ac:picMkLst>
        </pc:picChg>
        <pc:picChg chg="add mod">
          <ac:chgData name="Gerhard Westerbeek" userId="9e99b9a0f3f1a70e" providerId="LiveId" clId="{FDB68947-B8D9-4BE6-8C39-51077A990073}" dt="2020-02-07T08:52:21.617" v="2063" actId="14100"/>
          <ac:picMkLst>
            <pc:docMk/>
            <pc:sldMk cId="2056000509" sldId="274"/>
            <ac:picMk id="6" creationId="{0A281D71-FC4E-476E-A3C3-AF878D28424F}"/>
          </ac:picMkLst>
        </pc:picChg>
      </pc:sldChg>
      <pc:sldChg chg="addSp delSp modSp add">
        <pc:chgData name="Gerhard Westerbeek" userId="9e99b9a0f3f1a70e" providerId="LiveId" clId="{FDB68947-B8D9-4BE6-8C39-51077A990073}" dt="2020-02-07T09:07:28.101" v="2066" actId="1076"/>
        <pc:sldMkLst>
          <pc:docMk/>
          <pc:sldMk cId="1111060610" sldId="275"/>
        </pc:sldMkLst>
        <pc:spChg chg="mod">
          <ac:chgData name="Gerhard Westerbeek" userId="9e99b9a0f3f1a70e" providerId="LiveId" clId="{FDB68947-B8D9-4BE6-8C39-51077A990073}" dt="2020-02-05T12:54:54.399" v="1486" actId="14100"/>
          <ac:spMkLst>
            <pc:docMk/>
            <pc:sldMk cId="1111060610" sldId="275"/>
            <ac:spMk id="2" creationId="{9BF29D68-18C2-4794-B961-543B8D6F2A3A}"/>
          </ac:spMkLst>
        </pc:spChg>
        <pc:spChg chg="add del mod">
          <ac:chgData name="Gerhard Westerbeek" userId="9e99b9a0f3f1a70e" providerId="LiveId" clId="{FDB68947-B8D9-4BE6-8C39-51077A990073}" dt="2020-02-05T12:54:07.087" v="1480"/>
          <ac:spMkLst>
            <pc:docMk/>
            <pc:sldMk cId="1111060610" sldId="275"/>
            <ac:spMk id="5" creationId="{B10B13A5-0587-42D4-8DA8-DCD6D1325EB9}"/>
          </ac:spMkLst>
        </pc:spChg>
        <pc:spChg chg="add mod">
          <ac:chgData name="Gerhard Westerbeek" userId="9e99b9a0f3f1a70e" providerId="LiveId" clId="{FDB68947-B8D9-4BE6-8C39-51077A990073}" dt="2020-02-05T15:06:33.475" v="1838" actId="478"/>
          <ac:spMkLst>
            <pc:docMk/>
            <pc:sldMk cId="1111060610" sldId="275"/>
            <ac:spMk id="8" creationId="{554167D9-3520-4D69-A48B-E5810FF418F3}"/>
          </ac:spMkLst>
        </pc:spChg>
        <pc:picChg chg="add mod">
          <ac:chgData name="Gerhard Westerbeek" userId="9e99b9a0f3f1a70e" providerId="LiveId" clId="{FDB68947-B8D9-4BE6-8C39-51077A990073}" dt="2020-02-07T09:07:28.101" v="2066" actId="1076"/>
          <ac:picMkLst>
            <pc:docMk/>
            <pc:sldMk cId="1111060610" sldId="275"/>
            <ac:picMk id="3" creationId="{EFC08B7B-2282-453C-A25D-DA8990498ECB}"/>
          </ac:picMkLst>
        </pc:picChg>
        <pc:picChg chg="del">
          <ac:chgData name="Gerhard Westerbeek" userId="9e99b9a0f3f1a70e" providerId="LiveId" clId="{FDB68947-B8D9-4BE6-8C39-51077A990073}" dt="2020-02-05T12:47:55.356" v="1466" actId="478"/>
          <ac:picMkLst>
            <pc:docMk/>
            <pc:sldMk cId="1111060610" sldId="275"/>
            <ac:picMk id="4" creationId="{2DF8306C-0A6E-4727-BE72-F26858424A55}"/>
          </ac:picMkLst>
        </pc:picChg>
        <pc:picChg chg="add del mod">
          <ac:chgData name="Gerhard Westerbeek" userId="9e99b9a0f3f1a70e" providerId="LiveId" clId="{FDB68947-B8D9-4BE6-8C39-51077A990073}" dt="2020-02-05T15:06:33.475" v="1838" actId="478"/>
          <ac:picMkLst>
            <pc:docMk/>
            <pc:sldMk cId="1111060610" sldId="275"/>
            <ac:picMk id="6" creationId="{589E44DC-C565-4AF6-A749-71702F5BE0BB}"/>
          </ac:picMkLst>
        </pc:picChg>
        <pc:picChg chg="add del mod">
          <ac:chgData name="Gerhard Westerbeek" userId="9e99b9a0f3f1a70e" providerId="LiveId" clId="{FDB68947-B8D9-4BE6-8C39-51077A990073}" dt="2020-02-07T09:07:25.047" v="2065" actId="478"/>
          <ac:picMkLst>
            <pc:docMk/>
            <pc:sldMk cId="1111060610" sldId="275"/>
            <ac:picMk id="9" creationId="{6A992919-8AF6-4A3D-8004-EE6F614FBC63}"/>
          </ac:picMkLst>
        </pc:picChg>
      </pc:sldChg>
      <pc:sldChg chg="addSp delSp modSp add">
        <pc:chgData name="Gerhard Westerbeek" userId="9e99b9a0f3f1a70e" providerId="LiveId" clId="{FDB68947-B8D9-4BE6-8C39-51077A990073}" dt="2020-02-07T09:11:59.052" v="2069" actId="1076"/>
        <pc:sldMkLst>
          <pc:docMk/>
          <pc:sldMk cId="1175656498" sldId="276"/>
        </pc:sldMkLst>
        <pc:spChg chg="mod">
          <ac:chgData name="Gerhard Westerbeek" userId="9e99b9a0f3f1a70e" providerId="LiveId" clId="{FDB68947-B8D9-4BE6-8C39-51077A990073}" dt="2020-02-05T12:58:01.266" v="1523" actId="20577"/>
          <ac:spMkLst>
            <pc:docMk/>
            <pc:sldMk cId="1175656498" sldId="276"/>
            <ac:spMk id="2" creationId="{9BF29D68-18C2-4794-B961-543B8D6F2A3A}"/>
          </ac:spMkLst>
        </pc:spChg>
        <pc:spChg chg="add del mod">
          <ac:chgData name="Gerhard Westerbeek" userId="9e99b9a0f3f1a70e" providerId="LiveId" clId="{FDB68947-B8D9-4BE6-8C39-51077A990073}" dt="2020-02-05T13:17:03.386" v="1538"/>
          <ac:spMkLst>
            <pc:docMk/>
            <pc:sldMk cId="1175656498" sldId="276"/>
            <ac:spMk id="4" creationId="{C7473770-3A7A-4671-8197-3DFBE5931790}"/>
          </ac:spMkLst>
        </pc:spChg>
        <pc:spChg chg="add mod">
          <ac:chgData name="Gerhard Westerbeek" userId="9e99b9a0f3f1a70e" providerId="LiveId" clId="{FDB68947-B8D9-4BE6-8C39-51077A990073}" dt="2020-02-05T15:03:42.730" v="1783" actId="478"/>
          <ac:spMkLst>
            <pc:docMk/>
            <pc:sldMk cId="1175656498" sldId="276"/>
            <ac:spMk id="8" creationId="{4563FE81-9D5D-4ABE-9CA0-40BB560F154E}"/>
          </ac:spMkLst>
        </pc:spChg>
        <pc:picChg chg="add mod">
          <ac:chgData name="Gerhard Westerbeek" userId="9e99b9a0f3f1a70e" providerId="LiveId" clId="{FDB68947-B8D9-4BE6-8C39-51077A990073}" dt="2020-02-07T09:11:59.052" v="2069" actId="1076"/>
          <ac:picMkLst>
            <pc:docMk/>
            <pc:sldMk cId="1175656498" sldId="276"/>
            <ac:picMk id="3" creationId="{A75AF3C9-BDEF-4853-B1DC-FEA1EBAEBCA6}"/>
          </ac:picMkLst>
        </pc:picChg>
        <pc:picChg chg="add del mod">
          <ac:chgData name="Gerhard Westerbeek" userId="9e99b9a0f3f1a70e" providerId="LiveId" clId="{FDB68947-B8D9-4BE6-8C39-51077A990073}" dt="2020-02-05T15:03:42.730" v="1783" actId="478"/>
          <ac:picMkLst>
            <pc:docMk/>
            <pc:sldMk cId="1175656498" sldId="276"/>
            <ac:picMk id="5" creationId="{28A149E2-242A-43EB-9A08-EF3E9208E5E4}"/>
          </ac:picMkLst>
        </pc:picChg>
        <pc:picChg chg="del">
          <ac:chgData name="Gerhard Westerbeek" userId="9e99b9a0f3f1a70e" providerId="LiveId" clId="{FDB68947-B8D9-4BE6-8C39-51077A990073}" dt="2020-02-05T12:58:13.040" v="1537" actId="478"/>
          <ac:picMkLst>
            <pc:docMk/>
            <pc:sldMk cId="1175656498" sldId="276"/>
            <ac:picMk id="6" creationId="{589E44DC-C565-4AF6-A749-71702F5BE0BB}"/>
          </ac:picMkLst>
        </pc:picChg>
        <pc:picChg chg="add del mod">
          <ac:chgData name="Gerhard Westerbeek" userId="9e99b9a0f3f1a70e" providerId="LiveId" clId="{FDB68947-B8D9-4BE6-8C39-51077A990073}" dt="2020-02-07T09:11:55.148" v="2068" actId="478"/>
          <ac:picMkLst>
            <pc:docMk/>
            <pc:sldMk cId="1175656498" sldId="276"/>
            <ac:picMk id="9" creationId="{42F51598-7480-4164-AEAA-80C8A7B84469}"/>
          </ac:picMkLst>
        </pc:picChg>
      </pc:sldChg>
      <pc:sldChg chg="addSp delSp modSp add">
        <pc:chgData name="Gerhard Westerbeek" userId="9e99b9a0f3f1a70e" providerId="LiveId" clId="{FDB68947-B8D9-4BE6-8C39-51077A990073}" dt="2020-02-07T09:19:20.726" v="2076" actId="1076"/>
        <pc:sldMkLst>
          <pc:docMk/>
          <pc:sldMk cId="4040050441" sldId="277"/>
        </pc:sldMkLst>
        <pc:spChg chg="mod">
          <ac:chgData name="Gerhard Westerbeek" userId="9e99b9a0f3f1a70e" providerId="LiveId" clId="{FDB68947-B8D9-4BE6-8C39-51077A990073}" dt="2020-02-05T12:58:09.572" v="1536" actId="20577"/>
          <ac:spMkLst>
            <pc:docMk/>
            <pc:sldMk cId="4040050441" sldId="277"/>
            <ac:spMk id="2" creationId="{9BF29D68-18C2-4794-B961-543B8D6F2A3A}"/>
          </ac:spMkLst>
        </pc:spChg>
        <pc:spChg chg="add del mod">
          <ac:chgData name="Gerhard Westerbeek" userId="9e99b9a0f3f1a70e" providerId="LiveId" clId="{FDB68947-B8D9-4BE6-8C39-51077A990073}" dt="2020-02-05T13:22:14.923" v="1558"/>
          <ac:spMkLst>
            <pc:docMk/>
            <pc:sldMk cId="4040050441" sldId="277"/>
            <ac:spMk id="4" creationId="{222A28F8-5E41-4982-AFEF-232DDFD63675}"/>
          </ac:spMkLst>
        </pc:spChg>
        <pc:spChg chg="add del mod">
          <ac:chgData name="Gerhard Westerbeek" userId="9e99b9a0f3f1a70e" providerId="LiveId" clId="{FDB68947-B8D9-4BE6-8C39-51077A990073}" dt="2020-02-07T09:19:16" v="2074"/>
          <ac:spMkLst>
            <pc:docMk/>
            <pc:sldMk cId="4040050441" sldId="277"/>
            <ac:spMk id="8" creationId="{5EEB71FF-26E3-49EC-B4E2-D490512F2AC2}"/>
          </ac:spMkLst>
        </pc:spChg>
        <pc:picChg chg="add del mod">
          <ac:chgData name="Gerhard Westerbeek" userId="9e99b9a0f3f1a70e" providerId="LiveId" clId="{FDB68947-B8D9-4BE6-8C39-51077A990073}" dt="2020-02-07T09:19:13.903" v="2073" actId="478"/>
          <ac:picMkLst>
            <pc:docMk/>
            <pc:sldMk cId="4040050441" sldId="277"/>
            <ac:picMk id="3" creationId="{8AD95A99-3C78-4B16-A58F-22D31CBCFC17}"/>
          </ac:picMkLst>
        </pc:picChg>
        <pc:picChg chg="add mod">
          <ac:chgData name="Gerhard Westerbeek" userId="9e99b9a0f3f1a70e" providerId="LiveId" clId="{FDB68947-B8D9-4BE6-8C39-51077A990073}" dt="2020-02-07T09:19:20.726" v="2076" actId="1076"/>
          <ac:picMkLst>
            <pc:docMk/>
            <pc:sldMk cId="4040050441" sldId="277"/>
            <ac:picMk id="4" creationId="{8B2B3B30-EA4D-4369-B853-4F6A64DE6036}"/>
          </ac:picMkLst>
        </pc:picChg>
        <pc:picChg chg="add del mod">
          <ac:chgData name="Gerhard Westerbeek" userId="9e99b9a0f3f1a70e" providerId="LiveId" clId="{FDB68947-B8D9-4BE6-8C39-51077A990073}" dt="2020-02-05T15:02:25.275" v="1727" actId="478"/>
          <ac:picMkLst>
            <pc:docMk/>
            <pc:sldMk cId="4040050441" sldId="277"/>
            <ac:picMk id="5" creationId="{7D9889D2-02FD-4512-817D-7FF5FCD1F6A6}"/>
          </ac:picMkLst>
        </pc:picChg>
        <pc:picChg chg="del">
          <ac:chgData name="Gerhard Westerbeek" userId="9e99b9a0f3f1a70e" providerId="LiveId" clId="{FDB68947-B8D9-4BE6-8C39-51077A990073}" dt="2020-02-05T13:19:01.603" v="1557" actId="478"/>
          <ac:picMkLst>
            <pc:docMk/>
            <pc:sldMk cId="4040050441" sldId="277"/>
            <ac:picMk id="6" creationId="{589E44DC-C565-4AF6-A749-71702F5BE0BB}"/>
          </ac:picMkLst>
        </pc:picChg>
        <pc:picChg chg="add del mod">
          <ac:chgData name="Gerhard Westerbeek" userId="9e99b9a0f3f1a70e" providerId="LiveId" clId="{FDB68947-B8D9-4BE6-8C39-51077A990073}" dt="2020-02-07T09:14:56.031" v="2070" actId="478"/>
          <ac:picMkLst>
            <pc:docMk/>
            <pc:sldMk cId="4040050441" sldId="277"/>
            <ac:picMk id="9" creationId="{5787F49E-3037-48CC-B9BD-34DE982FDB2A}"/>
          </ac:picMkLst>
        </pc:picChg>
      </pc:sldChg>
      <pc:sldChg chg="addSp delSp modSp add">
        <pc:chgData name="Gerhard Westerbeek" userId="9e99b9a0f3f1a70e" providerId="LiveId" clId="{FDB68947-B8D9-4BE6-8C39-51077A990073}" dt="2020-02-05T14:18:06.636" v="1726" actId="14100"/>
        <pc:sldMkLst>
          <pc:docMk/>
          <pc:sldMk cId="1068861005" sldId="278"/>
        </pc:sldMkLst>
        <pc:spChg chg="mod">
          <ac:chgData name="Gerhard Westerbeek" userId="9e99b9a0f3f1a70e" providerId="LiveId" clId="{FDB68947-B8D9-4BE6-8C39-51077A990073}" dt="2020-02-05T14:17:52.245" v="1724" actId="20577"/>
          <ac:spMkLst>
            <pc:docMk/>
            <pc:sldMk cId="1068861005" sldId="278"/>
            <ac:spMk id="2" creationId="{12265D3C-E43B-41CD-A1FA-BA0C38C4E6AF}"/>
          </ac:spMkLst>
        </pc:spChg>
        <pc:spChg chg="del">
          <ac:chgData name="Gerhard Westerbeek" userId="9e99b9a0f3f1a70e" providerId="LiveId" clId="{FDB68947-B8D9-4BE6-8C39-51077A990073}" dt="2020-02-05T14:16:58.048" v="1689"/>
          <ac:spMkLst>
            <pc:docMk/>
            <pc:sldMk cId="1068861005" sldId="278"/>
            <ac:spMk id="3" creationId="{6891E725-168B-47F5-8874-42961323BE34}"/>
          </ac:spMkLst>
        </pc:spChg>
        <pc:picChg chg="add mod">
          <ac:chgData name="Gerhard Westerbeek" userId="9e99b9a0f3f1a70e" providerId="LiveId" clId="{FDB68947-B8D9-4BE6-8C39-51077A990073}" dt="2020-02-05T14:18:06.636" v="1726" actId="14100"/>
          <ac:picMkLst>
            <pc:docMk/>
            <pc:sldMk cId="1068861005" sldId="278"/>
            <ac:picMk id="4" creationId="{46DB5D49-C422-4780-AB5C-AEF1FE7F1012}"/>
          </ac:picMkLst>
        </pc:picChg>
      </pc:sldChg>
      <pc:sldChg chg="addSp delSp modSp">
        <pc:chgData name="Gerhard Westerbeek" userId="9e99b9a0f3f1a70e" providerId="LiveId" clId="{FDB68947-B8D9-4BE6-8C39-51077A990073}" dt="2020-02-06T12:41:06.373" v="1988" actId="1076"/>
        <pc:sldMkLst>
          <pc:docMk/>
          <pc:sldMk cId="82634373" sldId="279"/>
        </pc:sldMkLst>
        <pc:spChg chg="mod">
          <ac:chgData name="Gerhard Westerbeek" userId="9e99b9a0f3f1a70e" providerId="LiveId" clId="{FDB68947-B8D9-4BE6-8C39-51077A990073}" dt="2020-02-05T15:07:26.879" v="1900" actId="20577"/>
          <ac:spMkLst>
            <pc:docMk/>
            <pc:sldMk cId="82634373" sldId="279"/>
            <ac:spMk id="2" creationId="{9BF29D68-18C2-4794-B961-543B8D6F2A3A}"/>
          </ac:spMkLst>
        </pc:spChg>
        <pc:spChg chg="del">
          <ac:chgData name="Gerhard Westerbeek" userId="9e99b9a0f3f1a70e" providerId="LiveId" clId="{FDB68947-B8D9-4BE6-8C39-51077A990073}" dt="2020-02-06T12:40:59.825" v="1986"/>
          <ac:spMkLst>
            <pc:docMk/>
            <pc:sldMk cId="82634373" sldId="279"/>
            <ac:spMk id="8" creationId="{554167D9-3520-4D69-A48B-E5810FF418F3}"/>
          </ac:spMkLst>
        </pc:spChg>
        <pc:picChg chg="add del mod">
          <ac:chgData name="Gerhard Westerbeek" userId="9e99b9a0f3f1a70e" providerId="LiveId" clId="{FDB68947-B8D9-4BE6-8C39-51077A990073}" dt="2020-02-06T12:40:56.728" v="1985" actId="478"/>
          <ac:picMkLst>
            <pc:docMk/>
            <pc:sldMk cId="82634373" sldId="279"/>
            <ac:picMk id="3" creationId="{92502302-0C95-4ECE-BFC1-3C815E444088}"/>
          </ac:picMkLst>
        </pc:picChg>
        <pc:picChg chg="add mod">
          <ac:chgData name="Gerhard Westerbeek" userId="9e99b9a0f3f1a70e" providerId="LiveId" clId="{FDB68947-B8D9-4BE6-8C39-51077A990073}" dt="2020-02-06T12:41:06.373" v="1988" actId="1076"/>
          <ac:picMkLst>
            <pc:docMk/>
            <pc:sldMk cId="82634373" sldId="279"/>
            <ac:picMk id="4" creationId="{16982F5E-5F88-47B1-A809-06ADFE7A0152}"/>
          </ac:picMkLst>
        </pc:picChg>
        <pc:picChg chg="del">
          <ac:chgData name="Gerhard Westerbeek" userId="9e99b9a0f3f1a70e" providerId="LiveId" clId="{FDB68947-B8D9-4BE6-8C39-51077A990073}" dt="2020-02-06T10:29:24.680" v="1901" actId="478"/>
          <ac:picMkLst>
            <pc:docMk/>
            <pc:sldMk cId="82634373" sldId="279"/>
            <ac:picMk id="9" creationId="{6A992919-8AF6-4A3D-8004-EE6F614FBC63}"/>
          </ac:picMkLst>
        </pc:picChg>
      </pc:sldChg>
      <pc:sldChg chg="modSp add modAnim">
        <pc:chgData name="Gerhard Westerbeek" userId="9e99b9a0f3f1a70e" providerId="LiveId" clId="{FDB68947-B8D9-4BE6-8C39-51077A990073}" dt="2020-02-07T11:59:58.022" v="2780"/>
        <pc:sldMkLst>
          <pc:docMk/>
          <pc:sldMk cId="365435489" sldId="280"/>
        </pc:sldMkLst>
        <pc:spChg chg="mod">
          <ac:chgData name="Gerhard Westerbeek" userId="9e99b9a0f3f1a70e" providerId="LiveId" clId="{FDB68947-B8D9-4BE6-8C39-51077A990073}" dt="2020-02-07T10:07:34.909" v="2255" actId="255"/>
          <ac:spMkLst>
            <pc:docMk/>
            <pc:sldMk cId="365435489" sldId="280"/>
            <ac:spMk id="2" creationId="{05CF77B7-CB67-4B3C-A98D-46ADE639D5FB}"/>
          </ac:spMkLst>
        </pc:spChg>
        <pc:spChg chg="mod">
          <ac:chgData name="Gerhard Westerbeek" userId="9e99b9a0f3f1a70e" providerId="LiveId" clId="{FDB68947-B8D9-4BE6-8C39-51077A990073}" dt="2020-02-07T11:59:45.614" v="2776" actId="20577"/>
          <ac:spMkLst>
            <pc:docMk/>
            <pc:sldMk cId="365435489" sldId="280"/>
            <ac:spMk id="3" creationId="{2FA661A7-84C6-421F-BFE0-9A6A227CAEB5}"/>
          </ac:spMkLst>
        </pc:spChg>
      </pc:sldChg>
      <pc:sldChg chg="addSp delSp modSp add">
        <pc:chgData name="Gerhard Westerbeek" userId="9e99b9a0f3f1a70e" providerId="LiveId" clId="{FDB68947-B8D9-4BE6-8C39-51077A990073}" dt="2020-02-07T11:02:17.070" v="2591" actId="14100"/>
        <pc:sldMkLst>
          <pc:docMk/>
          <pc:sldMk cId="2103013107" sldId="281"/>
        </pc:sldMkLst>
        <pc:spChg chg="mod">
          <ac:chgData name="Gerhard Westerbeek" userId="9e99b9a0f3f1a70e" providerId="LiveId" clId="{FDB68947-B8D9-4BE6-8C39-51077A990073}" dt="2020-02-07T09:22:35.439" v="2085" actId="14100"/>
          <ac:spMkLst>
            <pc:docMk/>
            <pc:sldMk cId="2103013107" sldId="281"/>
            <ac:spMk id="2" creationId="{E3491808-9AE3-4FAF-9381-45C953E104E6}"/>
          </ac:spMkLst>
        </pc:spChg>
        <pc:spChg chg="del">
          <ac:chgData name="Gerhard Westerbeek" userId="9e99b9a0f3f1a70e" providerId="LiveId" clId="{FDB68947-B8D9-4BE6-8C39-51077A990073}" dt="2020-02-06T15:26:16.575" v="2023"/>
          <ac:spMkLst>
            <pc:docMk/>
            <pc:sldMk cId="2103013107" sldId="281"/>
            <ac:spMk id="3" creationId="{26BD0EF3-CD2D-4F5F-B32D-F98052E25C84}"/>
          </ac:spMkLst>
        </pc:spChg>
        <pc:spChg chg="add del mod">
          <ac:chgData name="Gerhard Westerbeek" userId="9e99b9a0f3f1a70e" providerId="LiveId" clId="{FDB68947-B8D9-4BE6-8C39-51077A990073}" dt="2020-02-07T09:22:08.356" v="2078"/>
          <ac:spMkLst>
            <pc:docMk/>
            <pc:sldMk cId="2103013107" sldId="281"/>
            <ac:spMk id="5" creationId="{2AAEE25A-07A8-4898-A9D7-876D925A51E8}"/>
          </ac:spMkLst>
        </pc:spChg>
        <pc:picChg chg="add del mod">
          <ac:chgData name="Gerhard Westerbeek" userId="9e99b9a0f3f1a70e" providerId="LiveId" clId="{FDB68947-B8D9-4BE6-8C39-51077A990073}" dt="2020-02-07T09:22:05.841" v="2077" actId="478"/>
          <ac:picMkLst>
            <pc:docMk/>
            <pc:sldMk cId="2103013107" sldId="281"/>
            <ac:picMk id="4" creationId="{0D3836B0-23E3-4FDD-8557-15A679F37411}"/>
          </ac:picMkLst>
        </pc:picChg>
        <pc:picChg chg="add mod">
          <ac:chgData name="Gerhard Westerbeek" userId="9e99b9a0f3f1a70e" providerId="LiveId" clId="{FDB68947-B8D9-4BE6-8C39-51077A990073}" dt="2020-02-07T11:02:17.070" v="2591" actId="14100"/>
          <ac:picMkLst>
            <pc:docMk/>
            <pc:sldMk cId="2103013107" sldId="281"/>
            <ac:picMk id="6" creationId="{A7F7357E-A3E9-47F6-984B-2D3CBBBF43CC}"/>
          </ac:picMkLst>
        </pc:picChg>
      </pc:sldChg>
      <pc:sldChg chg="addSp delSp modSp add">
        <pc:chgData name="Gerhard Westerbeek" userId="9e99b9a0f3f1a70e" providerId="LiveId" clId="{FDB68947-B8D9-4BE6-8C39-51077A990073}" dt="2020-02-07T09:24:55.009" v="2096" actId="1076"/>
        <pc:sldMkLst>
          <pc:docMk/>
          <pc:sldMk cId="2386772859" sldId="282"/>
        </pc:sldMkLst>
        <pc:spChg chg="mod">
          <ac:chgData name="Gerhard Westerbeek" userId="9e99b9a0f3f1a70e" providerId="LiveId" clId="{FDB68947-B8D9-4BE6-8C39-51077A990073}" dt="2020-02-07T09:24:42.664" v="2092" actId="14100"/>
          <ac:spMkLst>
            <pc:docMk/>
            <pc:sldMk cId="2386772859" sldId="282"/>
            <ac:spMk id="2" creationId="{E3491808-9AE3-4FAF-9381-45C953E104E6}"/>
          </ac:spMkLst>
        </pc:spChg>
        <pc:spChg chg="del">
          <ac:chgData name="Gerhard Westerbeek" userId="9e99b9a0f3f1a70e" providerId="LiveId" clId="{FDB68947-B8D9-4BE6-8C39-51077A990073}" dt="2020-02-06T15:30:21.302" v="2027"/>
          <ac:spMkLst>
            <pc:docMk/>
            <pc:sldMk cId="2386772859" sldId="282"/>
            <ac:spMk id="3" creationId="{26BD0EF3-CD2D-4F5F-B32D-F98052E25C84}"/>
          </ac:spMkLst>
        </pc:spChg>
        <pc:spChg chg="add mod">
          <ac:chgData name="Gerhard Westerbeek" userId="9e99b9a0f3f1a70e" providerId="LiveId" clId="{FDB68947-B8D9-4BE6-8C39-51077A990073}" dt="2020-02-07T09:24:36.841" v="2089" actId="478"/>
          <ac:spMkLst>
            <pc:docMk/>
            <pc:sldMk cId="2386772859" sldId="282"/>
            <ac:spMk id="5" creationId="{3A992682-9406-471F-9C15-C75ED65CF9C0}"/>
          </ac:spMkLst>
        </pc:spChg>
        <pc:picChg chg="add del mod">
          <ac:chgData name="Gerhard Westerbeek" userId="9e99b9a0f3f1a70e" providerId="LiveId" clId="{FDB68947-B8D9-4BE6-8C39-51077A990073}" dt="2020-02-07T09:24:36.841" v="2089" actId="478"/>
          <ac:picMkLst>
            <pc:docMk/>
            <pc:sldMk cId="2386772859" sldId="282"/>
            <ac:picMk id="4" creationId="{C46E46FD-AAD7-408E-A0D0-25BFDD0CCAE3}"/>
          </ac:picMkLst>
        </pc:picChg>
        <pc:picChg chg="add mod">
          <ac:chgData name="Gerhard Westerbeek" userId="9e99b9a0f3f1a70e" providerId="LiveId" clId="{FDB68947-B8D9-4BE6-8C39-51077A990073}" dt="2020-02-07T09:24:55.009" v="2096" actId="1076"/>
          <ac:picMkLst>
            <pc:docMk/>
            <pc:sldMk cId="2386772859" sldId="282"/>
            <ac:picMk id="6" creationId="{9EE45036-58D2-4375-8A36-9971CA056BB0}"/>
          </ac:picMkLst>
        </pc:picChg>
      </pc:sldChg>
      <pc:sldChg chg="addSp modSp add modAnim">
        <pc:chgData name="Gerhard Westerbeek" userId="9e99b9a0f3f1a70e" providerId="LiveId" clId="{FDB68947-B8D9-4BE6-8C39-51077A990073}" dt="2020-02-07T12:00:39.185" v="2784"/>
        <pc:sldMkLst>
          <pc:docMk/>
          <pc:sldMk cId="3881916901" sldId="283"/>
        </pc:sldMkLst>
        <pc:spChg chg="mod">
          <ac:chgData name="Gerhard Westerbeek" userId="9e99b9a0f3f1a70e" providerId="LiveId" clId="{FDB68947-B8D9-4BE6-8C39-51077A990073}" dt="2020-02-07T11:17:46.295" v="2748" actId="14100"/>
          <ac:spMkLst>
            <pc:docMk/>
            <pc:sldMk cId="3881916901" sldId="283"/>
            <ac:spMk id="2" creationId="{62910383-9FEC-4A86-82E0-288964E4457C}"/>
          </ac:spMkLst>
        </pc:spChg>
        <pc:spChg chg="mod">
          <ac:chgData name="Gerhard Westerbeek" userId="9e99b9a0f3f1a70e" providerId="LiveId" clId="{FDB68947-B8D9-4BE6-8C39-51077A990073}" dt="2020-02-07T11:11:23.757" v="2744" actId="20577"/>
          <ac:spMkLst>
            <pc:docMk/>
            <pc:sldMk cId="3881916901" sldId="283"/>
            <ac:spMk id="3" creationId="{E5893FF6-FCE1-4332-A34F-157CBD23A9B9}"/>
          </ac:spMkLst>
        </pc:spChg>
        <pc:spChg chg="add mod">
          <ac:chgData name="Gerhard Westerbeek" userId="9e99b9a0f3f1a70e" providerId="LiveId" clId="{FDB68947-B8D9-4BE6-8C39-51077A990073}" dt="2020-02-07T12:00:25.862" v="2782" actId="571"/>
          <ac:spMkLst>
            <pc:docMk/>
            <pc:sldMk cId="3881916901" sldId="283"/>
            <ac:spMk id="6" creationId="{5411636D-81FE-4BD1-8851-F7CA8CB3D59D}"/>
          </ac:spMkLst>
        </pc:spChg>
        <pc:picChg chg="add mod">
          <ac:chgData name="Gerhard Westerbeek" userId="9e99b9a0f3f1a70e" providerId="LiveId" clId="{FDB68947-B8D9-4BE6-8C39-51077A990073}" dt="2020-02-07T11:15:20.263" v="2747" actId="1076"/>
          <ac:picMkLst>
            <pc:docMk/>
            <pc:sldMk cId="3881916901" sldId="283"/>
            <ac:picMk id="5" creationId="{016C340F-961E-4AAE-AC08-39A01441EF33}"/>
          </ac:picMkLst>
        </pc:picChg>
        <pc:picChg chg="add mod">
          <ac:chgData name="Gerhard Westerbeek" userId="9e99b9a0f3f1a70e" providerId="LiveId" clId="{FDB68947-B8D9-4BE6-8C39-51077A990073}" dt="2020-02-07T12:00:25.862" v="2782" actId="571"/>
          <ac:picMkLst>
            <pc:docMk/>
            <pc:sldMk cId="3881916901" sldId="283"/>
            <ac:picMk id="7" creationId="{536780B7-AADE-4753-89C7-EAE5E4E24D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39DCA-AB31-4B65-935E-F1C96788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/>
              <a:t>WIFI LOCATIONING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1165C8-D7EF-44D5-97E3-9BB02D8C0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Gerhard Westerbeek</a:t>
            </a:r>
          </a:p>
          <a:p>
            <a:r>
              <a:rPr lang="nl-NL" dirty="0"/>
              <a:t>Data </a:t>
            </a:r>
            <a:r>
              <a:rPr lang="nl-NL" dirty="0" err="1"/>
              <a:t>Analyst</a:t>
            </a:r>
            <a:r>
              <a:rPr lang="nl-NL" dirty="0"/>
              <a:t> at IOT ANALYTICS</a:t>
            </a:r>
          </a:p>
        </p:txBody>
      </p:sp>
    </p:spTree>
    <p:extLst>
      <p:ext uri="{BB962C8B-B14F-4D97-AF65-F5344CB8AC3E}">
        <p14:creationId xmlns:p14="http://schemas.microsoft.com/office/powerpoint/2010/main" val="107601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96938-208C-492B-B9A6-54A2B4D2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3376"/>
            <a:ext cx="9905998" cy="1200150"/>
          </a:xfrm>
        </p:spPr>
        <p:txBody>
          <a:bodyPr>
            <a:normAutofit/>
          </a:bodyPr>
          <a:lstStyle/>
          <a:p>
            <a:r>
              <a:rPr lang="nl-NL" dirty="0"/>
              <a:t>DATA EXPLORATION: </a:t>
            </a:r>
            <a:r>
              <a:rPr lang="en-US" dirty="0"/>
              <a:t>Distribution of WAP count by building- boxplot</a:t>
            </a:r>
            <a:r>
              <a:rPr lang="nl-NL" dirty="0"/>
              <a:t>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71D83E3-F38A-4DD4-800F-5A442CFE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800225"/>
            <a:ext cx="6821486" cy="48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2F10-C70D-4C69-B76C-F0C5CC4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56593"/>
            <a:ext cx="9905998" cy="1478570"/>
          </a:xfrm>
        </p:spPr>
        <p:txBody>
          <a:bodyPr/>
          <a:lstStyle/>
          <a:p>
            <a:r>
              <a:rPr lang="nl-NL" dirty="0"/>
              <a:t>DATA EXPLORATION: Distribution </a:t>
            </a:r>
            <a:r>
              <a:rPr lang="nl-NL" dirty="0" err="1"/>
              <a:t>detected</a:t>
            </a:r>
            <a:r>
              <a:rPr lang="nl-NL" dirty="0"/>
              <a:t> WAP’</a:t>
            </a:r>
            <a:r>
              <a:rPr lang="nl-NL" sz="2400" dirty="0"/>
              <a:t>S </a:t>
            </a:r>
            <a:r>
              <a:rPr lang="nl-NL" dirty="0"/>
              <a:t>BY BUILDING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6D35027-26B8-4F69-BA61-A6A3C17F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685924"/>
            <a:ext cx="6764336" cy="45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950"/>
            <a:ext cx="9905998" cy="904875"/>
          </a:xfrm>
        </p:spPr>
        <p:txBody>
          <a:bodyPr>
            <a:normAutofit fontScale="90000"/>
          </a:bodyPr>
          <a:lstStyle/>
          <a:p>
            <a:r>
              <a:rPr lang="nl-NL" dirty="0"/>
              <a:t>1st Error check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rpart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b="1" i="1" dirty="0"/>
              <a:t>BUILDING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903364"/>
              </p:ext>
            </p:extLst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RPART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16" name="Afbeelding 15">
            <a:extLst>
              <a:ext uri="{FF2B5EF4-FFF2-40B4-BE49-F238E27FC236}">
                <a16:creationId xmlns:a16="http://schemas.microsoft.com/office/drawing/2014/main" id="{8A43FBA1-E00E-495D-A9DC-E0ADF696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8" y="1762125"/>
            <a:ext cx="4962526" cy="43053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D6A305C-CBA7-4A7C-B8EA-5BEF4E67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3" y="1762124"/>
            <a:ext cx="4962526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8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950"/>
            <a:ext cx="9905998" cy="904875"/>
          </a:xfrm>
        </p:spPr>
        <p:txBody>
          <a:bodyPr>
            <a:normAutofit fontScale="90000"/>
          </a:bodyPr>
          <a:lstStyle/>
          <a:p>
            <a:r>
              <a:rPr lang="nl-NL" dirty="0"/>
              <a:t>2nd Error check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rpart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building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004391"/>
              </p:ext>
            </p:extLst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RPART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2754FD85-299A-4EFC-BDA2-D9260DB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3073"/>
            <a:ext cx="4962525" cy="431482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AE9B2D5-25DD-4499-8DB7-43A81A5B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3" y="1733550"/>
            <a:ext cx="4962525" cy="43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950"/>
            <a:ext cx="9905998" cy="904875"/>
          </a:xfrm>
        </p:spPr>
        <p:txBody>
          <a:bodyPr>
            <a:normAutofit/>
          </a:bodyPr>
          <a:lstStyle/>
          <a:p>
            <a:r>
              <a:rPr lang="nl-NL" dirty="0"/>
              <a:t>1st Error check </a:t>
            </a:r>
            <a:r>
              <a:rPr lang="nl-NL" dirty="0" err="1"/>
              <a:t>models</a:t>
            </a:r>
            <a:r>
              <a:rPr lang="nl-NL" dirty="0"/>
              <a:t> lm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b="1" i="1" dirty="0"/>
              <a:t>floor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RPART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19805514-C172-41EC-8A6C-0D37083C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1752600"/>
            <a:ext cx="5005388" cy="432435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B0219AE-5253-43AF-A875-6A221D4F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76" y="1752600"/>
            <a:ext cx="500538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1950"/>
            <a:ext cx="10193338" cy="904875"/>
          </a:xfrm>
        </p:spPr>
        <p:txBody>
          <a:bodyPr>
            <a:normAutofit/>
          </a:bodyPr>
          <a:lstStyle/>
          <a:p>
            <a:r>
              <a:rPr lang="nl-NL" dirty="0"/>
              <a:t>2nd Error check </a:t>
            </a:r>
            <a:r>
              <a:rPr lang="nl-NL" dirty="0" err="1"/>
              <a:t>models</a:t>
            </a:r>
            <a:r>
              <a:rPr lang="nl-NL" dirty="0"/>
              <a:t> lm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b="1" i="1" dirty="0"/>
              <a:t>floor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988783"/>
              </p:ext>
            </p:extLst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RPART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2196FDF2-AB6C-4B2E-8859-7D41C978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14500"/>
            <a:ext cx="5010150" cy="43434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90164C5-C95A-4A6A-8540-A111ACE7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61" y="1714499"/>
            <a:ext cx="494148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1950"/>
            <a:ext cx="10193337" cy="904875"/>
          </a:xfrm>
        </p:spPr>
        <p:txBody>
          <a:bodyPr>
            <a:normAutofit fontScale="90000"/>
          </a:bodyPr>
          <a:lstStyle/>
          <a:p>
            <a:r>
              <a:rPr lang="nl-NL" dirty="0"/>
              <a:t>2nd Error check </a:t>
            </a:r>
            <a:r>
              <a:rPr lang="nl-NL" dirty="0" err="1"/>
              <a:t>models</a:t>
            </a:r>
            <a:r>
              <a:rPr lang="nl-NL" dirty="0"/>
              <a:t> lm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b="1" i="1" dirty="0"/>
              <a:t>longitude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12858"/>
              </p:ext>
            </p:extLst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LM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05FB60BA-0014-4083-A493-6CA0D390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6" y="1752601"/>
            <a:ext cx="4943474" cy="412432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EA97836-C026-4472-A10D-121B89C1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752600"/>
            <a:ext cx="4943474" cy="41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234D-F9CD-46E5-A388-FF29621B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950"/>
            <a:ext cx="9905998" cy="904875"/>
          </a:xfrm>
        </p:spPr>
        <p:txBody>
          <a:bodyPr>
            <a:normAutofit/>
          </a:bodyPr>
          <a:lstStyle/>
          <a:p>
            <a:r>
              <a:rPr lang="nl-NL" dirty="0"/>
              <a:t>1st Error check </a:t>
            </a:r>
            <a:r>
              <a:rPr lang="nl-NL" dirty="0" err="1"/>
              <a:t>models</a:t>
            </a:r>
            <a:r>
              <a:rPr lang="nl-NL" dirty="0"/>
              <a:t> lm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b="1" i="1" dirty="0"/>
              <a:t>latitude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0B0B8FC8-15E1-476E-B05B-4A2E6B50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52572"/>
              </p:ext>
            </p:extLst>
          </p:nvPr>
        </p:nvGraphicFramePr>
        <p:xfrm>
          <a:off x="1141413" y="1266825"/>
          <a:ext cx="10298114" cy="4905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9057">
                  <a:extLst>
                    <a:ext uri="{9D8B030D-6E8A-4147-A177-3AD203B41FA5}">
                      <a16:colId xmlns:a16="http://schemas.microsoft.com/office/drawing/2014/main" val="680708847"/>
                    </a:ext>
                  </a:extLst>
                </a:gridCol>
                <a:gridCol w="5149057">
                  <a:extLst>
                    <a:ext uri="{9D8B030D-6E8A-4147-A177-3AD203B41FA5}">
                      <a16:colId xmlns:a16="http://schemas.microsoft.com/office/drawing/2014/main" val="2521653464"/>
                    </a:ext>
                  </a:extLst>
                </a:gridCol>
              </a:tblGrid>
              <a:tr h="4905375">
                <a:tc>
                  <a:txBody>
                    <a:bodyPr/>
                    <a:lstStyle/>
                    <a:p>
                      <a:r>
                        <a:rPr lang="nl-NL" sz="2400" dirty="0"/>
                        <a:t>LM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KNN</a:t>
                      </a:r>
                    </a:p>
                    <a:p>
                      <a:endParaRPr lang="nl-NL" sz="2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5588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D1382769-407B-4021-A045-4842E12E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69" y="1704975"/>
            <a:ext cx="4970006" cy="43814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C004DA6-DFFE-4B66-B6F9-37A2EC45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1695446"/>
            <a:ext cx="4970006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AC2EE-3108-44BA-8B18-F4BA610A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34561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PreProcess</a:t>
            </a:r>
            <a:r>
              <a:rPr lang="nl-NL" dirty="0"/>
              <a:t> steps KNN model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36E24-9D6D-461A-9C1A-53890285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114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800" dirty="0"/>
              <a:t>Change RSSI </a:t>
            </a:r>
            <a:r>
              <a:rPr lang="nl-NL" sz="2800" dirty="0" err="1"/>
              <a:t>value</a:t>
            </a:r>
            <a:r>
              <a:rPr lang="nl-NL" sz="2800" dirty="0"/>
              <a:t> +100dBm </a:t>
            </a:r>
            <a:r>
              <a:rPr lang="nl-NL" sz="2800" dirty="0" err="1"/>
              <a:t>to</a:t>
            </a:r>
            <a:r>
              <a:rPr lang="nl-NL" sz="2800" dirty="0"/>
              <a:t> -120dBm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err="1"/>
              <a:t>Detect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remove</a:t>
            </a:r>
            <a:r>
              <a:rPr lang="nl-NL" sz="2800" dirty="0"/>
              <a:t> </a:t>
            </a:r>
            <a:r>
              <a:rPr lang="nl-NL" sz="2800" dirty="0" err="1"/>
              <a:t>duplicate</a:t>
            </a:r>
            <a:r>
              <a:rPr lang="nl-NL" sz="2800" dirty="0"/>
              <a:t> </a:t>
            </a:r>
            <a:r>
              <a:rPr lang="nl-NL" sz="2800" dirty="0" err="1"/>
              <a:t>rows</a:t>
            </a:r>
            <a:r>
              <a:rPr lang="nl-NL" sz="2800" dirty="0"/>
              <a:t> 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/>
              <a:t>Run </a:t>
            </a:r>
            <a:r>
              <a:rPr lang="nl-NL" sz="2800" dirty="0" err="1"/>
              <a:t>models</a:t>
            </a:r>
            <a:r>
              <a:rPr lang="nl-NL" sz="2800" dirty="0"/>
              <a:t> on </a:t>
            </a:r>
            <a:r>
              <a:rPr lang="nl-NL" sz="2800" dirty="0" err="1"/>
              <a:t>validation</a:t>
            </a:r>
            <a:r>
              <a:rPr lang="nl-NL" sz="2800" dirty="0"/>
              <a:t>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sz="2800" dirty="0" err="1"/>
              <a:t>Visualise</a:t>
            </a:r>
            <a:r>
              <a:rPr lang="nl-NL" sz="2800" dirty="0"/>
              <a:t> </a:t>
            </a:r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BUILDING, FLOOR, LONGITUDE </a:t>
            </a:r>
            <a:r>
              <a:rPr lang="nl-NL" sz="2800" dirty="0" err="1"/>
              <a:t>and</a:t>
            </a:r>
            <a:r>
              <a:rPr lang="nl-NL" sz="2800" dirty="0"/>
              <a:t> LATITUDE</a:t>
            </a:r>
          </a:p>
        </p:txBody>
      </p:sp>
    </p:spTree>
    <p:extLst>
      <p:ext uri="{BB962C8B-B14F-4D97-AF65-F5344CB8AC3E}">
        <p14:creationId xmlns:p14="http://schemas.microsoft.com/office/powerpoint/2010/main" val="259728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9D68-18C2-4794-B961-543B8D6F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Building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A281D71-FC4E-476E-A3C3-AF878D284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11" y="1276350"/>
            <a:ext cx="741209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CD3B-C6E4-4D84-9BE9-7A16123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1207"/>
          </a:xfrm>
        </p:spPr>
        <p:txBody>
          <a:bodyPr/>
          <a:lstStyle/>
          <a:p>
            <a:r>
              <a:rPr lang="nl-NL" dirty="0"/>
              <a:t>Business 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AE544F-763A-485B-A8B3-9199F9E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925"/>
            <a:ext cx="9905999" cy="4105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spaces.	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multiple machine learning models to see which produces the best result, enabling us to make a recommendation to the client.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recommended model is sufficiently accurate, it will be incorporated into a smartphone app for indoor </a:t>
            </a:r>
            <a:r>
              <a:rPr lang="en-US" dirty="0" err="1"/>
              <a:t>locationing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55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9D68-18C2-4794-B961-543B8D6F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457"/>
          </a:xfrm>
        </p:spPr>
        <p:txBody>
          <a:bodyPr/>
          <a:lstStyle/>
          <a:p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floor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554167D9-3520-4D69-A48B-E5810FF4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FC08B7B-2282-453C-A25D-DA899049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23975"/>
            <a:ext cx="7762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9D68-18C2-4794-B961-543B8D6F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457"/>
          </a:xfrm>
        </p:spPr>
        <p:txBody>
          <a:bodyPr/>
          <a:lstStyle/>
          <a:p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Longitude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563FE81-9D5D-4ABE-9CA0-40BB560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75AF3C9-BDEF-4853-B1DC-FEA1EBAE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91257"/>
            <a:ext cx="7800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9D68-18C2-4794-B961-543B8D6F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457"/>
          </a:xfrm>
        </p:spPr>
        <p:txBody>
          <a:bodyPr/>
          <a:lstStyle/>
          <a:p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latitude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B2B3B30-EA4D-4369-B853-4F6A64DE6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23975"/>
            <a:ext cx="7627040" cy="47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65D3C-E43B-41CD-A1FA-BA0C38C4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607"/>
          </a:xfrm>
        </p:spPr>
        <p:txBody>
          <a:bodyPr/>
          <a:lstStyle/>
          <a:p>
            <a:r>
              <a:rPr lang="nl-NL" dirty="0" err="1"/>
              <a:t>Preprocess</a:t>
            </a:r>
            <a:r>
              <a:rPr lang="nl-NL" dirty="0"/>
              <a:t> step 3 </a:t>
            </a:r>
            <a:r>
              <a:rPr lang="nl-NL" dirty="0" err="1"/>
              <a:t>for</a:t>
            </a:r>
            <a:r>
              <a:rPr lang="nl-NL" dirty="0"/>
              <a:t> Floor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6DB5D49-C422-4780-AB5C-AEF1FE7F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81125"/>
            <a:ext cx="828616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9D68-18C2-4794-B961-543B8D6F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457"/>
          </a:xfrm>
        </p:spPr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floor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6982F5E-5F88-47B1-A809-06ADFE7A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23975"/>
            <a:ext cx="7680899" cy="47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808-9AE3-4FAF-9381-45C953E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9282"/>
          </a:xfrm>
        </p:spPr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</a:t>
            </a:r>
            <a:r>
              <a:rPr lang="nl-NL" dirty="0" err="1"/>
              <a:t>LONGitude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7F7357E-A3E9-47F6-984B-2D3CBBBF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43025"/>
            <a:ext cx="7707312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808-9AE3-4FAF-9381-45C953E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knn</a:t>
            </a:r>
            <a:r>
              <a:rPr lang="nl-NL" dirty="0"/>
              <a:t> model: Latitude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992682-9406-471F-9C15-C75ED65C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EE45036-58D2-4375-8A36-9971CA05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190626"/>
            <a:ext cx="7839705" cy="49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7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F77B7-CB67-4B3C-A98D-46ADE639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 err="1"/>
              <a:t>Recommendations</a:t>
            </a:r>
            <a:r>
              <a:rPr lang="nl-NL" dirty="0"/>
              <a:t>;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A661A7-84C6-421F-BFE0-9A6A227C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925"/>
            <a:ext cx="9905999" cy="4105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3200" dirty="0"/>
              <a:t> Model </a:t>
            </a:r>
            <a:r>
              <a:rPr lang="en-US" sz="3200" dirty="0"/>
              <a:t>is not sufficiently accurate to implement.</a:t>
            </a:r>
            <a:endParaRPr lang="nl-N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3200" dirty="0"/>
              <a:t> </a:t>
            </a:r>
            <a:r>
              <a:rPr lang="nl-NL" sz="3200" dirty="0" err="1"/>
              <a:t>Preprocess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model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exluding</a:t>
            </a:r>
            <a:r>
              <a:rPr lang="nl-NL" sz="3200" dirty="0"/>
              <a:t> </a:t>
            </a:r>
            <a:r>
              <a:rPr lang="nl-NL" sz="3200" dirty="0" err="1"/>
              <a:t>values</a:t>
            </a:r>
            <a:r>
              <a:rPr lang="nl-NL" sz="3200" dirty="0"/>
              <a:t> &gt; -30 </a:t>
            </a:r>
            <a:r>
              <a:rPr lang="nl-NL" sz="3200" dirty="0" err="1"/>
              <a:t>dBm</a:t>
            </a:r>
            <a:r>
              <a:rPr lang="nl-NL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3200" dirty="0"/>
              <a:t> </a:t>
            </a:r>
            <a:r>
              <a:rPr lang="nl-NL" sz="3200" dirty="0" err="1"/>
              <a:t>Preprocess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model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excluding</a:t>
            </a:r>
            <a:r>
              <a:rPr lang="nl-NL" sz="3200" dirty="0"/>
              <a:t> </a:t>
            </a:r>
            <a:r>
              <a:rPr lang="nl-NL" sz="3200" dirty="0" err="1"/>
              <a:t>duplicate</a:t>
            </a:r>
            <a:r>
              <a:rPr lang="nl-NL" sz="3200" dirty="0"/>
              <a:t>     </a:t>
            </a:r>
            <a:r>
              <a:rPr lang="nl-NL" sz="3200" dirty="0" err="1"/>
              <a:t>timestamps</a:t>
            </a:r>
            <a:r>
              <a:rPr lang="nl-NL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sz="3200" dirty="0"/>
          </a:p>
          <a:p>
            <a:pPr>
              <a:buFont typeface="Wingdings" panose="05000000000000000000" pitchFamily="2" charset="2"/>
              <a:buChar char="Ø"/>
            </a:pPr>
            <a:endParaRPr lang="nl-NL" sz="3200" dirty="0"/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4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10383-9FEC-4A86-82E0-288964E4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182"/>
          </a:xfrm>
        </p:spPr>
        <p:txBody>
          <a:bodyPr/>
          <a:lstStyle/>
          <a:p>
            <a:r>
              <a:rPr lang="nl-NL" sz="4000" dirty="0" err="1"/>
              <a:t>Main</a:t>
            </a:r>
            <a:r>
              <a:rPr lang="nl-NL" sz="4000" dirty="0"/>
              <a:t> points of attention;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3FF6-FCE1-4332-A34F-157CBD23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191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800" dirty="0"/>
              <a:t>How </a:t>
            </a:r>
            <a:r>
              <a:rPr lang="nl-NL" sz="2800" dirty="0" err="1"/>
              <a:t>to</a:t>
            </a:r>
            <a:r>
              <a:rPr lang="nl-NL" sz="2800" dirty="0"/>
              <a:t> combine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implement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results</a:t>
            </a:r>
            <a:r>
              <a:rPr lang="nl-NL" sz="2800" dirty="0"/>
              <a:t>?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err="1"/>
              <a:t>What</a:t>
            </a:r>
            <a:r>
              <a:rPr lang="nl-NL" sz="2800" dirty="0"/>
              <a:t> are best steps forward </a:t>
            </a:r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analysing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residuals</a:t>
            </a:r>
            <a:r>
              <a:rPr lang="nl-NL" sz="28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/>
              <a:t> Random </a:t>
            </a:r>
            <a:r>
              <a:rPr lang="nl-NL" sz="2800" dirty="0" err="1"/>
              <a:t>Forest</a:t>
            </a:r>
            <a:r>
              <a:rPr lang="nl-NL" sz="2800" dirty="0"/>
              <a:t> was </a:t>
            </a:r>
            <a:r>
              <a:rPr lang="nl-NL" sz="2800" dirty="0" err="1"/>
              <a:t>also</a:t>
            </a:r>
            <a:r>
              <a:rPr lang="nl-NL" sz="2800" dirty="0"/>
              <a:t> </a:t>
            </a:r>
            <a:r>
              <a:rPr lang="nl-NL" sz="2800" dirty="0" err="1"/>
              <a:t>recommended</a:t>
            </a:r>
            <a:r>
              <a:rPr lang="nl-NL" sz="2800" dirty="0"/>
              <a:t>, but running </a:t>
            </a:r>
            <a:r>
              <a:rPr lang="nl-NL" sz="2800" dirty="0" err="1"/>
              <a:t>the</a:t>
            </a:r>
            <a:r>
              <a:rPr lang="nl-NL" sz="2800" dirty="0"/>
              <a:t> model is like…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16C340F-961E-4AAE-AC08-39A01441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11003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1ACAC-2BD3-4B5C-BD89-F6E14F52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4032"/>
          </a:xfrm>
        </p:spPr>
        <p:txBody>
          <a:bodyPr/>
          <a:lstStyle/>
          <a:p>
            <a:r>
              <a:rPr lang="nl-NL" dirty="0" err="1"/>
              <a:t>DataSET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0A880-0D14-49BD-B166-C80E279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5"/>
            <a:ext cx="9905999" cy="45053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total 21049 sampled points have been captured;</a:t>
            </a:r>
          </a:p>
          <a:p>
            <a:pPr marL="0" indent="0">
              <a:buNone/>
            </a:pPr>
            <a:r>
              <a:rPr lang="en-US" dirty="0"/>
              <a:t>	- 19938 for training/learning </a:t>
            </a:r>
          </a:p>
          <a:p>
            <a:pPr marL="0" indent="0">
              <a:buNone/>
            </a:pPr>
            <a:r>
              <a:rPr lang="en-US" dirty="0"/>
              <a:t>	- 1111 for validation/testing.</a:t>
            </a:r>
          </a:p>
          <a:p>
            <a:r>
              <a:rPr lang="nl-NL" dirty="0"/>
              <a:t> </a:t>
            </a:r>
            <a:r>
              <a:rPr lang="en-US" dirty="0"/>
              <a:t>The number of different places (reference points) appearing in the database is 933.</a:t>
            </a:r>
          </a:p>
          <a:p>
            <a:r>
              <a:rPr lang="en-US" dirty="0"/>
              <a:t>It can be used for classification, e.g. actual building and floor identification, or regression, e.g. actual longitude and latitude estimation. </a:t>
            </a:r>
          </a:p>
          <a:p>
            <a:r>
              <a:rPr lang="en-US" dirty="0"/>
              <a:t>Each </a:t>
            </a:r>
            <a:r>
              <a:rPr lang="en-US" dirty="0" err="1"/>
              <a:t>WiFi</a:t>
            </a:r>
            <a:r>
              <a:rPr lang="en-US" dirty="0"/>
              <a:t> fingerprint can be characterized by the detected Wireless Access Points (WAPs) and the corresponding Received Signal Strength Intensity (RSSI). The intensity values are represented as negative integer values ranging -104dBm (extremely poor signal) to 0dbM. The positive value 100 is used to denote when a WAP was not detected.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92ECE-F7A8-4B3A-875A-FE8956F0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934057"/>
          </a:xfrm>
        </p:spPr>
        <p:txBody>
          <a:bodyPr/>
          <a:lstStyle/>
          <a:p>
            <a:r>
              <a:rPr lang="nl-NL" dirty="0"/>
              <a:t>IMPORT THE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05F336-3274-4D6C-899C-60A410DC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500"/>
            <a:ext cx="9905999" cy="4533901"/>
          </a:xfrm>
        </p:spPr>
        <p:txBody>
          <a:bodyPr/>
          <a:lstStyle/>
          <a:p>
            <a:r>
              <a:rPr lang="nl-NL" dirty="0"/>
              <a:t>Dataset </a:t>
            </a:r>
            <a:r>
              <a:rPr lang="nl-NL" dirty="0" err="1"/>
              <a:t>contains</a:t>
            </a:r>
            <a:r>
              <a:rPr lang="nl-NL" dirty="0"/>
              <a:t> “integer </a:t>
            </a:r>
            <a:r>
              <a:rPr lang="nl-NL" dirty="0" err="1"/>
              <a:t>vectors</a:t>
            </a:r>
            <a:r>
              <a:rPr lang="nl-NL" dirty="0"/>
              <a:t>” </a:t>
            </a:r>
            <a:r>
              <a:rPr lang="nl-NL" dirty="0" err="1"/>
              <a:t>and</a:t>
            </a:r>
            <a:r>
              <a:rPr lang="nl-NL" dirty="0"/>
              <a:t> “double </a:t>
            </a:r>
            <a:r>
              <a:rPr lang="nl-NL" dirty="0" err="1"/>
              <a:t>vectors</a:t>
            </a:r>
            <a:r>
              <a:rPr lang="nl-NL" dirty="0"/>
              <a:t>. No missing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24FE3B5-AEC0-43CE-9284-3D339A4B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30688"/>
            <a:ext cx="7772400" cy="39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4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2B7CC-2A5A-4B6C-8DD8-05AB9910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wrangling: transforming to factor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8E25341-FACD-42B5-BE38-604AC485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50430"/>
            <a:ext cx="749236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B810-B62B-422B-900B-EEDC8AB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wrangling</a:t>
            </a:r>
            <a:r>
              <a:rPr lang="nl-NL" dirty="0"/>
              <a:t>: </a:t>
            </a:r>
            <a:r>
              <a:rPr lang="en-US" dirty="0"/>
              <a:t>Create attribute of sum of WAPS detected (VALUE != 100)</a:t>
            </a:r>
            <a:r>
              <a:rPr lang="nl-NL" dirty="0"/>
              <a:t> 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1CDE37A-3B94-458C-A9F2-EAD752484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201068"/>
            <a:ext cx="9319140" cy="12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78DBA-719D-41CA-87E1-75276DA1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EXPLORATION: 3D lay-out campus	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A45FE79-8037-41F0-8DF8-62E083E7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6875"/>
            <a:ext cx="9002712" cy="44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90AA-6F5D-4DD3-97AF-59A49AF1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182"/>
          </a:xfrm>
        </p:spPr>
        <p:txBody>
          <a:bodyPr/>
          <a:lstStyle/>
          <a:p>
            <a:r>
              <a:rPr lang="nl-NL" dirty="0"/>
              <a:t>DATA EXPLORATION: Histogram WAP </a:t>
            </a:r>
            <a:r>
              <a:rPr lang="nl-NL" dirty="0" err="1"/>
              <a:t>detection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51ED1C4-3A7A-4D15-82DC-345E2844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89885"/>
            <a:ext cx="6572809" cy="51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B94A1-887C-48FD-A6D3-478E51A1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7907"/>
          </a:xfrm>
        </p:spPr>
        <p:txBody>
          <a:bodyPr/>
          <a:lstStyle/>
          <a:p>
            <a:r>
              <a:rPr lang="nl-NL" dirty="0"/>
              <a:t>DATA EXPLORATION: histogram </a:t>
            </a:r>
            <a:r>
              <a:rPr lang="nl-NL" dirty="0" err="1"/>
              <a:t>frequency</a:t>
            </a:r>
            <a:r>
              <a:rPr lang="nl-NL" dirty="0"/>
              <a:t>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ID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30CF394-6AFD-46CE-89B3-63E5E35DA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73263"/>
            <a:ext cx="6611937" cy="43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{09F1C334-43C1-4735-9AF3-B628A4A8F06A}tf04033919</Template>
  <TotalTime>1469</TotalTime>
  <Words>492</Words>
  <Application>Microsoft Office PowerPoint</Application>
  <PresentationFormat>Breedbeeld</PresentationFormat>
  <Paragraphs>65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Tw Cen MT</vt:lpstr>
      <vt:lpstr>Wingdings</vt:lpstr>
      <vt:lpstr>Circuit</vt:lpstr>
      <vt:lpstr>WIFI LOCATIONING</vt:lpstr>
      <vt:lpstr>Business Question</vt:lpstr>
      <vt:lpstr>DataSET </vt:lpstr>
      <vt:lpstr>IMPORT THE DATA</vt:lpstr>
      <vt:lpstr>Data wrangling: transforming to factor</vt:lpstr>
      <vt:lpstr>Data wrangling: Create attribute of sum of WAPS detected (VALUE != 100)  </vt:lpstr>
      <vt:lpstr>DATA EXPLORATION: 3D lay-out campus </vt:lpstr>
      <vt:lpstr>DATA EXPLORATION: Histogram WAP detection</vt:lpstr>
      <vt:lpstr>DATA EXPLORATION: histogram frequency count location ID</vt:lpstr>
      <vt:lpstr>DATA EXPLORATION: Distribution of WAP count by building- boxplot </vt:lpstr>
      <vt:lpstr>DATA EXPLORATION: Distribution detected WAP’S BY BUILDING</vt:lpstr>
      <vt:lpstr>1st Error check models rpart and knn BUILDING</vt:lpstr>
      <vt:lpstr>2nd Error check models rpart and knn building</vt:lpstr>
      <vt:lpstr>1st Error check models lm and knn floor</vt:lpstr>
      <vt:lpstr>2nd Error check models lm and knn floor</vt:lpstr>
      <vt:lpstr>2nd Error check models lm and knn longitude</vt:lpstr>
      <vt:lpstr>1st Error check models lm and knn latitude</vt:lpstr>
      <vt:lpstr>PreProcess steps KNN model </vt:lpstr>
      <vt:lpstr>Metrics knn model: Building</vt:lpstr>
      <vt:lpstr>Metrics knn model: floor</vt:lpstr>
      <vt:lpstr>Metrics knn model: Longitude</vt:lpstr>
      <vt:lpstr>Metrics knn model: latitude</vt:lpstr>
      <vt:lpstr>Preprocess step 3 for Floor</vt:lpstr>
      <vt:lpstr>Update Metrics knn model: floor</vt:lpstr>
      <vt:lpstr>Update Metrics knn model: LONGitude</vt:lpstr>
      <vt:lpstr>Update Metrics knn model: Latitude</vt:lpstr>
      <vt:lpstr>Recommendations; </vt:lpstr>
      <vt:lpstr>Main points of attention;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LOCATIONING</dc:title>
  <dc:creator>Gerhard Westerbeek</dc:creator>
  <cp:lastModifiedBy>Gerhard Westerbeek</cp:lastModifiedBy>
  <cp:revision>52</cp:revision>
  <dcterms:created xsi:type="dcterms:W3CDTF">2020-02-04T09:07:12Z</dcterms:created>
  <dcterms:modified xsi:type="dcterms:W3CDTF">2020-02-07T12:00:57Z</dcterms:modified>
</cp:coreProperties>
</file>