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4" r:id="rId5"/>
    <p:sldId id="269" r:id="rId6"/>
    <p:sldId id="265" r:id="rId7"/>
    <p:sldId id="270" r:id="rId8"/>
    <p:sldId id="266" r:id="rId9"/>
    <p:sldId id="271" r:id="rId10"/>
    <p:sldId id="268" r:id="rId11"/>
    <p:sldId id="272" r:id="rId12"/>
    <p:sldId id="274" r:id="rId13"/>
    <p:sldId id="261" r:id="rId14"/>
    <p:sldId id="275" r:id="rId15"/>
    <p:sldId id="262" r:id="rId16"/>
    <p:sldId id="263" r:id="rId17"/>
    <p:sldId id="258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7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3983 892 11330,'-4'-16'600,"-2"0"0,0 0 0,0 1 0,-2 0 0,0 1 0,-1-1 0,0 2 0,-12-15 0,-19-28-196,6 6-370,-2 1-1,-2 2 1,-3 2 0,-1 2-1,-2 2 1,-2 1-1,-2 3 1,-1 1 0,-103-54-1,81 55-35,-2 3-1,-1 3 1,-1 3-1,-1 4 1,-1 3-1,-1 4 1,-90-7-1,51 14-49,0 6 0,-216 23 0,256-9 22,1 3 0,1 4 0,0 3 0,2 3 0,-120 58 0,85-24 16,4 5 0,2 4-1,-126 111 1,169-126 47,1 3 1,-58 74-1,51-44 28,-61 106-1,52-58-34,6 3-1,-95 276 0,107-236-6,9 1 0,-38 272-1,56-167 110,9 348 0,28-398-11,71 440 0,-35-454-73,10-2 1,92 237-1,-94-327-34,6-2 0,5-2 1,5-4-1,118 156 0,-96-157 11,195 199-1,-176-212 8,196 146 0,-203-183-9,3-4 0,3-5 0,2-5 0,168 58 0,-184-82 3,1-4-1,2-4 1,0-5 0,1-4 0,146 1 0,-152-13 8,0-5 0,0-3 1,106-23-1,-101 4 9,-1-3 0,-1-5 0,-2-3 0,-1-5 1,92-58-1,-98 48 21,-2-4 0,-3-4 0,-2-3 0,132-139 0,-158 142 51,-3-3 0,-3-1 0,-3-3 0,-2-2 0,57-129 1,-76 142 56,-3-1 0,-2 0 1,-3-1-1,-2-1 1,-3 0-1,5-117 0,-14 129-23,-3 1 0,-1 0 0,-2 0 0,-3 0-1,-1 0 1,-3 1 0,-1 1 0,-19-43-1,17 55-19,-1 1-1,-2 1 0,-30-42 0,33 54-74,0 1 1,-2 0-1,0 1 1,0 1-1,-2 1 0,-23-15 1,5 9-30,0 1 0,-2 1-1,0 3 1,0 1 0,-2 2 0,0 1 0,0 3 0,-78-7-1,49 12-63,0 3 0,0 3 0,1 3 0,-107 23 0,135-21-349,0 3 0,1 1 1,0 2-1,1 2 0,1 2 0,0 1 1,-45 31-1,73-43-935,0 1 0,0 0-1,1 1 1,0 0 0,-11 15 0,8-4-4096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1525 135 6185,'1'-9'454,"-1"1"-1,0-1 0,0 0 0,-1 1 1,0-1-1,0 1 0,-1-1 1,0 1-1,-4-10 0,4 15-311,1 1 0,-1-1 0,0 1 0,0-1 0,0 1-1,0-1 1,0 1 0,0 0 0,-1 0 0,1 0 0,-1 1 0,1-1 0,-1 0-1,0 1 1,0 0 0,0-1 0,0 1 0,0 0 0,0 1 0,0-1 0,0 1-1,0-1 1,0 1 0,0 0 0,0 0 0,0 0 0,0 0 0,-5 2 0,-9 1-126,1 0 1,0 2-1,0 0 1,1 1-1,-1 0 1,-20 13-1,22-12 25,-94 52 332,2 4 0,3 5 1,-96 83-1,124-90 55,4 4 0,2 3 0,3 2 1,-77 109-1,93-107-143,4 3-1,-65 143 1,84-155-185,4 2 0,2 1 0,3 0 1,-11 81-1,18-66 6,4 1 1,3 0-1,4 0 1,4 0-1,19 114 1,-13-145-38,2-1 0,3-1 0,1 0 0,3-2 0,1 1 0,3-2 0,1-1 0,3-1 0,58 73 0,-49-76 16,2-1-1,2-1 0,2-3 1,1-1-1,1-2 0,2-3 1,93 47-1,-63-43 51,2-3 1,1-4-1,1-3 0,1-4 1,99 12-1,-106-24-22,-1-3-1,100-6 0,-66-9 12,104-22-1,-135 17-75,0-4 0,-1-2-1,102-46 1,-100 31-186,-2-4-1,-2-4 1,-2-2-1,-2-4 1,82-75-1,-105 80-803,-2-2 0,57-79 0,-51 52-2377,48-97 1,-17 11-2043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3.2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5220 3456 6297,'-42'46'430,"-2"-2"-1,-96 75 1,-213 119 1047,-24-33 96,-10-47-80,202-94-786,-4-7-1,-299 50 0,326-85-399,-2-7-1,1-7 1,-239-20-1,-98-65 558,388 51-562,2-5 0,-137-58 0,162 52-22,2-3 1,-140-91-1,176 96-173,1-1 0,2-2 0,2-2 0,2-2 0,-43-57 0,27 23 16,3-3 0,-57-115 0,65 103-50,4-2 0,-36-125 0,54 131-72,4-1 1,4-2 0,-3-92-1,14 85-45,4 0 0,24-185-1,-23 275 43,12-85-46,36-134 1,-3 91-21,88-180 1,-82 211 6,117-172 1,-134 228 25,57-59 1,52-35-48,-83 86 21,2 2-1,127-81 1,-85 72-29,162-71 0,-157 87 11,177-48 1,-167 66 6,202-23 1,-199 42 6,-1 6 0,1 5-1,0 5 1,-1 6 0,0 5 0,-1 5 0,-1 6-1,-2 4 1,-1 6 0,-2 5 0,-2 5 0,-2 5 0,-2 5-1,121 85 1,148 153 19,-294-218 32,-4 3 0,82 108 0,-74-68-14,89 160 0,-124-184 10,-5 3 0,38 111 0,-43-84 18,32 160 0,-58-195 12,-4 1 0,-3 0 0,-5 132 1,-8-165 4,-3 1 0,-2-1 1,-3 0-1,-3-1 1,-2 0-1,-31 72 0,19-67 43,-3-2 0,-2-1 0,-75 103 0,56-97-1,-3-3 0,-3-2-1,-79 66 1,82-84-23,-2-3 0,-2-3-1,-2-2 1,-90 40 0,8-16 58,-181 52 1,231-86 45,-1-5-1,-1-4 0,-115 6 1,75-18 304,-265-25 0,243-1-167,-220-59-1,-80-75-149,411 136-489,-75-44 1,101 51-176,0-2 0,1-1 0,1 0 0,0-1 0,-24-29 0,27 26-747,2 0 0,-21-39 1,-14-45-3230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25.9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1425 5384 10658,'-6'5'313,"-1"0"-1,0 0 0,1-1 1,-2 0-1,1-1 0,0 1 1,-1-1-1,-14 3 1,8-4 66,-1-1 1,0-1 0,1-1-1,-1 0 1,1-1 0,-1 0 0,-18-6-1,5 0-287,-1-1 0,-51-25 1,50 17-195,1-1 0,1-1 1,-42-37-1,-65-75 102,123 118 4,-64-69 32,3-4 1,-94-147 0,-80-212-59,210 366 20,3-2-1,3-2 1,-21-92 0,34 87 8,3 0 0,4-1 0,1-140 0,13 103-20,6-1 1,38-195 0,-9 142 6,97-278 0,-80 324 34,81-141 0,-75 167-32,6 3 0,4 3 1,147-163-1,-132 173-49,177-146 0,-122 132 22,4 7 1,172-89-1,-159 110 33,4 7-1,196-58 0,-216 89-25,1 5 0,276-28-1,-326 57 16,0 5-1,0 3 0,0 5 1,-1 3-1,92 23 0,-55-2 9,-2 6-1,225 98 0,-266-94 12,-2 4-1,-2 3 0,-2 4 1,118 100-1,-107-70 13,-3 4 0,-5 4 1,104 143-1,-117-132-4,-5 2 1,-4 3-1,78 188 0,-79-136 29,-6 2-1,42 217 1,-72-238 47,-5 0 1,-6 1 0,-7 191-1,-15-179 47,-7 0-1,-6-1 0,-53 189 1,23-177 133,-6-2 0,-144 279 1,144-331-29,-5-2 1,-106 138-1,-87 38 319,190-221-350,-2-3 1,-91 60-1,65-62 85,-1-4-1,-149 60 1,153-78-7,-173 43-1,-101-20 9,149-43-378,-1-10 0,-280-28 1,17-37-313,25-44-259,375 79 155,2-4 0,1-4 0,-101-58 1,131 64-522,2-3 0,2-1 1,0-3-1,3-1 0,-43-47 1,-14-37-2767,86 104 3305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13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354 5107 13723,'-101'-369'-315,"32"179"629,-8-19 276,49 115-133,3 0 0,-15-119 0,32 137-266,4-1 0,2 0 0,14-119 1,0 117-168,40-148 1,54-72-116,-23 110-141,9 4-1,7 4 1,185-254 0,-176 294 70,209-211 1,-178 217 199,222-166 0,-221 204-35,299-156-1,240-72-34,-533 261-42,2 7 0,241-59 0,-282 91 6,1 6 0,0 4 0,191-1 1,-242 17 53,0 3 0,0 2 1,0 3-1,-1 2 0,0 2 1,-1 3-1,64 29 0,-46-10-20,-3 3 0,-1 3 0,-2 3 0,101 87 0,-47-18-26,133 163 0,83 156 134,-262-320-36,-5 2 0,65 144 0,-73-114-22,73 252 1,-108-281-27,-5 1 0,11 190-1,-28-155 65,-22 246-1,1-263 294,-65 257 0,42-260-142,-6-3 1,-66 133 0,58-156-158,-4-3 0,-128 173 0,106-179 6,-4-3 0,-149 128-1,94-107 142,-193 121-1,164-132 114,-199 91 0,-249 49 144,-44-44-7,570-178-168,-1-4-1,0-4 1,-1-4 0,-150-4-1,160-11 107,-141-27 0,-71-45 139,195 44-333,-102-51-1,-84-63 44,125 55-285,-198-153 0,286 190-116,-74-74-1,100 83-66,2-2-1,-49-74 1,55 64-448,3-1 0,2-2 0,3-1-1,2-2 1,4 0 0,-19-83 0,14-28-2827,26 166 3288,-25-187-3823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3131 11755,'6'3'360,"0"0"0,1 0 0,-1 0 1,1-1-1,-1 0 0,1-1 1,0 1-1,0-1 0,12 0 0,-12-2-91,0 0-1,0-1 1,-1 0-1,1 0 1,-1-1-1,0 1 0,0-1 1,0-1-1,0 1 1,0-1-1,5-5 1,65-53 159,-2-3 0,73-85-1,-76 75-407,87-81-52,310-235 1,-194 198-45,310-163 0,-55 75-254,-170 92 86,-145 75 114,417-226 7,61-48-541,-666 373 566,422-254-6287,-355 198 2583,-92 71 3793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3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47 7754,'-13'-8'1021,"0"1"0,0 0 1,0 1-1,0 1 0,-22-6 1,17 8-87,14 5-382,31 12-224,14 8-343,-1 1-1,47 36 1,77 72-43,-114-89 53,103 93-8,177 203 0,-160-144-4,-123-142 12,101 116-6,-29-15 3,-59-74 6,212 263-1,50 65 10,-171-205-4,255 327-44,92 36-4517,-361-435 1437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3409 12763,'3'15'368,"-3"-10"-71,1 0 1,-1 0 0,1 0 0,0 0 0,1 0 0,-1 0 0,1-1 0,3 8 0,-4-12-253,-1 0 0,0 0 0,1 0 0,-1 1-1,1-1 1,-1 0 0,0 0 0,1 0 0,-1 0 0,1 0 0,-1 0-1,0 0 1,1 0 0,-1-1 0,0 1 0,1 0 0,-1 0 0,0 0 0,1 0-1,-1 0 1,1-1 0,-1 1 0,0 0 0,0 0 0,1 0 0,-1-1 0,0 1-1,1 0 1,-1 0 0,0-1 0,0 1 0,1 0 0,-1-1 0,0 1-1,0-1 1,20-32 1632,1-7-1475,2 2-1,1 0 1,3 2 0,37-42-1,141-122-323,-38 55 103,253-200-24,-133 112 23,-182 146 14,647-521-10,146-41 53,-113 172-97,-233 183-1586,-504 269 674,-1-1-1,44-33 0,-64 33-690,-27 26 1577,0-1-1,1 1 0,-1-1 1,1 1-1,-1 0 1,0-1-1,1 1 0,-1-1 1,0 0-1,1 1 1,-1-1-1,0 1 0,0-1 1,0 1-1,0-1 1,0 0-1,1 1 0,-1-1 1,0 1-1,0-1 1,0 0-1,0 1 0,-1-1 1,1 1-1,0-1 1,0 1-1,0-1 0,0 0 1,-1 1-1,1-1 1,0 1-1,0-1 0,-1 1 1,1-1-1,0 1 1,-1-1-1,1 1 0,-1 0 1,1-1-1,-1 1 1,1-1-1,-1 1 0,1 0 1,-1-1-1,1 1 1,-2 0-1,-40-9-3590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0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231 284 7186,'-23'-9'677,"1"-1"0,-1-1 0,2 0 0,0-2 0,0 0 0,1-2 1,-26-24-1,42 36-628,1 0 1,0-1 0,0 0 0,0 0-1,0 0 1,1 0 0,0 0 0,0-1-1,0 1 1,0 0 0,-1-8 0,2 8-25,1 1 1,0 0-1,0-1 1,0 1-1,0-1 1,0 1-1,1 0 1,0-1-1,-1 1 1,1 0-1,1 0 1,-1 0-1,0 0 1,1 0 0,-1 0-1,5-5 1,-4 5-12,1-1 1,0 1-1,0 0 1,0 0-1,0 1 1,0-1-1,1 1 1,-1 0-1,1 0 1,0 0-1,6-3 1,-1 2-2,1 1 1,-1-1-1,19-1 1,-14 3-15,1 0 0,-1 1-1,0 1 1,1 1 0,-1 0 0,0 0 0,0 2 0,21 7 0,3 4 5,64 37-1,-39-14 106,-2 3 0,-1 3 1,-3 2-1,84 87 0,-47-30 539,129 183 0,215 410 1676,-389-614-2178,234 397 390,-280-474-534,283 461-7,-83-187-3046,-160-222-378,-9 1-297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4001 12555,'1'1'139,"0"0"0,-1 0 0,1 0 0,0 1-1,0-1 1,0 0 0,0 0 0,0 0 0,0-1 0,0 1 0,0 0 0,0 0 0,1-1 0,-1 1 0,0 0 0,0-1 0,1 1 0,-1-1 0,0 0 0,1 1 0,1-1 0,-1-1 63,-1-1 1,1 1 0,-1 0 0,1-1 0,-1 0-1,0 1 1,1-1 0,-1 0 0,0 0-1,0 0 1,0 1 0,1-4 0,8-14 577,48-68 158,-44 67-931,198-263-337,146-86 25,-319 330 276,610-547-495,-498 453 394,483-404-249,-355 305 283,630-489 69,-357 309 37,-362 272-154,2-1-448,89-68-4147,-190 143 1165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8058,'6'-6'336,"0"1"1,0-1-1,1 1 0,-1 0 1,1 1-1,0 0 1,1 0-1,-1 1 1,1-1-1,-1 1 0,1 1 1,0 0-1,11-2 1,10-3 327,-4 0-491,0 2 0,0 0 0,0 2-1,1 1 1,-1 1 0,1 1 0,42 5 0,-24 4-186,-1 1 0,-1 1 0,70 31 0,-45-14 29,77 46 0,-37-8 56,165 138-1,69 112 97,60 174 55,-385-469-215,587 854 213,-17 86-250,-495-808-330,-54-93-223,-20-35-1154,14 32 0,-30-57 1601,-1 1 0,0-1 0,1 1 0,-1-1-1,0 1 1,0 0 0,1-1 0,-1 1 0,0-1 0,0 1 0,0 0 0,0-1 0,0 1 0,0-1 0,0 1 0,0 0 0,0-1 0,0 1 0,0 0 0,0-1 0,0 1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2575 6465,'-11'-209'4545,"6"359"-1749,5-88-2455,3-1-1,12 70 0,-7-97 214,1-1-1,2 0 1,24 49-1,-28-68-440,0 0 1,0-1-1,10 12 0,-15-23-112,-1 0-1,1 0 1,0 0-1,0 0 1,-1 0 0,1-1-1,0 1 1,1 0-1,-1-1 1,0 0-1,0 1 1,1-1 0,-1 0-1,0 0 1,1-1-1,-1 1 1,1 0-1,4 0 1,-3-2-4,1 0 0,-1 0 1,0 0-1,0 0 0,0-1 0,0 1 0,0-1 1,0 0-1,0-1 0,-1 1 0,1-1 0,4-3 0,58-55-5,88-94 44,414-375-39,-452 425-14,267-257-36,68-60 35,-161 165 23,-190 167-3,333-285-465,46 27-2311,-105 113-4063,-235 156 2364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4355 3354 3769,'-420'337'5226,"420"-337"-5220,-477 350 2954,-187 27 85,638-363-2960,-618 347 1564,435-232-406,-7 2 397,181-112-1406,0-2 1,-54 18 0,73-30-205,0-1 0,0 0 1,0-1-1,0-1 0,-1-1 1,-24 0-1,27-3-13,0 0 0,0-1 0,1 0-1,-1-1 1,1 0 0,-24-12 0,11 2 15,2 0 0,-28-22 1,-21-23 41,3-3-1,-121-137 1,104 99-49,5-3 0,4-4 0,-92-168 0,89 120-43,8-3 1,-71-218-1,109 255 6,6-2 0,4-1 0,-14-230 0,35 218 11,6 0 0,6 0 1,30-165-1,-16 198-3,3 1-1,6 1 1,3 2-1,79-157 0,-73 180-8,4 2 0,85-112-1,-51 91-22,113-107-1,-111 126 16,4 4-1,4 3 1,2 4 0,3 4-1,2 4 1,3 5 0,2 3-1,2 6 1,2 3 0,1 5-1,171-32 1,-155 48 6,0 5 0,1 6 0,175 10 0,-192 8 19,0 5-1,-1 3 1,180 58 0,-172-38 23,169 81 0,-234-95-19,-2 2-1,-1 1 1,-1 3 0,-1 1 0,-2 3 0,40 42 0,-63-58 23,-1 1 0,-1 1 1,0 1-1,-2 0 0,0 0 0,-2 1 0,0 1 1,14 46-1,-21-51 19,0 0 1,-1 1-1,-1 0 1,0-1-1,-2 1 1,0 0-1,-1-1 1,-1 1 0,-1-1-1,0 1 1,-2-1-1,-9 27 1,1-15 32,-1-1 1,-1 0 0,-1 0-1,-25 30 1,1-6 63,-53 51 0,33-44 2,-82 63 0,-79 39 114,-349 180 228,-27-81-320,18-65-1277,242-127-4674,179-50 1553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6961,'57'-11'3634,"84"-7"0,-55 14-2585,125 9 0,-134 3-1203,0 3-1,-1 3 1,0 3-1,-2 4 1,0 3-1,133 63 1,-84-25 21,-3 5-1,119 88 1,-81-36 243,-5 7 0,207 219 1,-248-216-73,-5 5 0,-7 5 0,84 152 0,-159-249-75,279 501-2808,-253-421-165,-24-31-530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2428 11867,'-26'12'2319,"-3"3"977,29-15-3282,0 0 1,0 1-1,0-1 0,0 0 0,0 0 0,0 0 0,0 0 0,0 0 0,0 0 0,0 0 0,0 1 0,0-1 0,0 0 0,0 0 0,0 0 0,0 0 0,0 0 1,0 0-1,0 0 0,0 1 0,0-1 0,0 0 0,0 0 0,0 0 0,0 0 0,1 0 0,-1 0 0,0 0 0,0 0 0,0 0 0,0 1 0,0-1 1,0 0-1,0 0 0,0 0 0,0 0 0,1 0 0,-1 0 0,0 0 0,0 0 0,0 0 0,0 0 0,0 0 0,0 0 0,0 0 0,1 0 0,-1 0 0,0 0 1,0 0-1,11-2 219,-8-1-219,0 0 0,0 0 1,0-1-1,0 1 1,0 0-1,2-6 1,-2 6-6,25-32 53,2 2 0,1 1 0,1 1 0,48-34 0,7-8-9,32-32-62,122-104-30,455-329-8,-231 228 49,-176 121-78,-98 63-97,272-186-1255,-160 93-2902,-197 141 809,-31 8-477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8938,'-50'11'564,"-77"21"931,112-27-1064,0 1-1,0 1 1,0 0 0,1 1 0,-26 19 0,38-26-448,0 0 0,0 1 0,0 0 0,0-1 0,0 1 0,1 0 0,-1 0 0,1 0 0,-1 0 0,1 0 0,0 0 0,-1 0 0,1 1 0,1-1 0,-1 0 0,0 1 0,0-1 1,1 0-1,0 1 0,-1-1 0,1 1 0,0-1 0,0 1 0,0-1 0,0 1 0,1-1 0,-1 0 0,1 1 0,-1-1 0,1 1 0,2 3 0,1 7-74,-1-1 40,2 0 0,-1 0 1,1 0-1,1-1 0,0 0 0,1 0 0,0 0 1,1-1-1,0 0 0,12 12 0,14 11 198,54 39 0,-70-58-122,263 192 501,-10-8-256,-95-59-167,175 180 0,126 204 54,-229-222-242,-107-104-2457,-134-186 1848,-1-1-1,0 2 1,6 14 0,-11-25 511,-1 1 0,0-1 0,1 1 0,-1-1 0,0 1 0,0 0 0,0-1 0,0 1 0,-1-1 0,1 1 0,0-1 0,0 1 0,-1 0 0,1-1 0,-1 1 0,0-1 0,0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3977 12027,'124'-114'6079,"-9"-4"-3817,67-65-2030,178-132-470,22 7 11,-325 263 192,-48 37 30,669-523-392,-334 270 215,3-16 13,318-235-234,-406 316 99,21-14-240,-173 133 242,427-344-2507,-389 276 480,-123 121 1277,-1-1 0,34-53-1,-38 45-632,22-63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5953,'38'187'3642,"-13"-50"-2421,-4-54-915,35 88 1,45 77 1184,30 13-1053,-101-213-443,2 0 1,2-3 0,45 48-1,46 26 14,-53-52-3,62 66 4,122 113 4,454 325 25,-160-152 3,-428-324-27,363 312-1035,-397-315-504,-78-81 1059,-1 2 0,0-1-1,-1 1 1,0 0-1,7 18 1,-12-24-6,-1 1 0,0-1 0,0 1-1,-1 0 1,0 0 0,0 13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1918 7186,'-31'94'838,"-86"237"2023,84-245-1611,-59 110 1,76-170-942,0-1 0,-2 0 1,0-2-1,-2 0 1,-22 21-1,38-40-261,-67 67 783,61-59-608,1 0 0,1 0 1,-8 14-1,8-4 329,7-14-135,4-8 292,63-78 59,-8 8-604,365-346 123,263-176-251,-272 267-64,12 20-113,388-165-808,-570 351 421,-159 80 290,138-69-467,-170 78 244,-2-2 0,54-43 0,-78 53-399,40-40-1,-60 54 506,1-1 0,-1 0 0,0-1 0,-1 1 0,0-1 0,-1-1 0,0 1 0,0-1 0,3-11 0,-5 5-338,-1 0 0,0 0 0,-1 0 1,-2-21-1,1 38 687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9434,'-2'4'147,"-3"5"564,0 0 0,1 0 0,0 1 0,-5 17-1,9-22-587,-1-1-1,1 1 1,-1 0-1,1 0 0,1 0 1,-1 0-1,1 0 1,0 0-1,0-1 0,0 1 1,1 0-1,-1-1 0,1 1 1,3 4-1,10 17-201,1 0 1,34 42-1,53 49-207,-65-75 228,-8-9 21,355 409-157,-323-368 191,414 505 30,-403-488-22,435 563 36,-195-212 0,-126-174 2,-164-236-38,188 253-285,-183-252-874,0-1-1,52 43 1,-78-73 824,1 0 0,0 0 0,0 0 1,-1 0-1,1-1 0,1 1 0,4 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2135 11298,'-63'378'2908,"19"-57"-46,39-293-2604,2 1 1,1 46 0,2-75-259,0 0 0,0 0 1,0 0-1,0 0 0,0 0 0,0 0 1,0 0-1,0 1 0,1-1 1,-1 0-1,0 0 0,0 0 0,0 0 1,0 0-1,0 0 0,0 0 0,0 0 1,0 0-1,0 0 0,0 0 0,1 0 1,-1 0-1,0 0 0,0 0 1,0 0-1,0 0 0,0 0 0,0 0 1,0 0-1,0 0 0,1 0 0,-1 0 1,0 0-1,0 0 0,0 0 1,0 0-1,0 0 0,0 0 0,0 0 1,0 0-1,0 0 0,1 0 0,-1 0 1,0 0-1,0 0 0,0-1 0,0 1 1,0 0-1,0 0 0,0 0 1,0 0-1,0 0 0,0 0 0,0 0 1,0 0-1,0 0 0,0 0 0,0-1 1,0 1-1,0 0 0,0 0 1,0 0-1,0 0 0,0 0 0,8-15-9,10-17-34,-6 16 11,0 1-1,0 0 1,1 1-1,30-24 0,92-67-69,-90 72 82,186-142-24,717-497 45,-584 436-24,-14 31-71,-308 181 78,1087-567-1014,-779 432 435,244-109-1012,-485 220 204,-2-6 0,116-77 0,-66 12-1438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1 4329,'-486'70'5417,"598"-36"-3232,85 3-2329,68 495 232,20 42-16,15 82-16,-67 21 72,-20-423 24,-37-8-56,28 66-40,-38-43-24,17-7-112,-23-41-232,3-15-1113,-44-78-1039,-17-50-41,-24-60-1328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2384 10746,'9'29'1122,"15"38"0,-22-62-966,0 0 1,0 0-1,1 0 1,-1-1-1,1 1 1,0-1-1,0 0 0,1 0 1,-1 0-1,1 0 1,0-1-1,0 1 1,0-1-1,7 4 1,-10-6-134,1-1 0,0 1 0,0-1 1,0 0-1,0 0 0,0 1 1,-1-1-1,1 0 0,0-1 1,0 1-1,0 0 0,0 0 0,0-1 1,-1 1-1,1-1 0,0 0 1,2 0-1,7-6-18,1 1-1,18-14 1,14-13-36,282-188-91,406-211 110,-499 297 24,403-228 21,177-96-6,-549 317-100,106-62-514,-62 5-1511,-266 168 930,-1-1 1,-2-3 0,-1-1-1,-3-2 1,33-43 0,-22 11-2059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0 979 9490,'211'279'5871,"-184"-236"-5327,32 48 117,-24-50-540,52 50-1,5 5-102,-11 12-70,99 170 0,-155-237 9,281 472-516,-281-473 517,280 473-153,-54-36 418,-221-418-148,60 126 220,-69-137 58,26 93 0,-45-133-273,0-1-1,-1 1 1,0 0 0,0 0 0,0-1-1,-1 1 1,-1 0 0,1 0-1,-4 13 1,4-19-44,-1 0 0,0 0 0,0 0-1,0 0 1,0 0 0,0 0 0,-1 0 0,1 0 0,0 0-1,-1 0 1,0-1 0,1 1 0,-1-1 0,0 1 0,-2 1-1,2-2 7,-1 0 0,0 0 0,0 0-1,0 0 1,0 0 0,0-1 0,0 1 0,0-1-1,0 0 1,0 0 0,-1 0 0,1 0-1,-6-1 1,-13-4 119,0-1-1,1 0 0,0-2 1,0 0-1,0-2 1,-37-23-1,9 1 144,-67-59 0,60 40-175,2-2 1,2-3-1,2-2 0,3-2 0,3-2 0,3-2 0,-65-135 1,78 125-50,3-1 0,-27-146 0,34 124-49,4 0 1,5-1 0,4-1 0,8-99-1,4 83-15,5 0 0,5 1-1,42-146 1,-29 168-31,53-114-1,63-77-32,-66 152 8,5 3 0,116-133 0,-152 203-36,2 3-1,3 2 1,1 3 0,3 2-1,92-58 1,-72 57-533,2 4 1,1 3-1,172-60 1,-182 81-695,1 4 0,0 3 0,1 3 0,139-2 0,-42 16-2290,-10 12-409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0 2625,'-63'6'531,"-15"0"240,1 3 0,-84 22 0,141-25-682,1 0 0,0 1-1,-30 17 1,40-19-65,0 0-1,0 1 1,1 1-1,0-1 1,0 1-1,1 1 1,-1 0-1,-10 14 1,16-18-21,0-1-1,0 1 1,0 0-1,1-1 1,0 1-1,-1 0 1,1 0 0,0 0-1,1 0 1,-1 0-1,1 0 1,0 0 0,0 4-1,1 2-2,0-1-1,1 0 1,6 18 0,1-4-9,1 0 0,1 0 1,1-1-1,26 35 0,-36-54 9,59 81 14,75 80 1,-44-56 61,205 233 509,-154-179-232,407 468 751,-17 5-665,-483-575-410,267 310 146,-271-317-394,3-3 1,80 65 0,-110-101-380,40 23 0,-52-34 370,0 1 0,1-1 0,-1 0 1,1-1-1,0 0 0,0 0 0,0-1 0,8 1 1,-10-2-89,-1 0 1,1-1 0,-1 0-1,1 0 1,-1 0-1,0-1 1,7-2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3293 10042,'5'-3'400,"1"-1"-1,0 2 0,0-1 1,0 1-1,0-1 0,0 2 1,1-1-1,-1 1 1,8-1-1,-7 1-172,0 0 0,-1 0 0,1-1 0,-1 1 0,0-2 0,0 1 0,1-1 0,6-4 0,1-3 23,-1-1 0,0 0-1,15-19 1,9-8-42,105-83-85,-132 114-126,3-4-1,194-150-56,69-36 3,723-499-116,-290 207 90,-476 326 48,564-407-1030,-713 508 742,420-337-3647,-364 258 1081,-39 9-145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1 4705,'-12'1'142,"-36"3"889,-70 16 0,111-18-1036,0 0-1,0 0 0,0 1 1,0 0-1,1 0 0,-1 0 1,1 1-1,0 0 0,0 0 1,0 1-1,1 0 1,-9 8-1,10-6-49,-1-1-1,1 1 1,1 0 0,-1 0 0,1 0 0,0 0-1,1 1 1,0-1 0,0 1 0,0 0 0,0 15-1,1 6-35,1 1-1,1-1 1,2 0-1,10 48 0,41 116 254,-3-47 214,6-1 0,76 135-1,270 412 20,-402-690-395,99 161-36,277 415-68,-130-264 80,29-27 51,-150-182-686,139 90 0,-63-60-356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7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2498 9642,'-10'70'2958,"9"-66"-2734,1-1 0,-1 0 1,1 1-1,-1-1 0,0 0 0,0 1 1,-1-1-1,1 0 0,-1 0 0,-3 4 1,4-6-188,0 1 0,0-2 0,-1 1 1,1 0-1,-1 0 0,1 0 1,-1-1-1,1 1 0,-1 0 1,0-1-1,1 0 0,-1 1 1,1-1-1,-1 0 0,0 0 0,1 0 1,-1 0-1,0 0 0,-1-1 1,-11-2-411,14 3 366,0 0 0,0 0-1,0-1 1,-1 1 0,1 0-1,0 0 1,0 0-1,0 0 1,0-1 0,0 1-1,0 0 1,0 0 0,0-1-1,0 1 1,0 0 0,0 0-1,0 0 1,0 0-1,0-1 1,1 1 0,-1 0-1,0 0 1,0 0 0,0-1-1,0 1 1,0 0 0,0 0-1,0 0 1,0 0-1,1-1 1,-1 1 0,0 0-1,0 0 1,0 0 0,0 0-1,1 0 1,-1 0 0,32-20-408,-12 9 205,302-204-699,-209 135 890,600-427 101,59-18-33,-738 503-48,695-465 34,-360 233-306,-239 162-156,-92 66 189,77-59-813,-103 75 698,-1-1 0,-1 0 0,1 0 0,-2-1 0,0 0 0,0 0 1,7-17-1,-13 25 159,-1 0 0,-1 0 0,1 0 1,0-1-1,-1 1 0,0 0 0,0-1 1,0 1-1,-1-1 0,1 1 0,-1-1 1,0 1-1,0-1 0,-1 0 0,1 1 1,-1-1-1,0 1 0,0 0 0,-1-1 1,1 1-1,-1 0 0,0 0 0,0 0 1,-5-7-1,-5-5-756,-2 1 1,-14-14-1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5225,'65'109'1144,"43"22"473,2 5-1529,44 39-104,-8-24-16,32 35 0,-13-31 0,20 27 0,-17-34 0,32 24 0,-15-24 8,17 9 16,-7-18 8,26 9-408,-27-33-921,24-7-231,-27-17-657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1941 11194,'221'223'1162,"-176"-186"-861,2-2 0,1-2 1,1-2-1,66 29 0,-78-43-375,2-1 0,0-3 0,0-1-1,1-1 1,0-3 0,79 6 0,-75-13-16,0-3 1,-1-2-1,1-2 1,-1-1-1,0-3 1,0-1-1,46-19 1,2-8-47,-3-3 1,99-62-1,431-300-68,-550 357 201,813-571 79,-241 117-334,-366 245-900,-193 163 234,-72 80 649,0-1 0,-1 0-1,-1 0 1,12-28-1,-17 36 150,0 0-1,0-1 0,-1 1 0,0 0 0,0-1 0,0 1 0,-1-1 0,0 1 0,0-1 1,0 1-1,-1-1 0,0 1 0,-1-6 0,0 6 5,1 1 1,-1 0-1,0 0 1,-1 0 0,1 0-1,-1 0 1,1 1-1,-1-1 1,0 1-1,-1 0 1,1 0-1,0 0 1,-5-3-1,-5-1-143,0 0 0,0 1 0,-1 0 0,0 1 0,0 1 0,0 0 0,-1 1 0,-18-2 0,-93-7-1101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4353,'-55'20'785,"54"-19"-747,-1 0-1,0-1 0,1 1 0,-1 1 0,1-1 0,-1 0 1,1 0-1,0 0 0,-1 1 0,1-1 0,0 1 0,0-1 0,0 1 1,0-1-1,0 1 0,0 0 0,1-1 0,-1 1 0,1 0 1,-1 0-1,1-1 0,-1 5 0,1-2-49,0 1 0,0 0 0,1 0-1,0-1 1,0 1 0,2 6 0,5 8-117,0 0 0,1-1 0,0 0 0,2-1 0,15 20 0,-17-24 80,177 221-244,-109-144 247,349 390 9,-47-82 561,-202-214-82,382 412 1171,-208-238-1069,169 100-2101,-363-337-102,-20-23-500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1728 9090,'336'321'3281,"-85"-83"-2433,-31-337 2433,43-120-3353,67-24-17,-109 75 25,76-36-16,-39 34-40,9-26-192,-43 41-104,7-17-472,-70 21-416,-3-26-1769,-40 27 113,-37-32-857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4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6673,'-12'23'823,"0"0"-1,-17 48 1,26-61-716,1 0 1,0 0-1,0 0 0,1 0 1,1 1-1,0-1 1,0 0-1,0 0 0,2 1 1,3 16-1,6 5-220,1-1 0,1 0 0,2-1 0,2-1 0,35 50-1,4-2 33,67 72 0,80 62 54,-202-209 27,151 150 45,201 208 263,155 231 243,-31 71-443,-297-389-86,27 39-69,-206-309 47,144 195-987,-122-170 359,2-1 0,0-1 1,1-2-1,52 37 0,-47-42-701,45 20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2317 4593,'0'-3'134,"0"0"0,0-1 0,1 1 0,-1 0-1,1 0 1,-1 0 0,3-6 0,-3 9-124,0 0 1,1-1-1,-1 1 0,0 0 1,0 0-1,0 0 1,1-1-1,-1 1 0,0 0 1,0 0-1,0 0 0,1 0 1,-1 0-1,0 0 0,0 0 1,1 0-1,-1 0 1,0-1-1,0 1 0,1 0 1,-1 0-1,0 0 0,0 0 1,1 0-1,-1 1 0,0-1 1,0 0-1,1 0 0,-1 0 1,0 0-1,0 0 1,1 0-1,-1 0 0,0 0 1,0 0-1,1 1 0,14 15 191,125 206-104,-119-191 336,2-1-1,0-1 0,2-1 0,1-1 1,2-1-1,41 30 0,-41-38-179,1-1 0,0-2 0,1-1 0,1-1 0,1-2 0,0-1 0,46 9 0,251 18 1339,-301-35-1476,-15-2-88,186 11 82,-144-10-211,89-11 0,-104 3 39,1-2 1,67-24 0,77-47-53,319-200-3,-2-37 122,-309 192 1,703-460 40,-572 370-22,47-29-1,528-324-344,-653 417-1160,-229 141 1325,179-116-2110,0-32-485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1555 70 5553,'3'5'1521,"5"12"1597,-8-14-2898,-1 0 1,1 0-1,0 0 1,-1 0-1,0 0 1,1 0-1,-1 0 0,-3 5 1,-2 5 356,0 0 0,-1-1 0,-1 1 0,-18 21 0,5-12 17,-40 32 0,45-41-313,-14 13 398,-1-1 0,-1-1 0,-1-2-1,-49 25 1,-60 10-641,17-8 8,42-10 13,2 3-1,2 3 0,-82 63 1,103-64 2,-70 71 0,93-79-27,3 1 0,-55 80 0,60-70-14,1 0 0,3 2 1,1 0-1,3 2 1,2 0-1,-20 104 0,29-96 1,2 0-1,3 1 1,10 111-1,3-86 18,4-1 0,25 83 0,-21-105-13,4 0 0,2-1 0,2-1 0,4-2 0,1-1 0,42 55 0,-41-66-12,3-1 1,1-2-1,3-1 0,56 47 1,-23-30 8,3-4 0,2-3 0,167 83 0,-191-111-5,1-3 1,0-2-1,2-2 0,0-3 1,1-2-1,0-2 0,67 1 1,-65-10 17,0-3 1,-1-2 0,1-3 0,-1-3 0,-1-2-1,100-34 1,-98 21 0,-1-2 0,-1-2 0,-2-3 0,-1-2-1,-1-2 1,70-65 0,-54 38 13,-4-3 0,-2-3 0,-3-2 0,57-90 0,-74 90 27,-3-3-1,-3-1 0,-3-1 0,44-151 0,-56 142 29,-4-1-1,-4-1 1,-4 0-1,-1-131 1,-11 135-8,-5 0 0,-3 0 0,-3 1 0,-42-137 0,22 119 50,-5 2 1,-90-168-1,106 227-111,-2 0 0,-1 2 1,-2 0-1,-2 2 0,-1 1 1,-1 2-1,-58-47 0,53 54-27,-1 1 0,-1 1 0,-1 3 0,-1 1 0,0 1 0,-2 3 0,1 1 0,-2 2 0,-74-10 0,61 15-97,0 3 0,0 3-1,0 2 1,0 2 0,0 3-1,0 2 1,-67 19 0,-108 45-1598,203-61 661,0 1 1,1 1-1,0 1 1,1 1-1,-47 37 0,68-46 442,-1-1 0,1 1-1,0 0 1,0 0 0,0 0-1,-3 8 1,3-3-902,0 0-1,-5 18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11907,'79'119'1976,"-21"27"1305,19 25-3609,98 51-425,-12-9 217,43 24 72,-4-21 64,36 37 88,-49-39 64,31 14-704,-26-13-633,2 1-1295,-17-41-481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2732 16548,'23'-7'-101,"0"-1"0,-1-2 1,0 0-1,0-1 0,23-17 0,-29 18 44,244-138-730,-27 24 710,9-6 87,433-230 79,312-167 28,-966 516-116,456-257-71,-16-21-629,-8-56-1930,-406 303 1627,-2-2 1,-1-2-1,-2-2 0,53-82 0,-19-6-2093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1776,'-35'1'912,"-50"9"-1,73-8-700,-1 1 1,1 0-1,1 1 1,-1 0-1,0 1 1,1 1-1,-16 9 0,24-12-180,-1-1 0,1 1 0,0 0-1,0 0 1,0 0 0,0 0 0,1 0-1,-1 1 1,1 0 0,0-1 0,0 1-1,0 0 1,0 0 0,-1 4 0,2-1-15,0-1 0,0 1 0,0-1 0,1 1 0,0-1 0,0 1 0,0-1 0,3 10 0,1 3-8,2 0 1,0 0 0,2 0 0,0-1-1,11 19 1,21 32 152,4-3 0,87 102 0,-91-119-57,393 486 1404,100 165 259,-99-86-1252,-288-402-487,30 41-55,185 262-754,-217-318-984,-33-61-422,-1-39-448,-109-95 2598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2245 7666,'3'10'916,"1"-1"1,0 0 0,1 0 0,7 11-1,-11-18-757,0-1 0,0 0 1,0 0-1,0 1 0,0-1 0,0 0 0,1 0 0,-1-1 0,0 1 0,0 0 0,1 0 0,-1 0 1,1-1-1,1 1 0,-2 0-84,0-1 1,0 0-1,0 0 0,0-1 1,-1 1-1,1 0 1,0 0-1,0 0 1,0 0-1,-1-1 1,1 1-1,0 0 0,0-1 1,-1 1-1,1-1 1,0 1-1,-1-1 1,1 1-1,0-1 1,0 0-1,3-5 202,0 1-1,0-1 1,-1 0 0,0 0 0,4-12-1,3-4 199,13-17-623,2 0 0,1 2-1,2 1 1,1 2 0,35-32 0,-8 12-282,69-50 0,65-33-135,-184 133 550,788-507-798,-765 494 813,872-491-31,-43 116-929,-681 324-323,259-63 0,-368 116 677,133-25-3521,-177 36 1952,-24 4 2130,0 0 0,0-1 0,0 1 0,0 0-1,0 0 1,0 0 0,0 0 0,0 0 0,0 0 0,0 0 0,0-1 0,0 1 0,0 0 0,0 0 0,0 0 0,0 0 0,0 0 0,0 0 0,0-1 0,0 1 0,0 0 0,0 0 0,0 0 0,0 0 0,0 0 0,0 0 0,0-1 0,0 1-1,0 0 1,0 0 0,0 0 0,0 0 0,0 0 0,0 0 0,0 0 0,-1-1 0,1 1 0,0 0 0,0 0 0,0 0 0,0 0 0,0 0 0,0 0 0,0 0 0,-1 0 0,1 0 0,0 0 0,0 0 0,0 0 0,0 0 0,0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5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5 6273,'-117'-4'4385,"115"4"-4306,0-1 0,0 2 0,0-1-1,0 0 1,-1 0 0,1 1 0,0-1-1,0 1 1,-3 1 0,4-2-69,1 0 0,0 1 0,-1-1 0,1 0-1,0 0 1,0 1 0,-1-1 0,1 0 0,0 0 0,0 1 0,-1-1 0,1 0-1,0 1 1,0-1 0,0 0 0,0 1 0,0-1 0,-1 0 0,1 1 0,0-1-1,0 1 1,0-1 0,0 0 0,0 1 0,0-1 0,0 0 0,0 1 0,0-1-1,0 1 1,1-1 0,-1 0 0,0 1 0,2 3-11,1 0 0,0 0 0,0 0 0,0-1 0,0 1 0,0-1 0,5 4 0,294 249-306,-40-35 415,-70-45-86,196 234 0,211 404-1685,-361-435-464,-119-186 527,40 54-1034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6:09.6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6215 704 624,'3'-4'385,"0"-1"0,0 1-1,-1-1 1,0 0 0,1 0 0,-2-1-1,1 1 1,-1 0 0,1-1 0,-1 1-1,-1-1 1,1 1 0,-1-1 0,0 1 0,0-1-1,-2-9 1,0 8-303,0 1-1,0-1 1,-1 1-1,0 0 1,0 0-1,0 0 1,-1 0-1,-6-8 1,-1 2 267,0 1 0,0 0 0,-1 1 0,-1 0 1,0 1-1,0 0 0,-14-7 0,-106-44 552,124 56-964,-63-23 364,-135-32 0,-82 4 889,127 26-204,-167-27 70,-603-22 0,-417 114-552,1271-31-497,-469 46 66,391-29-74,-394 75-17,478-78-16,1 3-1,1 4 1,1 2 0,2 4-1,1 2 1,-68 47 0,97-52 0,0 1 0,2 1 1,1 2-1,2 2 0,-31 41 0,-124 203-74,155-224 112,3 0 0,2 3 0,2 0 0,-18 69 0,15-20 7,-22 160 0,37-167-52,1 118 1,13-149 14,3-1 1,20 109-1,-1-77 23,4-1 1,63 151-1,119 172-104,-140-301 141,5-4 0,5-3-1,101 112 1,-85-124 122,3-4 0,163 123 0,-183-164-13,3-3 1,2-4-1,2-4 0,125 49 0,158 23 408,-274-96-418,188 16 1,-44-29-10,288-27 0,69-55 409,-7-44-417,-471 87-75,-2-5-1,-1-6 0,-2-4 1,132-74-1,-167 75 4,-3-3 1,-1-4 0,-3-3 0,-2-3-1,84-91 1,-87 72-20,-4-3 1,-3-2 0,-3-3-1,82-174 1,-60 88-51,79-256 0,-123 308 36,-5-1-1,-5-1 1,9-146-1,-27 163 14,-16-198 1,2 228-2,-4 0 1,-2 0-1,-35-97 1,-61-99-31,84 215 21,-3 2 0,-66-88-1,51 83-49,-3 1 0,-2 3 0,-2 2-1,-3 3 1,-93-65 0,87 76 11,-1 3 0,-2 3 0,-1 2-1,-74-21 1,16 14-3,-175-27 1,-99 23 105,0 29 109,218 8-108,-725-52 215,722 42-293,-1 8-1,-196 20 1,237 4-43,0 6 1,1 6-1,2 6 0,2 6 1,-252 117-1,260-94-2,4 6-1,3 5 0,-140 115 1,252-184 37,-200 173-70,181-153 47,2 2-1,1 1 1,1 1-1,-39 66 1,41-53-3,1 1 1,3 1-1,2 0 1,2 1-1,1 1 1,3 1-1,3 0 1,-4 60-1,9-24-38,5 1 0,20 147 0,1-102 55,42 134 1,-33-167 51,4-1 0,5-1 0,3-3 0,5-1-1,72 101 1,40 41 121,222 247-1,-288-378-429,4-5 1,4-4-1,4-5 0,167 108 0,-76-90-5161,-102-64 1485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30.7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1 589 2601,'3'8'1106,"1"-1"0,0 0 0,0 0 0,9 12 0,-4-9-475,0 0 0,14 11 1,5 1-528,37 22 0,-50-35 256,55 34-47,137 63 1,-179-92-258,-22-11-35,0 0 0,0 0-1,0 0 1,1 0 0,0-1 0,-1 0 0,10 1-1,-15-3-6,1 0-1,-1 0 1,1-1-1,-1 1 0,1 0 1,-1-1-1,0 1 0,1-1 1,-1 1-1,0-1 1,1 0-1,-1 1 0,0-1 1,0 0-1,1 0 1,-1 0-1,0 0 0,0 0 1,0 0-1,0 0 0,1-3 1,15-29 347,-13 22-263,29-61 443,67-131-61,-67 146-444,66-114 10,-46 84-29,-18 28-81,78-100 0,-107 152-65,0 1 0,1 0 0,0 0 0,0 0 1,14-8-1,33-10-2580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1T02:13:36.2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834 3908,'43'-30,"63"-46,52-35,44-21,34-5,31 7,25 13,17 17,-2 22,-4 23,-19 22,-23 21,-17 21,-32 13,-22 16,-21 11,-30 5,-18 6,-12 7,-11 9,-5 5,-5 10,0 16,7 21,4 18,-5 7,-6 3,-9-2,-10-7,-11-15,-12-20,-13-26,-13-19,-9-11,-12-3,-13 12,-14 16,-15 26,-18 24,-15 21,-22 15,-20 10,-11-4,-15-5,-13-5,-11-12,-3-6,6-6,5-5,-1-3,5-2,7-6,12-10,7-11,17-15,23-18,23-20,18-18,18-11,14-4,14-1,12 16,18 23,21 33,20 33,17 26,6 24,0 4,-5-10,-14-20,-19-30,-14-29,-13-26,-12-27,-12-18,-2-17,11-12,27-3,23-8,24 1,19 1,10-1,6 0,-3 0,-14 0,-15 4,-22 1,-19 4,-16 0,-10 4,-9-2,-5-2,-9 2,-9 2,-6 4,-1-1,-1 1,-2 2,2-2,1-1,-2-2,-1-4,-1-4,2-3,1 3,3-5,5-2,4-2,3 0,3 1,-4 4,0 2,0 1,6-2,2 0,1-11,0-16,-1-22,-1-12,-1 4,0 11,4 16,0 14,53-31,73-56,62-54,41-45,13-33,-11-7,-27 10,-37 36,-38 42,-34 33,-24 28,-13 11,-13 7,-10-12,2-25,6-35,3-40,7-50,-2-17,-12 14,-12 33,-12 51,-14 48,-11 36,-20 13,-26-6,-17-1,-7 0,-3-1,-23-16,-26-26,-7-12,9 14,17 25,24 25,12 18,-4-3,-36-25,-39-29,-24-19,-39-14,-57-24,-57-26,-34-18,-20-7,-2 9,11 20,31 30,33 30,35 25,25 28,28 24,21 8,19 14,10 8,20 10,23 8,25 6,21 4,11 7,0 7,0 6,2 4,5 2,-4 7,0 1,3 5,9 0,14-1,13-3,12-3,10-2,4 3,5 9,9 16,12 11,10 16,14 24,11 29,9 31,6 22,8 17,-5 5,-3-3,0-10,-8-9,1 2,0-4,0 5,-5-8,-6-23,-7-25,-12-32,-12-28,-5-24,-7-16,-9-14,-10-11,-3-11,-1-7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1T02:13:42.3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1309 836,'0'-5,"8"-5,12-5,7-1,3 3,-3-1,2 2,5-1,10 1,6 3,-1 3,-4 3,-7 1,1 6,-3 10,-3 8,6 9,9 7,6 11,1 6,10-3,-2-1,-3-4,-3-7,-3-5,-1-1,-6 0,-2-3,-4-2,-9-1,-6-1,-7-1,-7-1,-5 0,-5 0,-1 1,-2-1,0 5,-1 6,1 14,0 16,1 23,-1 14,-3 7,-6-3,-2-5,-2-13,-4-11,-2-21,1-14,0-10,-2-7,4-4,0 0,-7 0,-2 0,-6 6,-2 2,0-4,6-2,4-1,1-4,1-5,-1-6,-1-3,0-3,3-7,1-1,-4-5,-3-5,-5-8,-7-4,-4-11,-5-8,-11-8,-4-8,0-7,1-8,-5-5,4 4,3-3,13 5,10 10,6 12,5 12,2 8,5 6,2 3,3 3,0 0,-2-1,1 0,0 4,-3 5,3 2,2-3,5-2,3-2,3-3,1-6,5-6,3-2,8-4,6-3,4-3,2 2,1 0,4-1,-3 3,-7 0,-2 8,-1 4,2 9,5 3,-2 0,4 4,2 4,4 5,0 2,0-2,-2 0,11-3,7-5,3-4,2 0,1 0,-2-1,4 1,-4 5,-6 4,-3 4,-1 3,-7 5,-1 12,-3 12,-3 14,3 13,0 11,-6 3,-7 7,-8 4,-5-6,-4-4,-2-4,-2-4,-5-5,-1 2,-4 0,0 2,-3 6,2-6,-3-3,-2 1,-2 0,-4-2,-1-5,-1-7,4-8,0-4,1-4,-2-6,-1-8,-1-1,-5-3,-7-3,-1-3,-3-6,-8-8,-4-6,-7-5,-11-3,-6 3,1 0,0-1,4 0,14-2,8 0,9-1,5-1,10 1,8-1,8-4,5-2,3-4,2-4,1-5,0-3,4-2,5 3,6 1,-1-1,6 0,-1 2,1 6,0 4,6 0,2 5,1 0,-2 0,5 1,4 1,0 5,7 2,4 5,-1 6,-1 3,1 4,-4 2,-4 1,-1 1,-3 0,2 0,-2-1,-2 1,-3-1,-2 0,-1 0,-7 5,-6 5,-5 5,-5 5,-3 4,-2 5,-1 8,-1 5,1 5,0 3,0 2,-3 0,-6 5,-2-3,-2-2,-4-1,-3-1,-2 1,-2 4,0-3,-1-2,4-4,2-6,3-6,1-8,-1-9,-2-3,-3-3,-1-4,-6-4,-7-1,-1-6,-3-11,0-12,-1-5,2-11,-1-10,-3-6,-3-6,3 0,8-2,10 1,9 4,8 3,5 7,3 0,1 4,1 6,0 6,8 4,7 4,5 1,8 2,6 1,3-1,7 1,5 3,2 2,1 3,0 1,0 3,-1 3,-1 3,-9 7,-3 8,-4 6,-4 6,2 7,-1 13,-2 12,-1 9,-2 18,-2 7,-4 6,2 1,-2-3,-2-3,-3 0,-5-6,-9-8,-5-12,-2-13,-5-5,-4-6,-6-6,-3-7,-2-4,-2-2,-1-3,1-5,-5-4,-6-4,-5-1,-4-2,-8-9,-2-8,-2-5,1-8,2-3,-4-4,0-10,6-5,7 6,7 3,11 3,9 1,9-2,5 1,5 3,1 4,1 3,0-2,12-4,5-1,3-2,6-4,12-3,3-3,3 4,3-9,1 0,2 1,0 1,0 5,0 5,-5 11,-6 6,0 7,-4 7,-4 5,-7 8,-3 8,-2 3,0 7,1 9,-4 17,-4 5,-5 12,-4 3,-3 4,-2 3,-4 2,-7 6,-6-2,-8-2,-9 0,-3-5,-4-1,1-5,-2-4,2-4,4-8,-2-12,3-13,1-10,-1-9,1-12,-3-16,-8-16,-1-10,4-11,-1-3,3-5,9 1,4 2,8 4,6 3,6 2,4 3,2 1,2 0,0 0,5 0,6 5,4 1,10 4,7 0,9 3,0 3,-2 4,-4 6,1 8,3 7,-6 1,-3 1,-4-1,-1 0,-1 2,-1 2,1 2,-1 5,1 3,1 1,-1 3,1 4,-1 10,1 9,0 7,-5 3,-5 1,-6 4,-4 1,-4-2,-1-5,-2-1,0 2,-5-3,-5 2,-1-2,-3-4,-30 2,-67 11,-64 7,-36-7,-8-10,-15-22,2-30,19-30,24-39,39-5,42 9,35 8,21 12,15 12,10 14,6 8,1 4,5 1,5 0,5-1,-2-2,1 0,-3 2,0 2,3-1,1-2,2-1,7-1,2 0,5 3,5 5,4 2,13 2,4 4,5 3,0 2,2 2,-2 1,1 1,1-1,-1 1,-5-1,2 1,-3-1,-2 0,1 0,-1 0,-1 0,-3 0,-1 0,-2 5,-1 0,0 5,-1 0,-4 3,-2 0,1-4,5 3,8-2,6 2,10 3,10 0,12 5,7 4,-1 3,0 0,4 4,-3 2,-11-4,-16-4,-13-6,-12-1,-7-5,-7 1,-4 2,-9-1,-4 0,-6 2,-4-1,-5-4,-4-3,-1-4,-5-3,-3 3,-4 1,-4-1,-4-1,-3-2,-3 0,4-1,6-1,4 0,5-1,8-3,7-11,8-7,13-8,11-8,7-2,8-3,4 2,4 3,1 4,-2-1,-4 1,-2 6,-2 4,-7 1,-2 5,0 5,-4 1,1 2,-4-1,1 1,2-3,8-2,3 0,2 4,0 3,0 3,8 11,23 13,51 26,44 21,27 27,-4 15,-28 2,-31-5,-36-16,-35-9,-32-11,-27-11,-19-8,-19-4,-9-4,-4 3,-4-2,5-8,3-9,-1-10,1-8,1-4,-2-4,0-6,1-6,2-10,1-6,2-2,6-1,5 6,7 6,9 3,4 3,6 1,1 1,4-2,3-2,3-3,2-4,3-2,4-1,3-1,3 0,1 0,-1 0,1 4,-1 2,2-1,0 0,1-6,3-2,4-1,2 0,7-8,6-5,2-1,4 3,3 0,3 3,2 7,2 10,5 7,1 7,1 18,-2 10,4 12,-5 8,-12 2,-13-3,-7-3,-7-4,-7 2,-9 7,-5 6,-6 3,-9 2,-6 5,-7 1,-7-1,-5-1,-4 3,-11-5,-8 6,-7-3,-6-3,-4-2,0-1,6-9,-1-8,-1-10,6-9,6-7,6-6,5-7,9-3,7-5,7-4,10-9,8-4,8-2,5 1,3 0,2 1,1-3,0 0,4-4,1 0,-1 2,-1 2,-1 2,-2-2,3 0,1 0,-1 3,-1 0,3 2,1 1,-2-5,4-4,-1-6,-2-13,-6-11,-12-16,-13-29,-7-39,-11-52,-7-34,5 0,9 27,12 45,13 46,13 42,14 34,10 24,3 15,2 13,-5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1:3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1288,'0'10'1577,"-4"-5"-265,1 1 32,-1 3-608,2 2-176,-4-7-271,5-2-113,2-1-104,-1-8-681,2-4-863,2 5 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1261 189 5417,'4'-5'436,"1"-1"-1,-2 1 1,1-1-1,0 1 1,-1-1-1,0 0 1,-1-1-1,1 1 1,-1 0-1,1-10 1,-3 12-257,0 0 1,0 1-1,-1-1 1,0 0-1,0 0 1,0 0-1,0 1 1,0-1-1,-1 0 1,0 1-1,1-1 0,-1 1 1,-1 0-1,1 0 1,0 0-1,-1 0 1,0 0-1,-4-4 1,3 3 29,0 0 0,-1 0 1,1 0-1,-1 1 0,1-1 1,-1 1-1,0 0 0,0 1 1,-1-1-1,1 1 0,-1 0 0,1 0 1,-1 1-1,1 0 0,-10-1 1,8 2-154,1 0 0,-1 1 1,1 0-1,0 1 0,0 0 1,0-1-1,0 2 0,0-1 0,0 1 1,0 0-1,1 0 0,-1 0 1,1 1-1,0 0 0,0 0 1,-5 6-1,-488 495 795,417-410-836,5 3 1,-79 131-1,115-165-11,3 2-1,3 1 0,-26 73 1,38-72-2,4 1 0,2 0 1,3 1-1,3 1 0,4 0 0,2 74 1,7-84-9,2 1 1,3-1-1,3 0 1,2 0-1,3-1 1,45 109-1,-21-85-7,3-2-1,5-2 1,110 144 0,-98-155 12,2-2 1,73 59-1,-90-88 5,2-2-1,1-1 1,1-3-1,2-2 0,2-2 1,96 36-1,-65-37 9,1-3-1,1-4 0,169 16 1,-192-32-6,0-3 1,0-3 0,0-2-1,0-3 1,104-27 0,-107 18-2,-2-3 1,0-2 0,-1-3 0,-1-2 0,66-43-1,-78 38 8,-1-2-1,-1-1 1,-3-3-1,-1-1 1,-1-2-1,-2-1 0,-3-2 1,41-69-1,-55 80 18,-2-1-1,-1 0 0,-1-1 0,-3 0 0,0-1 0,-2 0 1,-2-1-1,-1 0 0,-2 0 0,-2-1 0,-1 1 0,-1 0 1,-3-1-1,0 1 0,-3 0 0,-1 0 0,-1 1 1,-2 0-1,-2 0 0,-1 1 0,-1 1 0,-2 0 0,-40-60 1,29 56-14,-1 1 1,-2 1 0,-2 1-1,0 2 1,-3 2 0,-56-41-1,60 51-109,-2 1-1,0 1 1,-1 1 0,0 2-1,-1 2 1,-1 1-1,0 2 1,-49-7-1,38 11-624,0 2 0,-1 3-1,-76 7 1,74 0-1317,-1 2 0,1 3 0,-59 21 0,22 0-2364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38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1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88 1168,'4'-45'6529,"-4"41"-5903,1 1 0,0 0 0,0-1 0,0 1-1,0 0 1,0 0 0,1 0 0,-1 0 0,1 0 0,0 0-1,3-3 1,-5 6-588,0 0-1,0 0 0,0 0 0,0 0 1,0 0-1,0 0 0,0-1 1,0 1-1,0 0 0,0 0 0,0 0 1,0 0-1,0 0 0,0 0 0,0 0 1,1 0-1,-1 0 0,0 0 1,0 0-1,0 0 0,0 0 0,0 0 1,0 0-1,0 0 0,0 0 1,0 0-1,0 0 0,0 0 0,1 0 1,-1 0-1,0 0 0,0 0 1,0 0-1,0 0 0,0 0 0,0 0 1,0 0-1,0 0 0,0 0 1,0 0-1,0 0 0,1 0 0,-1 0 1,0 0-1,0 0 0,0 0 1,0 0-1,0 0 0,0 1 0,0-1 1,0 0-1,0 0 0,0 0 0,0 0 1,0 0-1,0 0 0,0 0 1,0 0-1,0 0 0,0 0 0,1 9 898,-4 10-136,-24 94 902,-28 128-586,21 1-976,31-184-115,2-1-1,3 1 0,2-1 1,3 0-1,2 0 1,19 62-1,-9-41 160,-23-87-152,-1 0 0,0 0 0,-1 1 1,0 0-1,0 0 0,-13-12 0,-51-40 23,30 26-23,-94-98-13,96 90 5,-3 2-1,-71-56 1,101 92-33,10 12-18,15 22-33,-9-21 52,79 161-58,-63-134 52,2-1 0,44 52 0,44 30-22,-93-100 38,0-1 0,1-1 0,1-1 0,34 19 0,-49-30 2,0-1 0,0 1 0,1-1 0,-1 0 0,1-1 0,-1 1 0,1-1-1,0 0 1,0-1 0,-1 1 0,1-1 0,0 0 0,0 0 0,0-1 0,-1 0 0,1 0 0,0 0 0,-1-1-1,1 0 1,-1 0 0,0 0 0,1-1 0,-1 0 0,0 0 0,0 0 0,-1 0 0,1-1 0,-1 0 0,0 0-1,0 0 1,0 0 0,5-8 0,13-19 19,-2 0 1,0-2-1,27-65 0,29-114 13,-18 45-132,-53 147-998,-6 29-4577,0 9 1080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4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4716 63 4393,'-3'-3'677,"0"0"0,0 0 0,0 1 0,-1-1 0,1 1 0,0 0 0,-1 0 0,0 0 0,1 1 1,-8-3-1,-42-9 1847,43 11-1810,-39-6 919,0 1 1,-56 1-1,-103 10 328,75 0-1298,6-2-359,1 5-1,-248 48 0,289-33-269,2 4-1,0 4 1,3 3 0,0 4 0,3 3-1,-83 57 1,-260 174 30,337-214-34,-95 87 0,-64 82-1,99-89-14,-96 106 18,199-195-27,2 1-1,3 2 0,-44 80 1,70-112-6,-195 348 9,101-199-8,8 4-1,-126 315 0,148-270-1,6-14 1,-53 117-8,19 0-16,18-3 25,-3 41 11,-8 106-36,77-337 9,-3 218 1,32 11-10,33 1 7,78 205 31,-106-507-20,2-1 0,36 72 0,65 88 42,-42-76-19,28 44-58,-81-143 12,3 0 0,45 48 0,79 72 17,236 189 0,-323-294 12,57 38-4,-60-54 2,0-4-1,2-2 1,2-3-1,70 20 1,264 83 13,-183-79 22,-170-43-29,109 17 17,-82-16-19,41 3 2,155-4 1,-121-6 0,216-13 38,-8-26 63,-272 25-80,-8 0-42,0-4 0,124-40 0,133-76-67,-3-41 99,-259 131-17,-13 6 1,100-80 0,-3-25 0,-100 86-1,104-77 1,-61 67-7,-50 33 10,-1-1 0,81-72 0,-64 32 11,95-133-1,-93 113-1,-8 14 1,-4-3 0,67-130 0,-54 63 29,-6-2 0,-7-3 0,70-314 0,-67 149 57,-40 213-62,65-341 147,-12-90 35,-58 407-158,0-71 86,-8-1-1,-34-315 1,4 338-48,-48-175-1,56 278-68,-23-87 115,-78-202 0,76 257-12,-6 3 0,-109-175 0,89 176-73,-63-103 15,81 117-46,14 23 4,-3 1 0,-90-113 0,75 121 6,-2 3 0,-105-76 0,-182-143 65,222 173-80,64 57-15,-1 2-1,-2 3 0,-110-49 1,-13-5 68,137 65-604,-78-58-1,118 79 107,0 0 0,0 0 0,1 0 0,0 0 0,-7-10 0,11 14 181,0-1 0,0 1 0,0-1 0,1 1 0,-1-1 0,0 0 0,1 0 0,0 1 0,-1-1 0,1 0 0,0 0 0,0 1 0,0-1 0,0 0 0,0 0 0,0 0 0,0 1 0,1-1 0,-1 0 0,1 0 0,-1 1 0,1-1 0,0 0 0,-1 1 0,1-1 0,0 1 0,2-3 0,25-26-5196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1110 2096,'18'69'2898,"-9"-47"-1397,-8-21-1329,-1 0 0,1 0 0,-1 0 0,1 0 0,-1 0 0,1 1 0,-1-1 0,1 0 0,-1 0 0,0 0 0,0 1 0,0-1 0,0 0-1,0 0 1,0 1 0,0-1 0,0 0 0,0 0 0,0 0 0,-1 3 0,1-4-120,-1 0-1,1 0 1,0 1-1,0-1 1,0 0-1,0 0 1,0 0-1,0 1 1,-1-1-1,1 0 1,0 0-1,0 0 1,0 0-1,0 1 1,-1-1 0,1 0-1,0 0 1,0 0-1,0 0 1,-1 0-1,1 0 1,0 0-1,0 0 1,-1 0-1,1 1 1,0-1-1,0 0 1,0 0-1,-1 0 1,1 0-1,0 0 1,0 0-1,-1-1 1,1 1-1,0 0 1,0 0-1,0 0 1,-1 0 0,1 0-1,0 0 1,0 0-1,-1 0 1,1 0-1,0-1 1,0 1-1,0 0 1,0 0-1,-1 0 1,1 0-1,0-1 1,0 1-1,0 0 1,0 0-1,0 0 1,0-1-1,0 1 1,-1 0-1,1 0 1,0-1-1,0 1 1,-8-15 1265,-3-19 748,-11-60 1,11 41-1217,3 18-471,-62-294 1397,58 256-1645,4 0 1,1-115-1,9 152-106,1 0 0,12-57 0,-13 81-28,1 0-1,1 1 0,0-1 1,1 1-1,0 0 1,0 0-1,1 1 1,1 0-1,0 0 1,0 0-1,14-14 0,-18 22 1,0-1-1,0 1 0,-1 0 0,1 0 1,1 0-1,-1 0 0,0 1 0,0-1 0,1 1 1,-1 0-1,1 0 0,-1 0 0,1 0 1,-1 1-1,1-1 0,-1 1 0,8 0 0,-6 1 0,0 0-1,0 1 1,0-1-1,0 1 1,-1 0-1,1 0 1,-1 0-1,1 1 1,-1 0-1,0-1 1,6 6-1,0 2 3,1 0-1,-2 1 1,0 0-1,0 1 1,-1 0-1,0 0 1,11 25-1,-14-25 16,0 0-1,-1 0 1,-1 0-1,0 1 1,0-1-1,-1 1 0,-1 0 1,0-1-1,-1 1 1,-1 14-1,-1-16 6,0 0 0,0-1 0,-1 0 0,-1 1 0,0-1 0,0 0 0,-1-1 0,0 1 0,0-1 0,-1 0 0,-1 0 0,-7 8 0,6-7-11,-1-1 0,0-1 0,0 1 0,-1-2 0,0 1 0,0-1 0,-1-1-1,1 0 1,-1 0 0,-1-1 0,1 0 0,-1-1 0,0-1 0,0 0 0,-14 2 0,26-5-8,0 0 0,-1 0 0,1 0 0,0 0 1,0 0-1,0 0 0,0 0 0,0 0 0,0 0 0,0 0 1,0 0-1,0 0 0,-1 0 0,1 0 0,0 0 1,0 0-1,0 0 0,0 0 0,0 0 0,0 0 0,0 0 1,0 0-1,0 1 0,0-1 0,0 0 0,-1 0 0,1 0 1,0 0-1,0 0 0,0 0 0,0 0 0,0 0 0,0 0 1,0 0-1,0 0 0,0 1 0,0-1 0,0 0 0,0 0 1,0 0-1,0 0 0,0 0 0,0 0 0,0 0 0,0 0 1,0 0-1,0 1 0,0-1 0,0 0 0,0 0 0,0 0 1,0 0-1,0 0 0,0 0 0,0 0 0,0 0 0,0 0 1,0 0-1,0 0 0,1 1 0,-1-1 0,8 8-43,23 13 64,-16-11-1,40 29 26,-2 3-1,-2 1 0,-2 3 0,-2 3 1,-2 1-1,46 67 0,-63-75-23,43 58-691,-70-99 465,0 0 0,0 0 0,0 0-1,0 0 1,0 0 0,0 0 0,0 0-1,0 0 1,0 0 0,0-1 0,3 2-1,-3-2 41,-1 0-1,1 0 0,-1 0 1,1 0-1,-1 0 0,1 0 0,-1 0 1,1-1-1,-1 1 0,1 0 1,-1 0-1,1-1 0,-1 1 0,0 0 1,1-1-1,-1 1 0,1 0 1,-1-1-1,0 1 0,1 0 1,-1-1-1,0 1 0,1-1 0,-1 1 1,0-1-1,0 1 0,1-1 1,-1 1-1,0-1 0,0 1 0,0-1 1,0 1-1,0-1 0,0 1 1,0-2-1,4-25-4838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60 8034,'-1'0'506,"-1"0"0,0 0 0,0 1 1,0-1-1,0 0 0,0 1 0,0 0 1,1-1-1,-1 1 0,0 0 0,1 0 1,-1 0-1,-2 2 0,-21 9 1063,-14-5-71,28-4-1181,7-1-210,0-1 1,0 0-1,1 0 0,-1 0 0,0 0 1,0-1-1,0 1 0,0-1 1,0 0-1,0 0 0,0-1 0,0 1 1,0-1-1,0 0 0,-5-2 1,-86-33 1011,67 23-968,0 2 1,0 2-1,-1 0 1,-35-5-1,59 13-145,1 1 1,-1-1-1,1 1 0,-1 0 0,1 1 1,-1-1-1,1 1 0,0 0 1,-1 0-1,1 0 0,0 1 0,-1-1 1,1 1-1,-7 5 0,8-5-12,1 0-1,-1 0 0,1 0 0,0 0 1,0 1-1,0-1 0,1 1 1,-1 0-1,0 0 0,1-1 1,0 1-1,0 0 0,0 0 0,0 0 1,0 0-1,0 0 0,1 1 1,0-1-1,-1 0 0,1 0 0,1 5 1,23 278-128,-14-191 116,-9-83 18,33 251 6,-26-223-4,2 0-1,1 0 1,2-1 0,27 54-1,-39-89-1,1 0 0,0 0-1,1 0 1,-1-1 0,1 1-1,-1-1 1,1 1 0,0-1-1,0 0 1,0 0 0,5 3-1,-6-5 0,1 0-1,-1-1 0,0 1 0,0-1 0,0 1 1,1-1-1,-1 0 0,0 0 0,1 0 0,-1 0 1,0 0-1,0 0 0,1-1 0,-1 1 0,0-1 1,0 0-1,0 1 0,1-1 0,-1 0 0,0 0 1,0-1-1,2-1 0,14-7-492,0-2 0,19-17 1,5-11-6020,-27 23 2327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232 100 7202,'-39'-27'2864,"12"14"457,6 3-1769,-123 1-23,160 33-313,14-33-200,5 0-304,11-2-208,0 1-288,3-2-80,-6 6-48,-1 1-576,-12 3-544,1 4-3033,-5 4 256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188 984 3113,'-2'3'806,"-1"1"-1,0-1 1,0 0 0,0 0 0,0-1 0,0 1 0,-1 0 0,-5 2 0,8-5-631,0 1 0,0-1 1,-1 1-1,1-1 1,0 0-1,0 0 0,0 0 1,-1 0-1,1 0 1,0 0-1,-1 0 0,1 0 1,0 0-1,0-1 0,0 1 1,-1 0-1,1-1 1,0 1-1,0-1 0,0 1 1,0-1-1,0 0 1,0 1-1,0-1 0,0 0 1,0 0-1,0 0 1,0 0-1,0 0 0,0 0 1,1 0-1,-1 0 0,0-2 1,-8-11 431,0-1-1,2-1 1,0 1 0,-8-26 0,-12-68 292,21 81-671,-7-29-75,3 0 1,3-1-1,-1-108 1,10 132-168,0 0 1,3 1 0,0-1-1,2 1 1,2 0-1,1 1 1,28-61-1,-34 84 2,0 1 0,1-1-1,0 1 1,1 1-1,0-1 1,0 1-1,1 0 1,10-9-1,-14 14 6,0 0-1,0 0 1,0 1 0,0-1-1,0 1 1,0-1-1,0 1 1,0 0 0,0 0-1,1 1 1,-1-1-1,0 1 1,1-1 0,-1 1-1,0 0 1,1 0-1,-1 0 1,1 1 0,-1 0-1,0-1 1,0 1-1,1 0 1,-1 0 0,0 1-1,0-1 1,5 3-1,-2 0 4,0 1 1,0 0-1,0 0 0,-1 0 0,1 1 0,-1-1 0,-1 1 0,1 0 0,-1 1 0,0-1 0,0 1 0,-1 0 0,0 0 0,0 0 0,0 0 0,-1 0 0,0 1 0,-1-1 1,0 1-1,0-1 0,0 15 0,-1-9 15,-1 0 1,0 0 0,-1-1-1,0 1 1,-1 0 0,0-1 0,-1 0-1,0 0 1,-1 0 0,0 0-1,-1-1 1,-11 15 0,9-15-16,-2 0 0,0-1 1,0-1-1,-1 0 0,0 0 1,0-1-1,-1 0 0,0-1 0,0 0 1,-1-1-1,0-1 0,0 0 1,0-1-1,-1 0 0,1-1 0,-1 0 1,-14 0-1,20-4-1471,13-4-2928,12 0 504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1103 7810,'-2'1'273,"0"-1"0,0 0 0,0 0 0,0 0 0,0 0 0,-1 0 1,1 0-1,0-1 0,0 1 0,0-1 0,0 1 0,-3-3 0,-27-22 2170,17 11-2174,0-1 0,1-1 0,1-1 0,0 0 0,1 0 0,1-1 0,1 0 0,1-1-1,0 0 1,1-1 0,-10-40 0,2-8-84,2 0 1,3-1-1,-3-101 0,14 139-196,1 0 1,1 0-1,1 1 0,2-1 0,2 1 1,0 0-1,2 0 0,1 1 1,2 0-1,18-33 0,-23 50 3,0 1 0,15-17 0,-20 25 5,1 0-1,-1 0 0,1 0 1,0 1-1,0-1 0,0 1 1,1 0-1,-1 0 1,1 0-1,-1 0 0,1 0 1,-1 1-1,8-2 0,-9 3 3,0 0-1,-1 0 0,1 0 0,0 0 0,-1 0 0,1 1 0,0-1 1,-1 0-1,1 1 0,0 0 0,-1-1 0,1 1 0,-1 0 0,1 0 1,-1 0-1,0 0 0,1 0 0,-1 0 0,0 0 0,0 0 1,1 0-1,-1 1 0,0-1 0,0 0 0,0 3 0,3 1 0,-1 1 1,0 0-1,-1 0 0,0 1 0,2 7 1,1 5 19,-1 1 0,-1 0 0,-1 0 0,0 0 1,-2 0-1,0 0 0,-2 0 0,0 0 0,-1 0 0,-8 28 1,6-33 3,0 0 1,-1 0-1,-1 0 1,-1-1-1,1 0 1,-2-1-1,0 0 1,-1 0-1,0-1 1,-1 0-1,0 0 1,-1-2-1,-22 17 1,17-19-10,10-4-51,16 3 51,2-1 26,1 2 0,-1 0 0,-1 0 1,1 1-1,-1 0 0,-1 1 1,10 12-1,14 14 35,40 34 25,-16-17-61,54 65 1,-99-103-279,-2-2 0,1 0 1,17 17-1,-25-28-227,0 1 0,1 0 0,-1-1 0,0 0 0,1 0 0,-1 0 0,1 0 0,0-1 0,0 1 0,-1-1 0,1 0 0,0 0 0,0 0 0,0-1 0,7 1 0,11-5-3792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27 4697,'-5'-3'607,"0"-1"1,0 1-1,-1 1 1,1-1-1,-1 1 0,1 0 1,-1 0-1,0 0 0,0 1 1,0 0-1,0 0 1,0 0-1,-6 1 0,7 1-385,0-1-1,0 1 0,1 0 1,-1 1-1,0-1 1,1 1-1,-1 0 0,1 0 1,0 1-1,-1-1 0,1 1 1,0 0-1,0 0 1,1 0-1,-1 0 0,1 1 1,-4 4-1,-1 4-45,0 0 0,0 0-1,1 1 1,1 1 0,0-1 0,1 1-1,0 0 1,1 0 0,1 0 0,0 0-1,-1 20 1,2 2-96,1-1-1,1 0 1,8 54-1,-3-58-55,1 0-1,2-1 1,15 42-1,-17-55-26,2-1-1,0 0 0,1 0 0,1 0 1,0-1-1,25 27 0,-31-37-3,1-1 0,0 1 0,1-1 0,-1 0 0,1 0 0,0-1 0,0 1 0,0-1 0,0-1 0,1 1 0,-1-1 0,1 0 0,-1-1 0,10 2 0,-12-3 5,0 0 0,0 0 0,0 0 0,0-1 0,0 1 1,0-1-1,-1 0 0,1 0 0,0 0 0,0-1 0,-1 1 0,1-1 0,-1 0 1,0 0-1,1 0 0,-1-1 0,0 1 0,0-1 0,0 0 0,-1 1 0,1-1 1,-1-1-1,1 1 0,-1 0 0,0 0 0,2-5 0,1-4 16,-1 0 1,0 0-1,-1 0 0,0-1 0,-1 1 1,0-1-1,-1 0 0,0 0 0,-1 1 0,-1-1 1,-1-13-1,-4-16 76,-23-80 0,24 102-44,-2-1 1,0 1 0,-1 0-1,-1 1 1,-15-24-1,19 36-148,0 1 1,0 0-1,0 0 0,0 0 0,-1 0 1,0 1-1,0 0 0,-1 0 0,1 0 0,-1 1 1,0 0-1,-1 1 0,1-1 0,0 2 1,-1-1-1,-15-3 0,21 6-177,-14-2-794,15 2 937,1 0 1,0 0 0,-1 0 0,1 0-1,-1 0 1,1 0 0,0 0 0,-1 0-1,1 0 1,0 0 0,-1 0 0,1 0-1,-1 0 1,1 1 0,0-1 0,-1 0-1,1 0 1,0 0 0,0 1 0,-1-1 0,1 0-1,0 0 1,-1 1 0,1-1 0,0 0-1,0 0 1,0 1 0,-1-1 0,1 0-1,0 1 1,0-1 0,0 0 0,-1 1-1,4 6-4183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138 133 4081,'-14'-22'2086,"2"1"788,-22-25 0,31 42-2534,0 0 1,-1 0-1,1 0 1,-1 1-1,0 0 1,0-1-1,0 1 0,-1 1 1,1-1-1,-1 1 1,1 0-1,-9-3 1,12 5-295,1 0 1,-1 0 0,1 0-1,-1 0 1,0 0 0,1 0-1,-1 0 1,1 0-1,-1 0 1,1 0 0,-1 0-1,0 1 1,1-1 0,-1 0-1,1 0 1,-1 1-1,1-1 1,0 0 0,-1 1-1,1-1 1,-1 0 0,1 1-1,-1-1 1,1 1-1,0-1 1,-1 1 0,1-1-1,0 1 1,0-1-1,-1 1 1,1-1 0,0 1-1,0-1 1,0 1 0,0-1-1,-1 1 1,1 0-1,-1 24 721,6 26-85,19 74 0,-14-75-553,-2-12-65,46 211 179,-35-175-186,38 94 1,-56-167-58,2 8 2,1 0 0,0-1 0,1 1 0,6 8 0,-10-16-1,-1 0-1,1 0 1,0 0-1,0 0 1,0 0-1,0 0 0,0 0 1,0 0-1,0 0 1,0 0-1,0 0 1,0-1-1,0 1 1,1 0-1,-1-1 0,0 1 1,1-1-1,-1 1 1,0-1-1,1 0 1,-1 1-1,0-1 1,1 0-1,-1 0 0,0 0 1,1 0-1,-1 0 1,1-1-1,-1 1 1,0 0-1,1 0 1,-1-1-1,0 1 1,1-1-1,-1 0 0,0 1 1,0-1-1,2-1 1,3-3 3,0-1 1,-1 0-1,1 0 1,-1 0 0,0-1-1,-1 0 1,1 0-1,-1 0 1,3-10-1,5-11 14,9-38 0,-13 34 2,-1 0-1,-1-1 0,-2 0 1,-2 0-1,-1 0 1,-5-53-1,2 60 5,-2 1-1,-1 0 1,-1 0 0,-1 0-1,-1 1 1,-1 0-1,-1 0 1,-2 1 0,-14-24-1,20 38-4,-1 1-1,1-1 1,-1 1-1,-1 1 1,1-1-1,-1 1 1,-1 0-1,1 1 0,-17-9 1,18 12-119,0 0 0,0 0 1,-1 0-1,1 1 0,0 1 0,-1-1 0,1 1 1,-1 0-1,0 1 0,1 0 0,-1 0 1,0 1-1,-12 2 0,19-3-146,-1 1-1,1-1 1,-1 0 0,1 1 0,-1 0-1,1-1 1,0 1 0,-1 0 0,1-1-1,0 1 1,-1 0 0,0 1 0,2-1 161,-1-1 1,1 0-1,0 0 0,0 0 1,0 0-1,0 0 1,0 1-1,0-1 1,0 0-1,0 0 0,0 0 1,0 0-1,0 0 1,0 1-1,0-1 1,0 0-1,0 0 1,0 0-1,0 0 0,0 1 1,0-1-1,0 0 1,0 0-1,0 0 1,0 0-1,0 0 1,0 1-1,0-1 0,1 0 1,-1 0-1,0 0 1,0 0-1,0 0 1,0 0-1,0 0 0,0 1 1,0-1-1,1 0 1,-1 0-1,14 4-3304,24-2-1908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1581 3271 8962,'-11'0'799,"-1"-1"1,0-1-1,0 0 1,0 0-1,1-1 1,-1-1 0,1 0-1,-19-10 1,2-1-442,1-2 1,-25-21-1,-25-24-255,-82-88-1,-4-4 218,-126-121 133,24-39-5,211 245-364,-78-107 91,106 137-130,1-2 0,-32-73 0,35 52 0,1 0 0,4-2 0,-17-127 0,28 136-33,3-1 0,3 1 0,2 0 0,2-1 0,12-54 0,-6 60-28,3 1-1,2 0 0,2 2 1,2-1-1,2 2 0,2 1 1,2 0-1,2 2 0,42-50 0,-29 44-18,2 3-1,2 1 1,2 2-1,2 3 0,2 1 1,1 3-1,64-34 0,-75 49-291,0 2-1,1 2 0,1 2 1,1 2-1,0 2 0,0 1 0,73-6 1,-73 13-946,1 3 0,0 1 0,-1 2 0,63 13 0,2 9-2257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2:5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95 2192,'-9'-23'2253,"6"13"-1020,-1 0-1,0 1 1,-1-1-1,0 1 0,-9-13 1,14 22-1195,0 0 0,0 0 0,-1 0 0,1 0 0,0 0 0,0 0 0,0-1 0,0 1 0,0 0 0,-1 0 0,1 0 0,0 0 0,0 0 1,0 0-1,0 0 0,-1 0 0,1 0 0,0 0 0,0 0 0,0 0 0,-1 0 0,1 0 0,0 0 0,0 0 0,0 0 0,0 0 0,-1 0 0,1 0 0,0 0 0,0 0 0,0 0 0,0 0 0,-1 0 0,1 0 1,0 1-1,0-1 0,0 0 0,0 0 0,0 0 0,-1 0 0,1 0 0,0 0 0,0 1 0,0-1 0,0 0 0,0 0 0,0 0 0,0 0 0,0 1 0,0-1 0,0 0 0,-1 0 0,1 0 0,0 1 0,-3 10 796,0 6-214,1 0 0,1 1 0,2 31 0,11 55 181,-11-94-712,8 51 144,3-1 0,30 90-1,-26-107-195,1-2 1,2 0-1,1-1 0,29 40 0,-44-72-24,1 0 1,0 0-1,0-1 0,1 0 1,0 0-1,0-1 0,17 12 0,-22-17-1,1 1-1,0 0 0,0-1 0,1 0 0,-1 0 1,0 0-1,0 0 0,0 0 0,1-1 0,-1 1 1,0-1-1,1 0 0,-1 0 0,1 0 0,-1-1 1,0 1-1,0-1 0,1 0 0,-1 0 0,0 0 1,0 0-1,0 0 0,0-1 0,0 1 0,4-3 0,0-2 36,-1 1-1,1-1 0,-1-1 0,-1 1 0,1-1 0,-1 0 0,0 0 1,0 0-1,-1-1 0,0 0 0,-1 0 0,1 0 0,-1 0 0,2-14 1,2-9 149,-2-1 1,3-52-1,-4-5-59,-14-164-1,3 215-1064,1 16-2603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0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42 3601,'0'-2'335,"0"0"1,-1 0-1,1 1 1,-1-1-1,0 0 1,1 0-1,-1 0 1,0 1-1,0-1 1,0 0-1,0 1 1,0-1 0,0 1-1,-1-1 1,1 1-1,0-1 1,-1 1-1,1 0 1,-1 0-1,0 0 1,-1-1-1,-1 0-45,1 1 0,0 0 0,-1 1 0,1-1-1,-1 0 1,1 1 0,-1 0 0,1 0 0,-1 0 0,1 0-1,-4 1 1,-5 2 147,1 0 0,-1 0 0,1 1-1,0 0 1,-19 11 0,13-4-215,1 1 0,0 0-1,0 1 1,2 1 0,-1 0 0,2 1 0,0 1 0,1 0-1,0 0 1,2 1 0,0 1 0,-14 33 0,14-27-158,2 1 1,0 0-1,2 0 1,0 0-1,2 1 1,1 0-1,1 0 1,1 0-1,4 37 1,-2-50-65,2 0 0,-1-1 0,2 1 0,-1 0 0,2-1 0,0 0 1,0 0-1,1 0 0,1-1 0,8 12 0,-12-18-23,1 0-1,0-1 1,0 0 0,0 1 0,1-1-1,-1-1 1,1 1 0,0-1-1,0 0 1,0 0 0,0 0 0,1-1-1,-1 0 1,1 0 0,0 0 0,-1 0-1,1-1 1,0 0 0,0-1-1,0 1 1,0-1 0,0 0 0,10-2-1,1-1-282,0-2 1,-1 1-1,0-2 0,23-11 0,59-37-3636,-77 42 2518,36-22-2267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25 5833,'-7'-4'1330,"2"0"-172,0 1 1,0 0-1,0 1 0,0-1 0,-9-2 1,13 5-1031,1 0 0,-1 0 1,0-1-1,0 1 1,1 0-1,-1 0 0,0 0 1,0 0-1,1 1 0,-1-1 1,0 0-1,0 0 0,1 0 1,-1 0-1,0 1 0,1-1 1,-1 0-1,0 1 0,1-1 1,-2 1-1,2 0-72,-1 0 0,0 0 1,1 0-1,-1 0 0,0 0 0,1 0 1,-1 0-1,1 0 0,0 1 0,-1-1 0,1 0 1,0 0-1,0 0 0,0 1 0,0-1 1,0 2-1,2 18 157,0-1 1,2 0 0,0 0 0,1 0-1,9 22 1,2 8-69,26 98 92,43 282 1,-84-418-236,0-1 0,0 0 0,-1 1 0,0-1 0,-3 13 0,3-24-2,0 1 1,0 0-1,0 0 1,0 0 0,-1 0-1,1-1 1,0 1 0,0 0-1,-1 0 1,1 0 0,-1-1-1,1 1 1,-1 0 0,1-1-1,-1 1 1,1 0-1,-1-1 1,1 1 0,-1-1-1,0 1 1,1 0 0,-1-1-1,-1 1 1,1-1 0,0 0 0,1 0 0,-1 0 0,0 0 0,0 0 0,0 0 0,0-1 0,0 1 0,0 0 0,1 0 0,-1-1 0,0 1 0,0-1 0,0 1 0,1-1 0,-1 1 0,0-1 0,0 0 0,-6-5 7,1 0 1,1 0-1,-9-12 0,10 12-3,3 4-5,-119-159 84,95 124-87,2-1 0,-26-57 1,45 87-13,1 0 1,0-1 0,0 1-1,1-1 1,0 0 0,0 1-1,1-1 1,0 0 0,1-13-1,1 17 1,0 1-1,0-1 0,0 1 0,0 0 0,1 0 1,-1-1-1,1 1 0,0 0 0,0 0 1,1 1-1,-1-1 0,1 0 0,0 1 1,0 0-1,0 0 0,0 0 0,1 0 0,-1 0 1,1 0-1,5-2 0,14-8-6,0 2-1,1 0 1,0 2 0,46-12-1,107-12-59,-123 24 74,17 2-4,-50 6 3,0 0 0,24-7-1,-45 8 11,1 1 0,-1-1-1,1 0 1,-1 0-1,0 0 1,1 0 0,-1 0-1,1-1 1,-1 1-1,1 0 1,-1 0-1,0 0 1,1 0 0,-1 0-1,1-1 1,-1 1-1,0 0 1,1 0 0,-1 0-1,0-1 1,1 1-1,-1 0 1,0-1 0,1 1-1,-1 0 1,0-1-1,0 1 1,1 0-1,-1-1 1,0 1 0,0-1-1,0 1 1,0 0-1,1-1 1,-1 1 0,0-1-1,0 1 1,0-1-1,0 1 1,0 0 0,0-1-1,0 1 1,0-1-1,0 1 1,0-1-1,-1 1 6,1-1 0,-1 1 0,1 0 0,-1-1-1,1 1 1,-1 0 0,1 0 0,-1-1 0,1 1-1,-1 0 1,1 0 0,-1 0 0,1 0 0,-1 0-1,0 0 1,1 0 0,-1 0 0,1 0 0,-1 0-1,1 0 1,-1 0 0,1 0 0,-1 0 0,1 0-1,-1 1 1,0-1 0,1 0 0,0 0-1,-1 1 1,1-1 0,-1 0 0,1 1 0,-1 0-1,-2 1 26,0 1-1,0 0 1,1 0-1,0 0 1,-1 1-1,1-1 1,1 0-1,-1 1 0,0 0 1,1-1-1,0 1 1,-1 0-1,2 0 1,-1-1-1,0 1 1,1 0-1,-1 5 0,1 11 20,0 0-1,3 22 0,-1-31-41,12 126 20,35 138-1,-47-267-192,2 12 17,13 35 0,-15-50-244,0-1 0,0 0 0,0 1 0,0-1 0,1 0 0,0 0 0,-1-1 0,1 1 0,1 0 0,-1-1 0,0 0 0,1 0-1,0 0 1,4 3 0,22 4-3447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227 185 8170,'-8'-3'789,"0"0"1,0 0-1,0 0 1,0 1 0,0 1-1,-1-1 1,1 1-1,-1 1 1,-12 0 0,16 0-603,1 1 0,-1 0 0,1 0 0,-1 1 0,1 0 0,0-1 0,-1 1 1,1 1-1,0-1 0,0 1 0,0-1 0,1 1 0,-1 0 0,1 0 1,-1 1-1,1-1 0,0 1 0,0 0 0,-2 4 0,-3 6 4,1 1 0,0 0-1,1 0 1,1 0 0,0 0-1,1 1 1,1 0 0,0-1-1,2 1 1,-1 22 0,2-11-106,1 0 1,1 0-1,2 0 0,0 0 1,11 34-1,-7-37-69,1-1 0,1 0 0,1-1 1,1 0-1,1 0 0,15 18 0,-19-28-14,1 0 0,0-1 0,0-1 1,1 0-1,0 0 0,1-1 0,0-1 0,1 0 0,-1 0 1,2-1-1,16 6 0,-23-11 0,1 0 0,0-1 0,0 0 0,0 0 0,0 0 0,1-1 0,-1 0 0,0-1 0,0 0 0,0 0 0,0-1 0,0 0 0,0 0 0,-1-1-1,1 0 1,-1 0 0,0-1 0,1 0 0,-2 0 0,1-1 0,8-7 0,-5 3 12,0 1-1,-1-1 0,0-1 0,-1 0 0,0 0 0,0-1 1,-1 0-1,-1 0 0,0-1 0,0 1 0,-1-1 1,-1-1-1,4-14 0,-4 2 17,-1 0 0,-2 1 1,0-1-1,-2 0 0,-1 0 1,0 0-1,-2 0 0,-8-28 1,-6-11 56,-48-111 1,12 63 10,48 102-165,-1-1 0,0 1-1,0 0 1,-1 1 0,0 0-1,0 0 1,-13-10 0,20 19 12,1-1 0,0 1 0,-1-1 0,1 1 1,-1 0-1,1-1 0,0 1 0,-1 0 0,1 0 0,-1-1 0,1 1 1,-1 0-1,1 0 0,-1-1 0,1 1 0,-1 0 0,1 0 0,-1 0 0,1 0 1,-1 0-1,1 0 0,-1 0 0,1 0 0,-1 0 0,1 0 0,-1 0 1,1 0-1,-1 0 0,1 0 0,-1 1 0,1-1 0,-1 0 0,1 0 1,-1 1-1,1-1 0,-1 0 0,1 1 0,0-1 0,-1 0 0,1 1 0,-1-1 1,1 0-1,0 1 0,-1-1 0,1 1 0,-1 1-272,1-1 0,-1 0 0,1 1 0,0-1 0,0 1 0,0-1 0,0 0 0,0 1 0,0-1 0,0 1 1,0-1-1,0 0 0,0 1 0,2 2 0,14 19-4589,10 4-1124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133 974 4657,'-11'17'603,"-2"-1"0,1-1-1,-21 19 1,3 4 3555,21-27-2146,13-19 1400,0-1-2878,-1 0-1,0 0 1,0-1-1,-1 1 0,0 0 1,1-15-1,-1-64 1362,-26-206 155,0-5-1730,23 278-313,-1-31-14,7-80 1,-5 132 3,0-1 0,0 0 0,0 1 1,0-1-1,0 0 0,0 1 0,0-1 0,0 0 1,0 1-1,1-1 0,-1 0 0,0 1 1,0-1-1,1 0 0,-1 1 0,0-1 1,1 0-1,-1 1 0,0-1 0,1 1 1,-1-1-1,1 1 0,-1-1 0,1 1 1,0-1-1,0 1 0,0 0-1,0 0 0,-1 1 0,1-1-1,0 1 1,0 0 0,0-1 0,-1 1 0,1-1 0,0 1-1,-1 0 1,1 0 0,-1-1 0,1 1 0,-1 0 0,1 0 0,-1 0-1,1 1 1,14 27-79,21 59-1,-13-27 67,79 168-11,-73-173 18,70 104-1,-84-141 2,30 33 1,-40-47 9,1 0 1,0 0 0,1 0-1,-1-1 1,1 0-1,0 0 1,0 0-1,0-1 1,10 3 0,-15-5 2,1 0 1,-1 0-1,0-1 1,1 0-1,-1 1 1,1-1 0,-1 0-1,0 0 1,1 0-1,-1 0 1,1-1-1,-1 1 1,0-1 0,1 1-1,-1-1 1,0 0-1,0 0 1,1 0-1,-1 0 1,4-3-1,-3 1 8,-1 0-1,1 0 1,-1 0-1,0 0 1,0 0-1,0 0 1,0-1-1,0 1 1,-1-1-1,1 1 1,1-8-1,0-8 36,0 1 0,-1-1 0,-1 0-1,-1-21 1,0 37-44,-7-103 119,-5 0 0,-36-155 0,42 233-292,-21-86-425,20 92-1165,-12-26 0,13 36-2673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2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9 534 9234,'-1'0'64,"1"0"0,-1 0 0,1 0 0,-1-1 0,1 1-1,0 0 1,-1 0 0,1-1 0,-1 1 0,1 0 0,0-1 0,-1 1 0,1 0 0,0-1 0,0 1 0,-1-1 0,1 1-1,0 0 1,0-1 0,-1 1 0,1-1 0,0 1 0,0-1 0,0 1 0,0-1 0,0 1 0,0-1 0,0 1 0,0-1 0,0 1-1,0-1 1,0 1 0,0 0 0,0-1 0,0 1 0,1-1 0,-1 1 0,0-1 0,0 1 0,0-1 0,1 1 0,-1 0-1,0-1 1,0 1 0,1-1 0,-1 1 0,0 0 0,1-1 0,-1 1 0,1 0 0,-1 0 0,0-1 0,2 1 0,31-14 395,165-35 76,228-27 0,-184 41 173,764-91 1490,-608 81-1619,978-76 1022,53 73-183,-973 51-1075,637 38 350,-818-22-534,-40 3-91,-26-3-1216,-73-12-3404,-101-8 545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5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3334 4533 608,'0'-1'62,"-1"1"1,1 0-1,0 1 1,-1-1-1,1 0 0,0 0 1,0 0-1,-1 0 0,1 0 1,0 0-1,0 0 0,-1 0 1,1 0-1,0 1 0,0-1 1,-1 0-1,1 0 0,0 0 1,0 0-1,-1 1 0,1-1 1,0 0-1,0 0 0,0 1 1,0-1-1,0 0 1,-1 0-1,1 1 0,0-1 1,0 0-1,0 0 0,0 1 1,0-1-1,0 0 0,0 0 1,0 1-1,0-1 0,0 0 1,0 1-1,0-1 0,0 0 1,0 0-1,0 1 0,0-1 1,0 0-1,0 0 0,0 1 1,1-1-1,-1 0 1,0 0-1,0 1 0,0-1 1,0 0-1,1 0 0,-1 1 1,0-1-1,0 0 0,0 0 1,1 0-1,-1 0 0,0 1 1,1 0 83,0-1 0,0 1 0,0 0 1,0 0-1,0-1 0,1 1 1,-1-1-1,0 1 0,0-1 0,0 1 1,0-1-1,1 0 0,-1 1 0,0-1 1,0 0-1,3 0 0,28-10 1491,-29 9-1548,-1 1 0,1-1 0,-1 0 0,1 0 1,-1 0-1,1-1 0,-1 1 0,4-3 0,16-7 287,-11 6-202,1 0 0,-1-1 0,20-13 0,-4 3 64,-6 3 15,-1-1 1,19-18-1,20-13 57,-39 31-200,0 0 0,-1-1 1,-1 0-1,0-2 1,22-26-1,-36 38-98,0 1-1,1-1 0,-1 1 1,1 0-1,7-4 0,13-12 35,-12 5-6,-12 12-35,1 1 0,0 0 0,-1 0 1,1 0-1,0 0 0,1 0 0,-1 0 0,0 1 0,0-1 0,4-1 0,2-2 1,0 0 0,0-1 0,9-7 0,15-12 8,-12 12-1,-1-1-1,0 0 0,20-22 1,-29 28 6,-1-1 0,1 1 0,14-8 0,15-13 49,-11 7 7,-23 18-47,0 1 1,0-1-1,-1 0 0,1 0 1,-1 0-1,7-10 0,29-27 216,-35 35-228,0 1 0,0 0 0,0 0 0,1 0 0,-1 0 0,11-5 0,17-16 19,-20 13-25,-1-1 0,12-18 0,-14 18-6,0 1 0,1 0 0,17-15 1,-7 10 1,-1 0 1,0-1 0,-1-1-1,31-45 1,10-24 26,-48 71-18,22-27 0,-20 28 19,22-35 0,5-17 314,-25 45-200,-1-1 0,-1 0 0,-1-1 0,17-49 0,-11 17-54,-12 38-78,-1 0 0,0 0 0,3-26-1,-8 40-13,0 0 1,1 0-1,-1 0 0,4-7 1,-3 8-2,0 0 1,0 0 0,-1 0 0,0 0 0,0 0-1,1-6 1,-2 6-1,0 1 0,1-1 0,-1 1 0,1-1 0,0 1 0,1-1 0,-1 1 0,1 0 0,4-7 0,-5 5 0,1 1 0,-1-1 1,0 1-1,0-1 0,0 0 1,-1 1-1,0-1 0,0 0 1,0 1-1,-1-1 0,0 0 1,0 1-1,-3-10 0,2 7 2,0 1-1,1-1 0,0 0 1,0-12-1,6-65 13,-4 83-15,0-1 1,-1-1 0,1 1-1,-1 0 1,0 0 0,1-1 0,-1 1-1,-1 0 1,1-1 0,0 1 0,-1 0-1,0-1 1,0 1 0,-2-5 0,1 2 18,0 0 0,1 0 0,0 0 0,-2-12 0,-3-19 150,-1 17-106,-1 1 1,0 1-1,-1 0 1,-1 0-1,-1 1 1,0 0 0,-2 1-1,-23-26 1,3 7 175,19 20-110,-1 0 1,0 0 0,-30-21-1,-5-1 210,39 27-278,-1 1 1,0 0-1,0 1 0,-22-10 1,20 11-33,1-1-1,0 0 1,0-1 0,1 0 0,-15-16 0,1 3 12,17 16-28,0 0-1,0 1 1,0 0 0,-1 0-1,1 1 1,-1 1-1,-15-4 1,14 4 33,0-1 0,1 1 0,-1-2 0,1 1 1,-14-10-1,8 4 18,1-2-1,0 1 1,1-2 0,0 0 0,1-1 0,-13-18 0,21 26-54,-1 1 0,1-1 0,-1 1 0,0 0 0,-1 0 1,1 1-1,-1-1 0,0 2 0,-8-5 0,7 4 4,-1 0 0,1-1 0,0 0 0,1 0 0,-1-1-1,-10-10 1,5 0 5,-4-2-2,1-1 0,0-1 0,2 0 1,0-1-1,-16-36 0,23 42-8,-1 1 1,0 1 0,-1-1-1,-17-19 1,12 15 14,-19-31 0,-16-37 18,-77-150 82,66 107-96,21 55-21,-9-46 10,45 113-15,0 0 0,0 0-1,-1 1 1,0-1 0,0 1-1,0 0 1,-1 0 0,-8-8-1,-6-4 2,-24-18 0,-2-2 0,5 5 8,-1 1-1,-75-43 0,96 61-8,1 0 0,0-2 1,-29-31-1,27 26 1,0 0 0,-28-19-1,27 23 1,-1 1-1,-1 1 1,-1 2-1,0 0 1,-27-9-1,42 18-1,0 0-2,0 1 0,0 0 0,0 0 0,0 1 0,-1 0 0,1 1 0,-1 0 0,-14 1 0,-160 11 12,10-2-14,132-7 3,28-2-3,0 1 1,-1 1 0,-17 4-1,29-5 1,-1 0-1,1 1 1,-1 0-1,1-1 1,0 2-1,0-1 1,-1 1 0,2-1-1,-1 1 1,0 0-1,0 0 1,1 1-1,0-1 1,-5 7-1,-1 5-4,0 1-1,1 0 0,1 0 0,-6 21 0,-14 31-10,22-56 16,1 0 1,0 0-1,1 1 1,-3 20-1,1-20-10,5-12 11,-1 0 1,1 0-1,-1 0 0,1-1 0,0 1 1,-1 0-1,1 0 0,0 0 0,0 0 1,0-1-1,-1 1 0,1 0 0,0 0 1,0 0-1,1 1 0,-1-1 1,0 0-1,-1 0 1,1 0-1,0 0 1,0-1 0,0 1-1,0 0 1,-1 0-1,1 0 1,0 0-1,-1 0 1,1-1 0,-1 1-1,1 0 1,-1 0-1,1 0 1,-1-1-1,-1 2 1,2-1 0,-1 0 0,0 0 0,0-1 0,1 1 0,-1 0 0,0 0 0,1 0-1,-1 0 1,1 1 0,-1-1 0,1 0 0,0 0 0,-1 0 0,1 0 0,0 0 0,0 2 0,-1 13-9,1 9-5,1-24 14,-1 0 0,0 0 0,1 0 0,-1 0 0,0 1 0,0-1 0,0 0 0,0 0 0,0 0 0,0 0 0,0 0 0,0 1 0,0-1 0,0 0 0,-1 0 0,1 0 0,0 0 0,-1 0 0,1 0 0,-1 0 0,1 0 0,-1 0 0,1 0 0,-1 0 0,0 0 0,0 0 0,1-1 0,-3 2 0,2 0 1,-1-1-1,1 0 1,0 1-1,-1-1 1,1 0 0,0 1-1,0 0 1,0-1-1,0 1 1,0 0-1,0-1 1,0 1 0,1 0-1,-1 2 1,-6 28-3,11-6-4,-3-21 5,0 1 0,0-1 0,-1 1 0,0-1-1,0 1 1,-1 6 0,-1 4 2,-1-4 4,1 0 0,0 24-1,3-30-3,-1-1 0,1 0 0,-1 1 0,-1-1 0,1 0 0,-1 0 0,1 1 0,-2-1 0,1 0-1,0 0 1,-1 0 0,0 0 0,0 0 0,-1 0 0,1-1 0,-6 7 0,-27 28-1,34-38 0,0 0 0,0 1 0,-1-1 0,1 1 0,0-1 0,1 1 0,-1-1 0,0 1 0,0 0 0,1-1 0,-1 1 0,0 0 0,1 0 0,0-1 0,-1 1 0,1 2 0,-4 13 0,-4 0 2,-1-1-1,0-1 1,-1 0-1,-1 0 1,-1-1 0,0 0-1,0-1 1,-1 0-1,-22 15 1,22-18-1,0 0 1,1 0-1,1 1 0,-1 1 0,-9 13 1,-23 23 5,39-44-6,-1 0 1,1 0-1,-1-1 1,-9 5-1,9-5 2,1 0-1,0 0 1,-1 0-1,1 1 1,0-1-1,-5 6 1,7-5 1,0 0 0,0 0 0,-1 0-1,0-1 1,0 0 0,0 1 0,0-1 0,0-1 0,0 1-1,-1-1 1,0 1 0,1-1 0,-1-1 0,0 1 0,0-1 0,-7 2-1,3-2 9,0 1 0,0 0 0,1 0 0,-1 1 0,1 0 0,-1 1 0,1 0 0,0 0 0,-11 9 0,-13 5 43,7-3-11,19-11-30,-1 0-1,0-1 1,0 1 0,-8 2-1,-22 14 67,23-15-51,1 1 0,1 0-1,-14 9 1,5-2-1,-9 4 22,1 2 0,1 1 0,-36 31 0,29-17-20,-2-3 0,-1 0 0,-1-3 0,-45 25 1,53-32-25,0 2 0,1 1 0,-45 48 0,9-9 3,-84 95-8,135-143-1,0 0 0,-21 14 0,-10 10 0,40-33 0,-5 3-1,1 1 0,0 1-1,1-1 1,0 2 0,-12 20-1,2 1 2,-24 46 0,2 4-7,27-59 2,2 0 0,0 1 0,2 0-1,-13 49 1,18-40-7,1 0 1,1 0-1,3 34 1,12 103-23,-9-155 38,0-1 0,1 1 0,1 0 1,0-1-1,12 23 0,0 2 19,22 41-7,-31-64-17,1-1-1,1 0 1,0 0 0,18 20-1,-13-17 3,22 37 0,143 247 29,-165-272-22,-10-21-4,-1-1 0,1 0-1,9 12 1,10 7 7,0-2 0,38 31 0,14 14 31,46 50 20,-101-100-55,2-1 0,0 0 1,36 21-1,17 14 6,-37-26-4,2-3 1,0-1 0,47 20-1,33 18 33,-74-37-19,2-2 0,80 28 0,-18-24-18,-6-2 7,53 18 14,-53-25 4,-10-2 2,-64-10 0,49 6-1,20 4 40,-74-10-27,0-2 1,1-2-1,26 1 0,-23-4-18,-1 1 0,0 1 0,31 7 0,-58-9-25,32 8 31,35 5 1,-58-12-21,0-1 0,0 1 0,0-2 0,1 1 0,-1-2 0,0 1 0,14-5-1,21-9 40,85-23 131,-115 36-159,0 0 1,0 0 0,27 2 0,-30 1-7,0-1 0,0-1 0,1 0 0,-1 0 0,0-2 0,18-4 0,29-13 44,83-17 0,-137 36-60,-1-1 1,1 0-1,-1 0 1,1 0-1,-1-1 1,0 0-1,0 0 1,0 0 0,5-4-1,2-4 10,21-24 1,-14 14-2,-5 9-5,0 0 1,1 1-1,0 0 1,25-12 0,25-18 7,10-19 3,69-74 0,-52 56-7,-11 10-3,13-13 0,-67 55-3,-10 11 0,-1-2 1,-1 1-1,16-23 0,-12 13 1,2 1 0,0 0 0,39-32 0,-36 36 6,-1-2 0,-1 0 0,30-43 0,-14 10 1,-16 25-4,-1-1 0,29-61 0,-45 83-4,0 0 0,1 1 0,0 0 0,0 1 0,11-12-1,-10 12 0,0 1 0,-1-2-1,0 1 1,0-1-1,8-16 1,3-13 9,1 0 0,2 1 0,2 2 0,34-43 0,-50 70-9,-1 0 1,1 1 0,-1-2-1,-1 1 1,7-18 0,-9 21-2,1-1 1,-1 1 0,1 0 0,0 0 0,0 0-1,1 1 1,0-1 0,6-6 0,-6 6 1,-1 1 0,0-2 1,0 1-1,0 0 1,0-1-1,-1 1 1,0-1-1,3-11 0,-4 9 0,0 0 0,-1-1-1,1 1 1,-1-1-1,-3-15 1,2 15 2,0 0 0,1 0 0,0 0-1,2-16 1,2-11 10,-1 0-1,-1-1 1,-2 1-1,-7-58 0,6 87-9,-1 0-1,0 0 0,0 0 1,-5-10-1,-3-14 8,7 18-8,-1-4 0,2 1-1,-2-29 0,3 36 1,0 0 0,0 0 0,0 0 0,-1 1-1,0-1 1,-1 1 0,0-1 0,0 1-1,-1 0 1,-7-13 0,-1 4 8,0 0-1,-1 1 1,-22-21-1,24 26-1,-1 1-1,1 0 0,-2 1 1,1 0-1,-16-7 0,-4-6 18,25 17-22,0 1 0,1 0 0,-2 0-1,-12-6 1,13 7-2,1 0 0,0-1 0,0 0 0,0 0 0,0 0 0,0-1-1,-8-9 1,-22-16 5,24 21-5,0 0 0,-16-16 0,-11-11 5,8 18 3,-2-2-7,3-1-4,-9-10 1,33 24 1,-13-8 11,17 13-12,0 1 1,1-1-1,-1 0 0,0 1 1,1-1-1,-1 0 0,1 0 1,-3-4-1,-11-13 11,6 12-6,6 5-5,-1-1-1,0 0 0,0 1 1,0 0-1,0 0 1,-8-3-1,-4-1 3,1-1 1,0 0-1,0-1 0,0-1 0,1 0 0,0-1 1,1 0-1,0-1 0,-19-21 0,-58-55 26,-2 12 3,75 61-30,14 11-2,-1 0 0,0 0 0,1 0 0,0 0 0,0 0 0,0-1 1,0 1-1,0-1 0,1 0 0,-1 0 0,-1-5 0,1 3 8,-1 0-1,1 1 0,-1 0 1,0 0-1,0 0 1,-1 0-1,0 1 1,0-1-1,0 1 0,0 0 1,-7-3-1,4 1 66,0 0 0,0-1 0,-12-11 1,-8-14 75,16 20-114,1 0 0,1-1 1,0-1-1,0 0 1,-9-20-1,-3-6-7,17 32-23,0-1-1,0 0 0,1 1 1,0-2-1,-4-16 1,4-6-1,4 27-3,0 0 0,0 0 0,-1 0-1,0 0 1,0 0 0,0 1 0,-4-9-1,3 9 2,1 0-1,-1-1 0,1 1 1,0 0-1,0-1 1,0 1-1,0-6 0,1 6 0,0-1 0,-1 1-1,0 0 1,0-1 0,0 1 0,-3-6-1,3 8 2,0-1-1,1 0 1,-1 0-1,0 0 0,1 0 1,0 0-1,-1 0 0,1 0 1,0 0-1,1-3 1,-1 2-1,1 0 0,-1 0 0,0 0 0,-1 0 0,1 1 0,-2-9 0,-18-60 8,14 45-4,-2 1 1,-13-33-1,-7-21 10,24 72-13,-1 0 0,0 0 0,0 0 0,-1 1 0,0 0 0,-8-7 0,-18-22 8,24 27-7,1 0-1,-2 1 1,1 0 0,-1 0-1,-12-7 1,8 6 0,1-1-1,-13-12 1,-18-28 3,29 32-1,-2 0 0,0 1 0,-24-20-1,30 29 0,0-1 0,-16-19 1,21 21-4,0 1 0,-1-1 0,0 1 1,-1 1-1,1-1 0,-1 1 1,0 0-1,-14-7 0,-38-14-6,33 13 16,-1 2-1,0 0 1,-48-11 0,61 19-8,0-1 0,0-1 0,-14-7 0,16 7 0,0 0-1,-1 0 1,0 1-1,-17-3 1,7 6-1,1 0 1,0 2-1,-45 6 0,40-4 2,-54 1-1,69-5-6,-1 1 1,-22 3-1,31-2 2,-1 0 1,1 0-1,-1 0 0,1 0 0,0 1 1,0 0-1,0 0 0,0 0 0,0 0 1,-7 6-1,5-3 2,-1-1-1,1-1 1,-1 1 0,1-1 0,-1 0-1,0-1 1,-11 3 0,-19 8 0,7 5-4,26-15 2,0 0 1,-1 0 0,1-1-1,-1 1 1,0-1 0,0 0-1,0 0 1,0-1 0,0 0-1,-6 2 1,7-3-1,1 1 0,-1 0 1,1 0-1,-1 1 0,1-1 0,-1 1 0,1 0 1,0 0-1,0 0 0,0 0 0,-3 3 1,-34 33-14,30-27 13,7-8-2,1 0 0,0 1 1,0-1-1,0 1 0,0 0 0,1-1 0,-1 1 1,1 0-1,0 0 0,-1 6 0,-6 17-15,5-15 13,-1-1 0,1 1 0,1-1 0,0 1 0,0 24 0,1-24 4,-8 13 1,1-8-1,8-13-1,-1 0 1,1 0-1,0 1 1,-1-1-1,2 0 1,-1 0-1,1 0 1,1 6-1,-1-5 1,0 0 0,-1 0-1,1 0 1,-1 0 0,0 0-1,-1 10 1,-8 43 1,8-52 1,-1 0 0,1 0 0,-1 0 1,-5 12-1,-5 16 8,-7 29 0,19-62-9,0 0 0,0 1 0,-1-1 0,1 0 0,0 0 0,-1 0 0,1 0 0,-1 0 0,0 0 0,1 0 0,-1-1 0,0 1 0,1 0 0,-1 0 0,-1 1 0,1-2 0,0 1 0,0 0 0,1 0 0,-1 0 0,0 0 0,0 0 0,1 0-1,-1 0 1,1 0 0,-1 0 0,1 0 0,-1 0 0,0 2 0,-4 12-4,4-13 5,1-1-1,-1 1 1,0-1-1,1 1 1,-1 0-1,1-1 1,0 1-1,-1 0 0,1-1 1,0 1-1,0 0 1,0 2-1,1-2 1,-1 0 0,0 1-1,0-1 1,0 0-1,-1 0 1,1 1 0,0-1-1,-1 0 1,0 0-1,1 0 1,-1 0 0,0 0-1,0 0 1,0 0 0,0 0-1,0 0 1,-1 0-1,1 0 1,-1-1 0,1 1-1,-1-1 1,1 1-1,-4 1 1,-36 41 7,11-14-6,25-25-1,1 0-1,-1 0 1,0 0 0,-1-1-1,1 0 1,-1 0-1,1 0 1,-1-1-1,-8 4 1,10-5-1,0 1 0,0 0 1,1-1-1,-1 1 0,1 1 0,0-1 0,-1 0 0,2 1 1,-1 0-1,0-1 0,1 1 0,-3 6 0,-14 17-1,-9 5 1,-46 41-1,10-10 1,55-54 0,0-1 0,0 1 0,-9 14 0,-3 2 0,17-21 0,0-1 0,-1 1 0,1-1 0,-1 0 0,0 0 0,-9 4 0,-17 10 0,21-11 1,0 0 0,-22 8 1,22-10-1,0 1 1,0 0-1,-11 8 0,-46 42 6,-115 83 9,109-73-15,51-44 3,-49 36-1,41-36-3,18-12 0,0 0 0,0-1 0,-1-1 0,0 0 0,0-1 0,-19 6 0,23-8 0,1-1 1,-1 1-1,1 1 0,0-1 1,0 1-1,0 1 0,1-1 1,-11 12-1,9-9 1,-1 0 0,1-1 0,-1 0 0,-15 8 0,13-8-2,0 1 0,0 0 0,0 1 0,1 0 1,0 1-1,1 1 0,0-1 0,-13 20 0,-24 25 2,13-17 7,24-26-11,0 0 0,-14 11 0,-9 14-6,29-30 9,-1-1 1,0 0-1,0-1 0,0 1 0,-1-1 0,-8 6 0,3-3-2,1 1 1,0 0-1,0 0 0,1 1 1,0 1-1,0-1 0,1 2 1,-10 18-1,5-9 1,5-7 4,1 0-1,0 1 1,-7 25 0,-7 14 1,4-17-12,2 0 1,-15 57-1,30-93-34,-1 0-1,1 1 1,0-1 0,0 0-1,-1 1 1,1-1-1,0 0 1,0 1 0,0-1-1,0 0 1,1 0 0,-1 1-1,0-1 1,0 0 0,1 1-1,-1-1 1,1 0-1,-1 0 1,2 3 0,-1-4-68,0 1 1,0 0 0,0-1 0,0 1 0,0-1-1,0 1 1,0-1 0,0 1 0,0-1-1,0 0 1,0 1 0,0-1 0,0 0-1,0 0 1,0 0 0,0 0 0,0 0-1,2 0 1,6-2-899,-1 1 1,0-2-1,0 1 0,14-7 0,-20 8 704,28-8-4142,0-2-526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0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3894 5279 3745,'-1'0'281,"0"1"0,0 0 0,0-1 0,0 1 0,0 0 0,1-1 0,-1 1 0,0-1 0,0 0 0,0 1 0,0-1 0,-1 0 0,1 1 0,-1-1 0,-1-1 1758,8 1 6,-5 0-1984,0 0 1,1 0-1,-1 0 1,0 0-1,0 0 1,0 0-1,0 0 1,1 0-1,-1 0 1,0 0-1,0 0 1,0-1-1,0 1 1,1 0-1,-1 0 1,0 0-1,0 0 1,0 0-1,0 0 1,0 0-1,0 0 1,1-1-1,-1 1 1,0 0-1,0 0 1,0 0-1,0 0 1,0 0-1,0-1 1,0 1-1,0 0 1,0 0-1,0 0 1,0 0-1,0-1 1,0 1-1,0 0 1,0 0-1,2-3 1506,4 6-422,0-3-920,0-1-1,0 1 1,0-1-1,0-1 0,0 1 1,0-1-1,0 0 1,5-3-1,-2 1-110,2 1-42,0-1 1,0-1-1,-1 0 0,0 0 0,0-1 1,0-1-1,-1 1 0,0-1 0,0-1 1,0 0-1,7-9 0,59-76 383,-65 83-414,-9 9-31,1-1 0,0 1 0,-1-1 0,1 1 1,-1-1-1,0 0 0,1 0 0,-1 0 0,0 0 0,0 0 0,0 0 0,-1 0 0,1 0 0,0 0 1,-1 0-1,1 0 0,-1 0 0,0-1 0,0 1 0,0-3 0,1-1 28,1 1 0,-1-1 0,1 0 0,0 0 0,0 0 0,1 1 0,0 0-1,0-1 1,0 1 0,4-5 0,11-21-1,-8-4 15,-9 29-39,0 1 0,0-1 1,1 1-1,3-9 0,-3 10-5,0 0 0,0 1 1,1-1-1,-1 1 0,1-1 0,0 1 0,0 0 0,6-5 0,-2 2 2,-5 3-4,0 1 1,0 0-1,0-1 1,0 1-1,0-1 0,-1 0 1,1 1-1,-1-1 1,1 0-1,-1 0 0,0 0 1,1-5-1,1-38 50,-3 40-48,-1 0 1,1 1-1,1-1 0,-1 0 0,1 0 0,0 1 1,1-1-1,-1 1 0,1-1 0,4-8 0,5-5 17,10-27 0,-14 28-17,-5 15-7,1 0 0,-1 0 0,0 0 0,1 0 1,0 1-1,-1-1 0,1 0 0,0 1 0,0 0 0,0 0 1,1 0-1,5-2 0,-5 1 1,0 1 1,0 0-1,0-1 1,0 0-1,-1 0 0,7-6 1,-4 3 0,0 1 0,0 0 0,1 0 0,-1 1 0,1 0 0,0 0 0,0 1 0,1-1 0,10-2 0,15-8 4,7-1-4,-31 12-1,0 0-1,0 0 1,15-9-1,-10 4 1,1 1 0,21-8 0,23-11 2,-40 17 2,39-14 1,-42 18-2,-1-1 0,1 0 0,-1-1-1,-1-1 1,16-10 0,82-62 247,-73 48-186,-27 22-33,1-1-1,-1 2 1,2 0-1,-1 0 1,1 1-1,21-8 1,49-6 180,-56 15-110,32-10 1,-42 8-63,0 0 0,-2-2 0,1 1-1,-1-2 1,19-18 0,62-54 34,110-88-16,-198 166-50,-1-1 1,0 0-1,10-11 1,-15 15-3,0 0 0,-1-1 0,0 1 0,1 0 0,-1-1 0,0 0 0,-1 1 0,1-1 0,-1 0 0,1 0 0,0-5 0,2-19 26,-2 0 0,0 0 0,-2 0 0,-4-32-1,-1-39 38,-12-14-20,10 70-31,-1 0 0,-18-51-1,13 48-12,6 22 5,-14-34 0,18 50-4,-1 1-1,0 0 1,0 0 0,0 0-1,-1 1 1,0-1 0,-1 1 0,-10-9-1,-15-13 50,-45-54 0,55 58 7,0 1 0,-1 1-1,-1 0 1,-41-28 0,23 24 10,1-2 1,1-1-1,-38-39 0,-198-195 15,210 195-86,47 47 3,-1 1 0,0 0 0,-2 2 0,0 0 0,-36-22 0,1 5 1,2-2 0,2-3 0,-62-59 0,99 84-6,1-1-1,0 0 1,-21-33-1,-28-60-3,2 3 2,-48-73-15,49 79 10,27 43 13,3-1-1,-38-98 0,38 79 3,-3 1 0,-50-82 0,79 151-8,-74-119 0,63 104 2,-2 0 1,0 2-1,-30-28 1,-28-28 2,57 55-3,-2 1 0,0 1 0,-2 0 0,-29-20-1,24 21 1,-2 1-1,1 2 0,-2 0 1,0 2-1,-50-15 0,-14-2-3,74 22 1,-1 0 0,0 2 0,1 1 0,-2 0 0,-42-3 0,22 4-11,28 2 1,-1 0-1,-17 1 1,30 1 10,-1 0-1,0 1 1,0-1 0,0 0-1,0 1 1,1 0-1,-1 0 1,0 0 0,0 0-1,1 0 1,-1 0 0,1 1-1,-1-1 1,1 1 0,0-1-1,-4 4 1,4-3 0,0 0 1,0-1-1,0 1 1,0-1-1,0 1 0,-1-1 1,1 0-1,0 0 1,-1 0-1,1 0 1,-1-1-1,-3 2 0,-35 2 14,24-3-13,6 0-4,1 0 1,0 1-1,0 1 0,0-1 0,0 2 0,0-1 1,1 2-1,-1-1 0,1 1 0,0 0 1,1 1-1,-13 10 0,0 2-10,-29 18 1,34-26 3,0 1 0,1 1 0,1 0 0,0 1 0,-14 17 0,6-2-9,2 1-1,1 1 0,-17 37 1,33-61 17,-1 0 1,1 0 0,-2 0 0,1-1 0,-7 7-1,6-6 0,0-1 0,0 1 0,1 0 0,-6 10 0,4-1-1,0-1-1,2 1 0,-5 21 0,6-20 7,-2-1-1,-10 30 0,-31 67-2,21-46 0,5-2 0,9-24 0,-28 84 2,36-115 0,0 2 0,0-1-1,0 0 0,-1 0 0,-1 0 0,0 0 0,0 0 0,-14 16 1,6-9-4,11-15 2,0 1 1,0 0-1,0-1 0,0 1 1,-1-1-1,1 0 0,-4 3 1,-18 18-3,20-19 4,1 0 0,-1 0 0,1-1-1,-1 1 1,-8 4 0,-63 51 6,66-52-7,0 0-1,1 1 1,0 0-1,1 1 1,-1-1-1,-11 21 1,-16 17 5,-2-8 3,-1-2 0,-2-1 1,-48 30-1,46-39-7,27-17-3,1 0 1,-15 12 0,8-4 0,-35 33 0,25-21 4,-2 0 0,-2-3 0,-51 33 0,-122 49 14,122-61-11,55-29-7,-45 19 1,56-29-1,0 0 1,1 1 0,1 1 0,0 1-1,0 1 1,-20 17 0,-58 43 0,61-47-4,-42 37 0,50-38 2,6-4 1,-27 30 1,23-21-3,-32 41 2,8-4-6,30-42-2,1 0 0,-23 42 0,-31 64 5,62-111-4,0 0 0,1 0 0,1 2-1,1-1 1,1 1 0,1-1 0,0 2 0,-1 26 0,2 8-20,8 107-1,5-91 5,3-2 0,36 118-1,-45-179 22,7 18-7,1-1 0,1 0 0,1-1 0,2-1 0,30 40 0,17 28-9,-36-46 15,-11-17-4,1-2 0,2 0 0,31 38 1,11-8-21,-37-36 16,29 34-1,-43-45 11,19 26-5,2-1 0,2-2 0,1 0 0,51 38 0,-15-28-2,85 38-1,-54-30 10,-78-39 2,-2-2-4,1 1 0,-2 1 1,1 1-1,27 24 0,-19-10 1,18 16 0,58 44 0,14 12-3,-77-62 1,49 35-1,124 63 20,-185-119-15,0-2-1,1-1 0,1-2 0,0 0 0,34 5 0,-41-9 0,25 10 1,-35-11-1,1-1 0,-1-1 0,1 0 0,0 0 0,23 1 1,-11-2 7,0 1 1,0 1-1,-1 2 1,28 10-1,-50-16-9,12 5 4,27 15 0,-31-15-4,-1 0 0,1-1-1,0 0 1,22 5 0,8 0 2,0 2 0,0 2 0,43 22 0,27 4 13,-70-26-12,-31-12-1,0 0 1,0 0 0,0-1 0,0 0 0,14-1 0,26 2 9,-20 1-12,0-1 1,35-3-1,-10 2 12,-44 0-10,0-1-1,-1 0 0,1 0 1,-1-1-1,1-1 0,-1 0 1,1 0-1,13-6 0,-11 3 0,7-5 5,1 2 0,0 0-1,31-5 1,-31 10-6,-7 1 0,0 0 0,0-1 0,0 0 0,20-9 0,40-26 15,-57 32-13,-13 5-1,-1-1 0,0 1 1,0-1-1,1 0 0,5-4 0,-3 3-1,-1-1-1,1 1 1,0 0-1,11-4 1,-12 6 2,0-2 0,0 1 1,0-1-1,0 1 0,0-2 1,-1 1-1,7-5 0,32-23 29,-15 8-25,-23 20-2,-1-1 0,0 0 0,0 0 0,0 0 0,-1 0 0,7-9 1,20-30 8,-21 31-11,-1-1 0,0 0 1,-1 0-1,0-1 0,-1 0 0,0 0 0,6-22 0,2-35 30,-11 46-7,1-1 1,2 1-1,0 1 1,14-30-1,-19 50-23,10-22 2,2 0-1,0 1 0,2 1 0,20-25 1,-32 45-2,-1 1 1,1 0-1,0 0 0,0 0 1,6-3-1,-7 5 0,1-1 0,-1 0 0,0 0 0,0-1-1,0 1 1,0-1 0,4-5 0,18-14-1,15-15-2,-22 19 1,0 1 0,1 0 1,0 2-1,34-21 0,36-10-9,-75 38 5,1 0 0,-1 2 1,1 0-1,1 0 0,26-5 0,-18 5 4,4-4 5,-1 0 0,48-27-1,-12 5 6,4 4 2,-43 20-5,-1-1 0,-1-2 0,0 0 0,32-23 0,-36 20-7,-7 5 3,1 0-1,0 0 0,0 1 1,1 0-1,0 1 1,15-5-1,-12 5 12,28-13-1,-18 7 0,24-14 3,0-3-1,81-64 0,-99 70-13,14-9 3,-11 7 9,54-48-1,-48 37 6,-29 27-8,0 0 1,-1-1-1,16-20 0,-3 6 14,-19 22-21,-1-1-1,0 0 0,0 0 0,-1 0 0,1 0 0,4-8 0,-4 3 6,0 1-1,-1-1 1,0 0-1,0 0 1,0-1-1,-1 1 1,-1 0-1,0-1 1,0 1 0,-1-1-1,-1-10 1,2 11-3,-1 1 0,1-1-1,3-12 1,1-20-173,-5 40 125,0 1 0,-1-1 0,1 1 0,0-1 0,-1 1 0,1 0 0,-1-1 0,1 1 0,0-1 0,-1 1 0,1 0 0,-1-1 0,1 1 0,-1 0 0,1 0 0,-1-1 0,1 1 0,-1 0 0,1 0 0,-1 0 0,0 0 0,1 0 0,-1 0 1,1 0-1,-1 0 0,1 0 0,-1 0 0,0 0 0,1 0 0,-1 0 0,1 0 0,-1 0 0,1 0 0,-1 1 0,0-1 0,-9 1-1896,-21-3-2367,-4 5-285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1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1552,'-4'1'536,"3"-1"-378,0 0-1,1 0 0,-1 0 0,0 0 0,0 0 0,0 1 0,0-1 0,1 0 0,-1 0 0,0 1 0,0-1 0,1 1 0,-1-1 0,0 1 0,1-1 0,-1 1 1,0-1-1,1 1 0,-1-1 0,1 1 0,-1 0 0,1-1 0,-1 1 0,1 0 0,-1 0 0,1-1 0,0 1 0,-1 0 0,1 0 0,0-1 0,0 1 0,-1 0 1,1 0-1,0 1 0,-14 23 2561,13-12-1919,-1 8 134,0-17-812,1-1 1,0 1 0,0 0-1,1 0 1,-1 0-1,1 0 1,-1 0-1,1 0 1,1 0-1,-1 0 1,0 0 0,1 0-1,1 4 1,2 5 139,1 1 0,10 17 0,8 25 176,-7-2-71,45 99 0,-53-138-365,138 298 1104,-130-280-1035,28 42 1,5 8-12,-27-43 75,2-1 0,39 47 0,7 11 22,-54-70-129,19 47-1,-6-14 3,92 160 233,-82-153-164,92 121-1,18-21 55,-95-109-97,161 166 216,-176-180-183,-1 1 0,48 77 0,-55-79-28,2-2 0,1-1 1,71 62-1,-64-61 52,37 48 1,26 27 197,-41-55-208,-3 3 1,-3 2-1,66 99 0,-110-145-74,1-1 1,0 0-1,2-1 0,0-1 0,1-1 0,0 0 0,2-1 0,0-1 1,28 16-1,-20-12 52,-1 0 0,0 1 0,-2 2 0,0 0 0,36 44 0,-26-29-34,2-2 1,41 31 0,-35-31-26,55 57 0,-21-2 5,-32-38-3,-30-35-17,-1 0-1,31 27 1,-14-17 3,-18-16 3,1 1 0,22 13 0,-34-25 8,-1-1 0,1 1 0,0-1 0,0 0 0,-1 1 0,1-1 0,0 0 0,-1 0-1,0 1 1,1-1 0,-1 0 0,0 0 0,0 0 0,0 0 0,-1-2 0,3-42 319,-5-66 4,2-61-224,2 156-106,-1 0 0,-1 0-1,0 1 1,-1-1 0,-8-28-1,10 45-10,0 0 0,0 0 0,0 0 0,0 0 0,0 0-1,0 0 1,-1 0 0,1 1 0,0-1 0,0 0 0,0 0 0,0 0-1,0 0 1,0 0 0,0 0 0,0 0 0,0 0 0,0 0-1,-1 0 1,1 0 0,0 0 0,0 0 0,0 0 0,0 0-1,0 0 1,0 0 0,0 0 0,0 0 0,-1 0 0,1 0 0,0 0-1,0 0 1,0 0 0,0 0 0,0 0 0,0 0 0,0 0-1,-1 0 1,1 0 0,0 0 0,0 0 0,0 0 0,0 0-1,0 0 1,0 0 0,0 0 0,0 0 0,0 0 0,0-1 0,-1 1-1,1 0 1,0 0 0,0 0 0,0 0 0,0 0 0,0 0-1,0 0 1,0 0 0,0-1 0,0 1 0,-5 18 45,-3 24-19,3 144 24,5-165-48,7 41 3,-4-47-3,-2-1 1,1 1-1,-2 17 0,1-21 0,-1 9 11,-1-19-14,1-1 0,0 1-1,0-1 1,0 0 0,0 1 0,0-1 0,-1 1 0,1-1 0,0 1 0,0-1 0,-1 0 0,1 1 0,0-1 0,-1 1 0,1-1 0,0 0 0,-1 1 0,1-1 0,-1 0 0,1 0-1,0 1 1,-1-1 0,1 0 0,-1 0 0,1 0 0,-1 0 0,1 1 0,-1-1 0,1 0 0,-1 0 0,1 0 0,-2 0 0,-2 4 13,0 1 1,0-1 0,0 1-1,0 0 1,-3 7-1,1-4 47,1 0 48,-1-2-1,0 1 1,0-1 0,-12 10 0,15-14-76,0 0 1,0 0-1,0-1 1,0 1 0,0 0-1,0-1 1,-1 0-1,1 0 1,-1 0-1,1 0 1,-1 0-1,1-1 1,-7 0-1,-21 0 261,-33 4 0,39-2-195,1-1 0,-39-3 0,58 1-90,0 0 0,0 0-1,0-1 1,1 0 0,-1 0 0,1 0 0,-1-1 0,1 1 0,0-1 0,0 0 0,0-1 0,-5-4 0,-5-4 15,17 22 33,-3-9-63,0-1 0,0 0 0,0 1 0,1-1 0,-1 0 0,0 1 0,0-1 0,0 0 0,0 1 0,0-1 0,0 0 0,0 0-1,1 1 1,-1-1 0,0 0 0,0 0 0,0 1 0,1-1 0,-1 0 0,0 0 0,0 1 0,1-1 0,-1 0 0,0 0 0,1 0-1,-1 0 1,0 1 0,0-1 0,1 0 0,-1 0 0,0 0 0,1 0 0,-1 10-2113,0-10 2021,0 0 0,0-1 0,0 1 0,0 0 1,0 0-1,-1 0 0,2 0 0,-1 0 1,0-1-1,0 1 0,0 0 0,0 0 1,0 0-1,0 0 0,0 0 0,0-1 1,0 1-1,0 0 0,0 0 0,0 0 1,0 0-1,1-1-977,0 1 977,-1 0 0,0 0 0,0 0 1,0 0-1,0 0 0,0 0 0,1 0 1,-1 0-1,0 0 0,0 0 0,0 0 1,0 0-1,0 0 0,1 0 0,-1 0 1,0 0-1,0 0 0,0 0 0,0 0 0,0 0 1,1 0-1,-1 0 0,0 0 0,0 0 1,1 2-979,6-31-3833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27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1288,'0'10'1577,"-4"-5"-265,1 1 32,-1 3-608,2 2-176,-4-7-271,5-2-113,2-1-104,-1-8-681,2-4-863,2 5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1297 2511 8714,'-4'17'338,"0"1"301,0 1-1,-9 19 1,10-31-320,-1 1 0,0-1 0,0 0 1,-1 0-1,1 0 0,-2-1 0,1 1 0,-7 5 0,1-2-21,0 1-1,-1-2 1,0 0-1,-26 15 1,32-21-241,0-1 0,0 0 0,0 0 0,0 0 1,-1-1-1,1 0 0,0 0 0,-1 0 1,1-1-1,0 0 0,-1 0 0,1-1 1,-12-2-1,-2-3 148,0 0 1,0-1-1,1-2 1,0 1-1,1-2 1,-21-14-1,-98-80 397,123 92-588,-87-76 128,4-5 1,-167-208 0,231 259-106,3-2 0,2 0 0,1-2 0,-34-84 0,40 72-17,2-1-1,3 0 1,-13-104 0,23 102-18,3 0 0,3-1 0,8-68 0,-3 88-12,1-1 0,3 0 1,1 2-1,2-1 0,1 1 1,3 1-1,24-46 0,-13 38-11,1 2-1,3 1 1,1 2-1,3 1 1,53-51-1,-25 32 6,3 4 1,3 2-1,119-73 0,-154 110 14,2 2 0,-1 1 1,2 2-1,48-12 0,-25 13-6,115-9 0,-147 19 19,1 2 0,-1 2 0,1 0 1,-1 2-1,1 1 0,-1 1 0,-1 2 0,1 0 0,-2 2 0,1 1 1,-1 1-1,-1 2 0,43 28 0,35 36 110,119 117-1,-109-92-78,-58-52-7,87 102 0,-114-117 2,-1 2 1,-3 0-1,0 1 1,21 53-1,-28-49 15,-2 1 0,16 76 0,3 90 10,-22-118-12,36 133 1,-40-200-44,2-1 0,0 0 0,2 0 1,1-1-1,0-1 0,2 0 0,1-1 0,0 0 1,1-2-1,28 25 0,-27-28 3,0-1 0,1-1-1,0 0 1,1-2 0,1 0-1,0-2 1,0 0 0,1-1 0,0-1-1,1-1 1,42 7 0,-50-13 22,0-1 0,0 0 0,0-1 0,0 0 0,0-1 0,0-1 0,0 0 0,-1-1-1,1-1 1,-1 0 0,0-1 0,24-14 0,-17 7 26,-1-1 0,0-1-1,-1 0 1,-1-2-1,0 0 1,-1-1-1,16-23 1,-25 28-15,0 0 0,-1 0 0,0-1-1,-1 0 1,0-1 0,-1 1 0,-1-1 0,-1 0 0,3-22-1,-2 2 149,-2-1-1,-5-65 0,-2 66-98,-1 0 0,-1 1 0,-20-52 0,-9-42-84,36 127-18,0 0 0,0 1 0,0-1 0,0 0 0,0 0 0,0 0 0,1 0 1,-1 0-1,0 0 0,0 0 0,1 0 0,-1 0 0,0 0 0,1 0 0,-1 1 0,1-1 0,-1 0 0,1 0 0,-1 0 0,1 1 0,0-1 0,0 0 0,-1 1 1,1-1-1,0 1 0,0-1 0,-1 1 0,1-1 0,0 1 0,0-1 0,0 1 0,0 0 0,2-1 0,37-6-712,-29 6 452,0 0-374,0-1-1,-1 0 1,1-1-1,-1 0 1,1 0-1,-1-1 0,0 0 1,-1-1-1,1 0 1,-1-1-1,12-9 0,13-20-3362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401 885 1976,'0'1'260,"0"0"-1,1 0 1,-1 0-1,0 0 1,0 0-1,0 0 1,-1 0-1,1 0 1,0 0-1,0 0 1,0 0-1,-1 0 1,1-1-1,0 1 1,-1 0-1,-3 0 2403,5-11-1810,12 11 1282,-6 6-1583,-6-6-520,-1-1 0,0 1 0,0-1 0,1 1 0,-1-1 0,0 1 0,1-1 0,-1 1 1,0-1-1,1 0 0,-1 1 0,1-1 0,-1 1 0,1-1 0,-1 0 0,1 1 0,-1-1 0,1 0 0,-1 0 0,1 1 0,-1-1 1,1 0-1,0 0 0,-1 0 0,1 0 0,-1 0 0,1 0 0,-1 0 0,1 0 0,0 0 0,-1 0 0,1 0 0,-1 0 0,1 0 0,0-1 1,2 1 67,0-1 1,0 1 0,-1 0 0,1-1 0,0 1 0,0 0 0,0 1 0,-1-1 0,1 1 0,0-1-1,0 1 1,-1 0 0,1 0 0,0 0 0,-1 0 0,1 0 0,2 2 0,10 3 207,-5-2-127,1-1-1,0-1 1,0 0-1,13 1 1,-9-2-63,-2 0-58,0 0 1,0-1 0,0 0 0,-1-1 0,22-5 0,-16 3 40,1 0 1,0 1-1,0 0 0,27 3 0,30-2 151,-65 0-235,-1 0 0,1 0 0,0-1 0,-1-1 0,1 0-1,-1 0 1,0-1 0,0 0 0,0-1 0,17-10 0,17-10 88,-23 12-50,13-11 11,-3-4-20,-18 17-30,0 0 0,-1-1 0,-1 0 0,0-1 1,13-18-1,5-12 29,-22 33-30,0 1 0,0-2-1,-1 1 1,9-22 0,-7 5 75,-1 0 1,-1 0-1,-2 0 0,-1-1 1,-1 0-1,-2-36 0,-1 57-48,0-1 0,-1 1 0,1 0 0,-2 1 0,1-1 0,-1 0 0,0 1 0,0-1-1,-1 1 1,0 0 0,-9-11 0,6 7 19,-1-1 0,-8-19 0,12 20-34,-1 1-1,1 0 1,-1 1-1,-1-1 1,0 1-1,0 0 1,0 0-1,-1 1 1,0 0-1,-1 0 1,0 0-1,0 1 1,0 1-1,-1-1 1,1 1-1,-1 1 0,-16-7 1,-15 1 122,24 6-110,0-1 0,1 0 0,-22-9 0,24 7-23,-2 0-1,1 1 0,-1 1 1,0 1-1,0 0 1,0 1-1,-21-2 1,12 4 26,1 1 0,0 1-1,0 1 1,-27 6 0,-159 31 290,186-33-277,0 2 1,0 0-1,0 1 1,1 1-1,-36 24 1,44-24-42,0 1 0,1 0 1,-14 17-1,13-14 4,0 0 0,-23 16 0,26-22 6,-1-1 0,1 2 1,1 0-1,0 0 0,0 1 1,1 0-1,0 1 0,0 0 1,1 0-1,1 0 0,-12 25 1,-8 17 44,21-43-48,0 1 0,0 1 1,1-1-1,0 1 0,1 0 0,-3 18 0,5-21-14,1 0-1,1 0 1,0 1 0,0-1-1,1 0 1,0 0 0,0 0-1,1 0 1,1 0 0,-1 0-1,1 0 1,1-1-1,0 1 1,0-1 0,0 0-1,9 11 1,6 0 4,0-2 0,2 0 0,35 24 0,13 9 13,-60-44-20,-1-2 1,1 1 0,0-1 0,0-1 0,1 1-1,-1-2 1,1 1 0,-1-1 0,1-1-1,12 1 1,-12-1 1,0-1 0,0-1-1,-1 0 1,1 0 0,-1-1 0,1 0 0,14-5 0,25-5 11,33-4 24,-37 3-20,-36 10-11,-1 1 0,1-1-1,0 1 1,-1 1 0,14-2 0,-14 6-54,3 0 213,-11-3-241,0 0 1,0 0-1,1 0 0,-1 0 0,0 0 1,0 0-1,0 0 0,1 0 0,-1-1 1,0 1-1,0 0 0,0 0 0,1 0 1,-1 0-1,0 0 0,0 0 0,0 0 1,0 0-1,1 0 0,-1-1 0,0 1 1,0 0-1,0 0 0,0 0 0,0 0 1,0-1-1,1 1 0,-1 0 0,0 0 1,0 0-1,0 0 0,0-1 0,0 1 1,0 0-1,0 0 0,0 0 0,0-1 0,0 1 1,0 0-1,0 0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6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684 1129 1400,'-17'9'5365,"-10"4"-312,25-12-4860,-1-1 1,1 1-1,-1-1 0,0 0 1,1 0-1,-1 0 0,0 0 1,1 0-1,-1-1 0,1 1 1,-1-1-1,0 1 0,1-1 1,0 0-1,-1 0 0,-2-2 1,4 3-164,-19-11 746,-1 1 1,-1 2-1,0 0 0,0 1 0,-43-8 0,58 14-698,-1 0 0,1 0-1,0-1 1,0 0 0,1-1 0,-1 1-1,0-1 1,1-1 0,0 1-1,0-1 1,0 0 0,-6-6 0,2 1 36,0-1-1,1-1 1,0 0 0,1 0 0,-10-18 0,6 12 28,-1 0 1,-1 0-1,0 2 1,-1 0-1,-1 0 1,0 2-1,-1 0 1,0 0-1,-1 2 0,-21-10 1,34 18-109,0 0 0,1 0 0,-1 0 0,1-1 0,-1 1 0,1-1-1,1 0 1,-1 0 0,0-1 0,1 1 0,0-1 0,0 0 0,0 1 0,1-1 0,-4-11 0,3 5-28,1 0 0,0 0 0,0-1 0,1 1 0,1-1 0,2-21 0,2-6 9,3 0-1,1 1 1,1 0-1,16-38 0,-18 62 4,1 0-1,0 1 0,0 0 1,2 0-1,17-18 0,-17 18-11,-2 4-2,82-94 17,-71 84-21,0 1 1,1 1-1,25-17 0,-27 25 3,0 0 0,0 1-1,1 0 1,35-8 0,-15 4-2,-19 7 0,0 0-1,0 2 1,36-2-1,64 4 5,-41 5 15,78 14 0,-140-15-13,0 1 1,-1 0-1,1 2 1,-1-1-1,0 2 1,0 0-1,-1 1 1,0 1 0,0 0-1,-1 1 1,0 0-1,0 1 1,17 19-1,138 139 56,-151-150-53,-1 1 0,-1 0 1,0 2-1,-2-1 0,-1 2 0,0 0 1,16 43-1,-22-45 14,0 0 0,-2 0 0,0 1 0,-1-1 0,-1 1 0,-1 0 0,-2 0 0,0 0 0,-4 33 1,2-44 24,-1 1 1,-1-1 0,0 0 0,0-1-1,-1 1 1,-8 14 0,-44 57 351,37-55-276,-33 43 271,-3-4 0,-82 77-1,119-126-284,-1-1-1,-1 0 0,-1-2 1,0 0-1,0-2 0,-1 0 1,-1-2-1,0 0 1,0-2-1,-1 0 0,-31 4 1,38-10-70,0-1-1,0-1 1,-1 0 0,1-1 0,0-2 0,0 1 0,0-2 0,1 0 0,-1-2 0,1 1 0,0-2-1,-30-17 1,20 9-24,0-2-1,2-2 1,0 0-1,1-1 1,1-2-1,-36-43 0,44 45-8,0-1 0,1-1 0,-14-30 0,-25-74-1,29 68-8,0-3-35,3 0 1,-20-91-1,39 141 52,-3-12-679,0-1 0,2 0 0,0-25 1,3 42-209,0-1-1,1 0 1,0 1 0,0-1 0,1 0 0,0 1 0,1 0 0,-1-1 0,1 1-1,1 0 1,-1 1 0,1-1 0,8-10 0,24-17-5643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48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1 459 1192,'13'5'4685,"-4"-19"-1199,-8 12-3439,47-88 4399,13-32-2766,-40 87-1267,29-75-1,-17 20-127,-33 90-283,0 0 0,0 0 0,0 0 0,0 0-1,0 0 1,0 0 0,0 0 0,0 0 0,0 0 0,0 1-1,0-1 1,0 0 0,0 0 0,0 0 0,1 0 0,-1 0 0,0 0-1,0 0 1,0 0 0,0 0 0,0 0 0,0 0 0,0 0-1,0 0 1,0 0 0,0 0 0,0 0 0,0 0 0,0 0-1,0 0 1,0 0 0,0 0 0,0-1 0,1 1 0,-1 0 0,0 0-1,0 0 1,0 0 0,0 0 0,0 0 0,0 0 0,0 0-1,0 0 1,0 0 0,0 0 0,0 0 0,0 0 0,0 0-1,0 0 1,0 0 0,0 0 0,0 0 0,0 0 0,0 0 0,0 0-1,0-1 1,0 1 0,0 0 0,0 0 0,0 0 0,0 0-1,2 8 71,2 12 13,-3 2-21,-1 1 1,-5 44-1,3-41-41,-1-8-8,0 0 0,-1 0-1,0 0 1,-2-1 0,0 1 0,-1-1 0,-1-1 0,-14 24-1,11-21 20,0 1-1,1 0 0,1 0 1,1 1-1,0 1 0,-7 38 1,13-54 42,1-7 33,1 1-99,0 0 0,0 0 0,0 0 1,1 0-1,-1-1 0,0 1 1,0 0-1,0 0 0,0 0 0,0 0 1,0 0-1,1-1 0,-1 1 0,0 0 1,0 0-1,0 0 0,0 0 0,1 0 1,-1 0-1,0 0 0,0 0 0,0 0 1,1 0-1,-1 0 0,0 0 1,0 0-1,0 0 0,1 0 0,-1 0 1,0 0-1,0 0 0,0 0 0,0 0 1,1 0-1,-1 0 0,0 0 0,0 0 1,0 0-1,1 0 0,-1 0 0,0 0 1,0 0-1,0 1 0,0-1 0,1 0 1,-1 0-1,0 0 0,46 16 280,1-3 1,0-1-1,71 7 0,149-2 75,-246-16-327,-11-1 23,0 1 1,-1-1-1,17-2 1,-68-21-1496,1 3-4818,22 11 1761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6:50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13770 2697,'-23'4'8496,"25"-5"-8254,0 0 0,0 0 0,1 0 0,-1 0-1,0 0 1,0 0 0,0-1 0,0 1 0,0-1 0,0 1 0,-1-1-1,1 0 1,0 0 0,-1 0 0,1 0 0,-1 0 0,2-2 0,17-19 939,9 4-420,54-27 0,-51 30-578,47-32 0,-30 14 6,58-45 210,-18 7-151,102-63 0,102-88-89,-79 54-116,-180 144-33,5-2-1,-1-3 1,42-41-1,134-189 33,-122 145-19,5 4 0,161-143 0,-221 217-18,0-1 1,43-62-1,51-93 12,-108 158-15,22-40 3,19-26-2,61-63 7,19-27-4,-26 31 5,118-179-6,-143 190 22,39-67 31,-114 184-56,137-234 17,22 14-7,-145 214-11,5-5 4,-2-2 0,57-96 0,0-47 14,-42 83 4,77-120-1,55-77 68,50-131 19,-167 321-76,83-201-1,-96 188 4,6 1-1,107-167 0,-105 198 15,52-109 1,67-170 5,-26 6-14,-81 185-19,23-36 9,35-29 33,-44 91-24,-17 7 6,101-239-23,-95 202-7,253-762 586,-106 376-473,-188 499-116,6-11 7,47-143 0,-23 7-9,78-255 42,-51 175-21,-15 43-4,37-82-10,-35 100 4,5-18-7,-29 143-13,-14 34 0,-31 54 4,-1 0 0,-1 0 0,-1-1 0,-1 0 0,2-42 0,-3 27 20,10-45 0,19-13-35,-29 88 14,-4 16-237,-1-3-148,1-1-1,-1 1 1,1 0 0,0 0 0,-1 0-1,1 0 1,0 0 0,0 0-1,0 0 1,0 0 0,1 0 0,-1 0-1,0 0 1,1 0 0,0 0-1,-1 0 1,1-1 0,0 1-1,0 0 1,0 0 0,1 1 0,10 16-4269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01:2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52 489 1880,'-1'-1'430,"0"1"-1,0-1 0,0 1 1,1-1-1,-1 1 0,0-1 1,0 1-1,0-1 0,0 0 1,1 1-1,-1-1 0,0 0 1,0-1-1,-5-14 2252,6-25-2653,1 36 69,-1-1 0,1 1 0,-1 0 0,-1-1 0,0-4 0,-5 30 945,6 4-790,0-1 0,2 0 0,1 1 0,5 24 1,3 20 736,-5-51-526,-3-14-86,-1-12-28,-2-22 97,-5-41 0,-1 4-373,6 52-56,1 10-5,-1 0 1,0 0 0,-1 0 0,1 0 0,-1 0 0,0 0 0,0 0 0,-1 1-1,0-1 1,-3-6 0,5 12-11,0 0 0,0 0-1,0 0 1,0-1 0,0 1-1,0 0 1,-1 0 0,1 0-1,0 0 1,0 0 0,0 0-1,-1 0 1,1 0 0,0 0 0,0 0-1,0 0 1,0-1 0,-1 1-1,1 0 1,0 0 0,0 0-1,0 0 1,-1 0 0,1 1-1,0-1 1,0 0 0,0 0-1,-1 0 1,1 0 0,0 0-1,0 0 1,0 0 0,0 0-1,-1 0 1,1 0 0,0 0 0,0 1-1,0-1 1,0 0 0,0 0-1,0 0 1,-1 0 0,1 0-1,0 1 1,0-1 0,0 0-1,0 0 1,0 0 0,0 0-1,0 1 1,0-1 0,0 0-1,0 0 1,0 0 0,0 1 0,0-1-1,0 0 1,0 0 0,0 0-1,0 1 1,0-1 0,0 0-1,-3 12 12,2 3-18,1 0 0,0 0 0,1 0 0,1-1 0,0 1 0,5 16 0,30 84-12,-36-111 17,2 5 5,0 0 1,1 0-1,0-1 0,1 1 1,9 14-1,-17-53 234,-3-5-56,-5-71-1,-1-14 203,12 119-358,0-1-1,0 1 0,0 0 0,-1-1 0,1 1 0,0 0 0,-1 0 0,1 0 1,-1-1-1,1 1 0,-1 0 0,0 0 0,-1-1 0,2 2-13,0 0-1,-1 0 1,1 0 0,0 0-1,-1 0 1,1 0 0,0 0-1,0 0 1,-1 0-1,1 0 1,0 0 0,-1 1-1,1-1 1,0 0 0,0 0-1,0 0 1,-1 1-1,1-1 1,0 0 0,0 0-1,0 0 1,-1 1 0,1-1-1,0 0 1,0 0 0,0 1-1,0-1 1,0 0-1,0 1 1,-1-1 0,1 0-1,0 1 1,-8 35 275,6-5-274,1 0 1,2 0-1,1 0 0,2 0 0,1-1 0,1 0 0,2 0 0,1 0 0,1-1 0,14 29 0,-22-54-4,1 2 14,0 0-1,0 0 1,0 0-1,0-1 1,1 1-1,4 4 1,-8-10-18,0 0 1,0 0 0,0 0-1,0 0 1,0 0 0,0 0-1,0 0 1,0 0 0,0-1-1,0 1 1,0 0 0,0 0-1,0 0 1,0 0 0,0 0-1,0 0 1,0 0 0,0 0-1,0 0 1,0 0 0,0 0-1,0-1 1,0 1 0,0 0-1,0 0 1,0 0 0,0 0-1,0 0 1,0 0 0,0 0-1,0 0 1,0 0 0,0 0-1,0 0 1,0 0 0,0-1-1,0 1 1,0 0 0,0 0-1,0 0 1,0 0 0,0 0-1,0 0 1,0 0-1,0 0 1,1 0 0,-1 0-1,0 0 1,0 0 0,0 0-1,0 0 1,0 0 0,0 0-1,0 0 1,0 0 0,0 0-1,0 0 1,0 0 0,1 0-1,-1 0 1,0 0 0,0 0-1,-3-14 213,-7-16 12,-107-295 870,114 319-1082,1 0 10,0 1 0,0-1-1,-1 1 1,0 0 0,-5-7 0,6 34 72,8 23-103,1 1 0,3-2 0,1 1 0,3-2 0,1 1 1,40 77-1,-53-118 6,-1 1 1,1-1 0,1 1 0,-1-1-1,0 0 1,1 0 0,-1 0 0,1 0 0,0 0-1,0-1 1,6 5 0,-20-28 122,-23-21 14,-21-21 226,76 88-358,-2 0-1,0 2 1,21 41 0,-38-65-8,47 76-1,78 95 1,-118-161 4,-5-7 5,1-1 1,-1 1-1,1-1 1,9 8-1,-43-37 299,-56-45 49,61 54-308,3 2-29,1-1 1,-31-27 0,50 40-27,0 0 1,0 0 0,1 1-1,-1-1 1,0 0-1,0 0 1,1 0-1,-1 0 1,0 0-1,1 0 1,-1 0-1,1 0 1,0-1-1,-1-1 1,1 3 1,0 0 0,0-1-1,0 1 1,0 0 0,0-1 0,1 1-1,-1 0 1,0-1 0,0 1 0,0 0 0,0 0-1,1-1 1,-1 1 0,0 0 0,0 0 0,1 0-1,-1-1 1,0 1 0,1 0 0,-1 0-1,0 0 1,0 0 0,1-1 0,-1 1 0,0 0-1,1 0 1,-1 0 0,0 0 0,1 0-1,-1 0 1,1 0 0,2 0-7,1 0-1,-1 0 1,1 1-1,-1-1 1,0 1-1,1 0 1,-1 0-1,5 2 1,62 30 0,-1 2-1,123 87 1,-141-91 212,-78-45-166,-1 0 1,2-2 0,0-1 0,1-1 0,-24-22 0,-108-116-32,41 38-26,106 108 21,-15-13-45,22 20-15,16 13-35,55 40-9,26 23 64,-14 3 19,86 77 51,-75-70 90,-92-83-118,1 0 0,0 0 0,0 0-1,0 0 1,0 0 0,0 0 0,0 0 0,0 0 0,-1 0-1,1 0 1,0 0 0,0 0 0,0 0 0,0 0-1,0 0 1,0 0 0,0 0 0,0 0 0,-1 0-1,1 0 1,0 0 0,0 1 0,0-1 0,0 0 0,0 0-1,0 0 1,0 0 0,0 0 0,0 0 0,0 0-1,0 0 1,0 0 0,0 1 0,-1-1 0,1 0-1,0 0 1,0 0 0,0 0 0,0 0 0,0 0 0,0 0-1,0 0 1,0 1 0,0-1 0,0 0 0,0 0-1,0 0 1,0 0 0,0 0 0,0 0 0,1 0-1,-1 1 1,0-1 0,0 0 0,0 0 0,0 0 0,0 0-1,0 0 1,0 0 0,0 0 0,0 0 0,0 0-1,0 0 1,0 0 0,0 1 0,1-1 0,-1 0-1,-16-2 49,-16-7-24,12 3-21,0-1 1,1-1-1,0-1 1,0-1-1,1 0 1,0-1-1,1-1 1,0-1-1,-18-17 1,13 7-19,0 0 0,1-1 0,2-1 0,0-1 0,2 0 1,1-2-1,1 0 0,1 0 0,2-2 0,-15-52 0,-3-20 20,-25-110-14,55 212 7,-2-10-11,0 1 1,1-1-1,0-12 0,1 20 6,0-1 1,1 1-1,-1 0 1,0-1-1,1 1 1,0 0-1,-1 0 1,1-1-1,0 1 1,0 0-1,0 0 1,0 0-1,1 0 1,-1 0-1,0 0 0,1 1 1,0-1-1,3-3 1,40-34-28,-46 42 33,0 1 0,0-1 0,0 0 0,0 1 0,1-1 0,-1 1 0,1 4 0,-3 13-16,-62 239-25,65-260 40,0 1-1,0-1 1,0 0-1,0 0 0,0 1 1,0-1-1,0 0 1,0 0-1,0 1 1,0-1-1,0 0 0,0 1 1,-1-1-1,1 0 1,0 0-1,0 0 1,0 1-1,0-1 0,-1 0 1,1 0-1,0 1 1,0-1-1,0 0 1,-1 0-1,1 0 0,0 0 1,0 1-1,-1-1 1,1 0-1,0 0 1,0 0-1,-1 0 1,-4-7-28,0-16-7,3 3 25,1 0-1,1 0 1,1 0-1,0 0 1,2 0 0,0 0-1,1 1 1,1-1 0,1 1-1,0 0 1,2 1 0,17-32-1,0 1 1,-20 37 18,0 0 1,14-19-1,-19 31-7,0-1 0,1 1-1,-1 0 1,0 0 0,1-1 0,-1 1 0,1 0 0,-1 0-1,0 0 1,1-1 0,-1 1 0,1 0 0,-1 0 0,1 0-1,-1 0 1,1 0 0,-1 0 0,0 0 0,1 0 0,-1 0-1,1 0 1,-1 0 0,1 0 0,-1 0 0,1 1 0,-1-1-1,0 0 1,1 0 0,-1 0 0,1 1 0,-1-1 0,0 0-1,1 0 1,-1 1 0,0-1 0,1 0 0,-1 1 0,0-1-1,0 0 1,1 1 0,-1-1 0,0 1 0,0-1 0,1 0-1,-1 1 1,0-1 0,0 1 0,1 0 2,0 0 1,-1 0-1,1 0 1,-1 1-1,1-1 1,-1 0-1,1 0 1,-1 0-1,0 0 1,1 1-1,-1-1 1,0 0-1,0 0 0,0 0 1,0 1-1,0-1 1,0 0-1,0 0 1,-1 2-1,-22 36-34,-31 37 0,1 0-77,50-72-7,2-6 32,6-15-7,10-23 67,29-69 146,-30 70 31,32-64 1,-40 91-302,1 1-1,1 0 1,0 0 0,1 1-1,0-1 1,0 2-1,1 0 1,0 0 0,16-11-1,-20 17-524,0 0 0,1 0 0,-1 0 0,1 1 0,-1 0 0,1 0 0,0 1 0,9-1 0,19-3-3925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6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53 3065,'1'-3'3973,"3"-6"-2582,-2 5-277,-2 3-950,0-1 1,0 1-1,0 0 0,0 0 0,0 0 0,-1 0 0,1 0 0,0 0 0,0 0 0,-1-1 0,1 1 1,-1 0-1,1 0 0,-1 0 0,1 0 0,-1 1 0,0-1 0,1 0 0,-1 0 0,0 0 1,0 0-1,0 1 0,0-1 0,0 0 0,0 1 0,0-1 0,0 1 0,0-1 0,0 1 0,-2-1 1,-1-1 165,0 1 0,-1-1 1,0 1-1,1 0 1,-1 1-1,-7-1 1,-6 1 176,-1 2 1,1 0 0,0 1-1,0 1 1,0 1 0,-26 10-1,4 2 198,-62 36-1,57-27-166,-72 58-1,97-67-425,1 1 0,0 0 0,1 2 0,1 0 0,-17 27 0,29-38-77,-1 0 0,1 1 0,1-1 0,-1 1 0,2 0-1,-1 0 1,2 1 0,-4 20 0,5-24-23,1 0 0,0 0 0,1 0-1,0 0 1,0 0 0,0 0 0,1 0-1,0-1 1,0 1 0,1-1 0,0 1-1,0-1 1,0 0 0,8 10 0,-2-5-6,0 1 0,1-2 0,0 0 0,1 0 0,0 0-1,1-2 1,14 10 0,-4-6-6,-1-1 0,2-1 1,39 13-1,-12-10-5,1-2 0,0-3 0,68 4 0,-44-9-37,0-4-1,0-2 1,139-26 0,-32-17-2470,-170 43 1302,-9 2-281,-24 10-7313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107 855 7378,'-4'-29'8763,"-11"-16"-6784,6 19-1007,-35-132 621,38 125-1399,1 0 0,-2-64 0,7 44 19,14-89-1,-11 120-193,2 0 0,0 0 0,2 0 0,0 1 0,2 0 0,17-33 0,-23 48-25,1 1 0,0-1 0,0 1 0,0 0 0,1 0 0,8-7 0,-12 11 3,1 0 1,0 0-1,0 0 1,0 0 0,0 0-1,0 0 1,0 0-1,0 0 1,0 1 0,0-1-1,0 1 1,0 0-1,0-1 1,1 1-1,-1 0 1,0 0 0,0 0-1,0 1 1,0-1-1,0 0 1,0 1-1,1 0 1,1 0 0,2 3-1,-1-1 1,1 1 0,-1 0 0,0 0 0,0 0 0,-1 1-1,1-1 1,-1 1 0,0 0 0,0 1 0,-1-1 0,1 1-1,-1-1 1,0 1 0,3 12 0,-1-6 2,-1 0 0,-1 1-1,0-1 1,-1 1 0,0 0 0,-1 0 0,-1 13 0,0-16-16,-1 0 0,-1-1 1,0 1-1,0-1 0,-1 1 0,0-1 1,-1 0-1,0 0 0,0 0 1,-1-1-1,0 0 0,0 1 1,-1-2-1,0 1 0,-1-1 1,0 0-1,0 0 0,0-1 0,-1 1 1,1-2-1,-2 1 0,1-1 1,-1-1-1,1 1 0,-19 5 1,-22 2-37,35-9 19,-1 0-1,-17 8 1,32-11 33,-1 0 0,1 0 0,0 0 0,-1 0 0,1 0 1,0 0-1,-1 1 0,1-1 0,0 0 0,-1 0 0,1 0 1,0 1-1,0-1 0,-1 0 0,1 0 0,0 1 1,0-1-1,-1 0 0,1 1 0,0-1 0,0 0 0,0 1 1,0-1-1,0 0 0,0 1 0,-1-1 0,1 0 0,0 1 1,0-1-1,0 0 0,0 1 0,0-1 0,0 0 1,0 1-1,0-1 0,0 0 0,1 1 0,-1-1 0,0 0 1,0 1-1,0-1 0,0 0 0,0 1 0,1-1 1,-1 0-1,0 1 0,15 12 96,25 7 68,1-2 1,63 20 0,23 9-49,-90-31 15,50 30 0,-74-38-558,-1 1 1,0 0 0,0 0 0,-1 1-1,-1 1 1,1 0 0,12 18 0,-4 1-3549,-1-3-551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7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165 505 11819,'7'-17'607,"0"0"0,-1 0 0,-1 0 0,-1-1 1,4-27-1,-8 29-277,0-1-1,-1 0 1,-1 0 0,-1 1 0,-9-31-1,-36-88 1442,48 134-1751,-11-27 353,6 14-67,0 1 0,-11-19 0,15 30-263,1 1 0,-1-1 0,0 1 0,0 0 0,0 0 0,0-1 0,-1 1 0,1 0 0,0 0 0,0 0 0,-1 0 0,1 0 0,0 1 0,-1-1 0,1 0-1,-1 1 1,1-1 0,-1 0 0,-1 1 0,2 0-1,-1 0-1,1 0 0,-1 0 0,1 0 0,0 1 0,-1-1 0,1 1 0,0-1 1,0 1-1,-1-1 0,1 1 0,0 0 0,0-1 0,0 1 0,0 0 0,0 0 1,-2 1-1,-1 3 70,1 0 0,-1 0 0,1 0 1,-1 0-1,2 0 0,-1 1 0,-3 9 1,0 6 4,2 0 0,0 0 0,1 0 0,1 1 0,1 0 0,1-1 0,1 1 0,1-1 0,8 37 0,-2-25-85,1 0 1,1-1-1,2 0 0,1-1 1,25 42-1,-31-61-31,1 0-1,0 0 1,1 0 0,1-1-1,-1-1 1,2 1 0,-1-2-1,2 1 1,19 12 0,-26-19-11,1 0 1,0 0-1,-1-1 1,1 0-1,0 0 1,0 0-1,0-1 1,0 0-1,0 0 1,0-1-1,0 1 1,0-1-1,1 0 1,-1-1-1,0 0 1,0 0-1,0 0 1,0-1-1,0 0 1,0 0-1,-1 0 1,1-1-1,-1 1 1,8-6-1,-7 4 1,-1 1-1,0-1 1,0-1-1,-1 1 1,1-1-1,-1 1 1,0-1-1,0 0 1,-1-1-1,0 1 0,1-1 1,-2 1-1,4-9 1,-3 5 7,-1 0 0,0-1 0,0 1 0,-1-1 0,0 1 0,-1-1 0,0 1 0,-2-12 0,-1-1 3,-2 1 0,0 0 0,-1 0-1,-1 1 1,-1 0 0,-1 0 0,-13-22-1,15 31-35,-1 0 0,1 0 0,-2 1 0,1 0 0,-1 0 0,-1 1-1,-12-9 1,9 8-1210,-1 1-1,-29-14 1,30 17-2978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268 787 5393,'-1'1'327,"-18"21"3228,18-21-3374,0 0 1,1 0 0,-1-1-1,1 1 1,-1 0 0,0 0-1,1 0 1,0 0 0,-1 0 0,1 0-1,0 0 1,-1 0 0,1 0-1,0 0 1,0 0 0,0 0-1,0 0 1,0 0 0,0 0-1,0 0 1,0 0 0,0 0-1,1 2 1,0-2-85,0-1-1,-1 0 1,1 1-1,0-1 1,0 1-1,0-1 1,-1 0 0,1 0-1,0 1 1,0-1-1,0 0 1,0 0 0,0 0-1,0 0 1,0 0-1,-1 0 1,1 0 0,0 0-1,0-1 1,0 1-1,0 0 1,0 0 0,-1-1-1,1 1 1,0-1-1,0 1 1,0 0 0,-1-1-1,2 0 1,23-15 722,0-3-378,-2-1 1,0 0-1,-1-2 0,24-31 1,-44 51-415,0 0 1,0-1-1,-1 1 0,1-1 1,-1 1-1,1-1 1,-1 0-1,0 0 0,0 0 1,0 1-1,0-1 0,0 0 1,-1 0-1,1 0 1,-1-6-1,-1 5 76,0 1 0,-1-1 0,1 1 1,-1-1-1,0 1 0,0 0 0,-1 0 0,1 0 1,0 0-1,-1 0 0,0 1 0,0-1 0,0 1 0,-3-3 1,-12-17 112,-23-32-101,-72-71 0,75 87 7,-1 3 0,-2 1 0,-73-45 0,113 79-117,1 0-1,-1-1 1,1 1-1,-1 0 1,0 0-1,1-1 0,-1 1 1,1 0-1,-1-1 1,1 1-1,-1-1 1,1 1-1,-1-1 0,1 1 1,0-1-1,-1 1 1,1-1-1,0 1 1,-1-1-1,1 0 0,0 1 1,0-1-1,0 1 1,-1-1-1,1 0 1,0 1-1,0-1 0,0 0 1,0 1-1,0-1 1,0 1-1,0-1 1,0 0-1,0 1 1,1-1-1,-1 0 0,0 1 1,0-1-1,0 1 1,1-1-1,-1 0 1,0 1-1,1-1 0,0 0 1,2-2 3,0 0 1,0 0 0,0 0 0,1 0-1,5-2 1,-7 3-8,41-22-418,1 1 0,0 3 0,82-27 0,-91 37-1528,0 1-1,57-7 0,-23 11-2159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74 461 7658,'2'13'2911,"8"49"4655,-6-47-6881,0 0-1,6 15 1,-8-24-632,1 0 0,-1 0 1,1-1-1,0 0 0,1 1 0,-1-1 0,1 0 0,0-1 0,0 1 1,1-1-1,-1 0 0,1 0 0,0 0 0,0 0 0,0-1 1,1 0-1,9 4 0,-11-6-21,-1 0 0,0 0 0,1 0 0,-1-1 1,1 1-1,-1-1 0,1 0 0,-1 0 0,0 0 0,1-1 0,-1 1 1,1-1-1,-1 0 0,0 0 0,7-3 0,-4 1 12,1 0 1,-1-1-1,0 0 0,0-1 1,0 0-1,-1 1 0,7-8 1,0-3 46,-1 1 1,0-1 0,-1-1 0,-1 0 0,11-25 0,-17 34-66,0-1 0,0 0 0,-1 0 0,0 0 0,0-1 0,-1 1 1,0 0-1,-1 0 0,0-1 0,0 1 0,-1-1 0,0 1 0,-2-10 0,0 8-5,-1 0 1,0 0-1,0 1 0,-1 0 1,0 0-1,0 0 0,-1 1 1,0-1-1,-11-10 0,0 2 6,-1 1 0,-1 1 0,-25-18 0,-63-31 21,80 49-39,4 2 5,16 9-6,0 1 0,0-1 0,1 0 1,0 0-1,-1-1 0,2 1 0,-1-2 1,-9-9-1,15 14-6,-1 0 0,0 1 0,1-1 0,-1 0 0,1 0 0,0 1 0,-1-1 0,1 0-1,0 0 1,-1 0 0,1 0 0,0 0 0,0 0 0,0 0 0,0 1 0,0-1 0,0 0 0,0 0 0,0 0 0,0 0 0,0 0 0,0 0 0,1 0 0,-1 0 0,0 1 0,1-1-1,0-1 1,0 0-2,1 0-1,-1 1 0,1-1 1,-1 1-1,1-1 0,0 1 1,0-1-1,0 1 0,0 0 0,4-2 1,4-1-143,1 0 0,1 1 1,14-3-1,14 0-2495,0 2 1,48 1 0,-15 2-2146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1234 8434,'25'-5'1492,"1"-2"-1,-1 0 1,36-18 0,67-39-1310,-97 47-49,35-20 185,-3-3 0,-1-2-1,74-67 1,-45 24 608,98-117 1,-164 173-1001,169-211 1101,-110 110-2641,-64 92-1220,25-65-1,-26 49-1049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186 311 4369,'-19'-22'5526,"16"18"-4699,1 0 1,-1 1 0,0 0 0,0 0 0,0 0 0,-7-5 0,8 7-657,0 0 1,1 0-1,-1 1 1,0-1-1,0 1 0,0-1 1,1 1-1,-1 0 1,0 0-1,0 0 0,0 0 1,0 0-1,0 0 1,0 0-1,0 1 0,1-1 1,-1 1-1,0-1 1,0 1-1,-3 1 0,1 1 26,-1 0 0,1 0-1,0 0 1,0 0-1,0 1 1,0 0-1,0 0 1,1 0-1,0 0 1,0 0-1,0 1 1,0-1-1,-3 9 1,-1 4 97,0-1-1,2 1 1,-5 19 0,4-7-118,2 1 1,1 0 0,1 0-1,3 45 1,0-56-149,2 1 1,-1 0-1,2 0 1,1-1-1,1 0 1,0 0-1,15 31 1,-17-44-29,-1 0 0,1 0 0,1 0 0,-1 0 0,1-1 0,0 1 0,0-1 0,1 0 1,-1-1-1,1 1 0,0-1 0,0 0 0,1-1 0,-1 0 0,9 3 0,-6-3 1,1 0 0,-1-1 0,1-1 0,0 0-1,0 0 1,0-1 0,0 0 0,0-1 0,19-3 0,-3-3 2,-1 0-1,0-2 1,-1-1 0,0 0 0,0-2 0,-1-1 0,28-20 0,-34 20 4,0 0 0,-1-1 0,-1 0 0,0-2 0,-1 1 0,0-2 0,-2 0 0,14-23 0,-19 28 1,-1-1 1,0 0-1,-2 0 1,1 0-1,-1 0 1,-1-1-1,-1 1 1,0-1-1,0 0 0,-1 0 1,-1 0-1,-1 0 1,-2-21-1,-2 12 15,-1 1-1,0 0 1,-2 0 0,0 1-1,-1 0 1,-2 0-1,0 1 1,-1 1-1,-1-1 1,-30-33 0,31 40-261,-1 0 1,0 1 0,-1 0 0,-1 1-1,0 0 1,0 1 0,-1 1 0,0 1 0,0 0-1,-1 1 1,0 1 0,-1 0 0,1 2-1,-23-4 1,39 8 83,-30-2-2252,30 1 2193,0 1 0,1 0 0,-1 0 0,0 0 0,0 0 0,0 0 0,0 0 0,0 1 0,0-1 0,0 0 0,1 0 0,-1 1 0,0-1-1,0 0 1,0 1 0,0-1 0,1 1 0,-1-1 0,0 1 0,0-1 0,1 1 0,-1-1 0,0 1 0,1 0 0,-1 0 0,1 1-183,0-1 0,0 0 1,0 1-1,1-1 0,-1 0 0,1 0 0,-1 0 0,1 1 0,-1-1 0,1 0 0,0 0 1,1 2-1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114 204 2080,'-9'-9'1463,"1"0"0,-2 0-1,1 1 1,-1 1 0,0-1-1,-1 2 1,-16-9 0,26 15-1338,1-1 0,-1 1 0,0-1 0,0 1 0,0 0 0,0 0 0,0 0 0,0-1 0,1 1 0,-1 0 0,0 0 0,0 0 1,0 0-1,0 0 0,-1 1 0,2-1-68,-1 0-1,1 0 1,0 1 0,0-1 0,-1 0-1,1 0 1,0 1 0,0-1 0,-1 0 0,1 0-1,0 1 1,0-1 0,0 0 0,-1 1-1,1-1 1,0 0 0,0 1 0,0-1 0,0 0-1,0 1 1,0-1 0,0 1 0,0-1 0,0 0-1,0 1 1,0-1 0,1 5 187,0-1 0,0 0 1,0 1-1,0-1 0,4 6 0,31 78 1142,-5-12-914,3-2 0,44 71 0,-67-126-416,2-1 0,1-1 0,29 31 0,-37-42-32,1-1 0,0 0 0,-1 0 1,1 0-1,16 6 0,-19-9-3,0-1 1,0 0-1,0 0 1,0 0-1,0 0 0,1-1 1,-1 1-1,0-1 0,0 0 1,1 0-1,-1-1 1,7 0-1,-9 0 5,1 0 0,0-1 0,0 1 0,-1 0 0,1-1 0,-1 0 0,1 1 0,-1-1 0,0 0 0,0 0 0,0 0 0,0 0 0,0-1 0,0 1 0,0-1 0,-1 1 0,1-1 0,-1 1 0,0-1 0,0 0 0,0 0 0,1-3 0,1-7 102,0-1-1,0 0 0,0-17 0,-3 24-86,7-195 496,-5 99-472,-1-145-1572,-1 245 1240,1-7-1155,0 10 1324,-1-1 0,0 1 0,0 0 1,0 0-1,0 0 0,0 0 0,0-1 0,0 1 1,1 0-1,-1 0 0,0 0 0,0 0 1,0 0-1,0 0 0,1 0 0,-1-1 1,0 1-1,0 0 0,0 0 0,0 0 0,1 0 1,-1 0-1,0 0 0,0 0 0,0 0 1,1 0-1,-1 0 0,0 0 0,0 0 0,0 0 1,0 0-1,1 0 0,-1 0 0,0 0 1,0 0-1,0 1 0,1-1 0,-1 0 1,0 0-1,0 0 0,0 0 0,0 0 0,0 0 1,1 0-1,-1 1 0,13 11-4329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0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553 130 2369,'5'3'345,"-3"-2"-191,1 0 0,-1 1 0,0-1-1,0 0 1,1 1 0,-1 0 0,0-1 0,0 1 0,2 3 0,-9 0 62,-16 0-35,9-4-99,1 0-1,-1 0 1,-23-3-1,31 2-83,0-1 0,0 1 0,1-1 1,-1 0-1,0 0 0,0 0 0,1 0 0,-1-1 0,1 0 0,-1 1 0,1-1 1,-6-5-1,9 7 4,0-1 1,0 0-1,-1 0 1,1 0-1,0 0 1,0 0-1,0 0 1,0 0-1,0 0 1,0 0-1,0 0 0,1 0 1,-1 0-1,0 0 1,1 0-1,-1 1 1,0-1-1,1 0 1,-1 0-1,1 0 1,-1 0-1,1 1 1,-1-1-1,1 0 1,0 0-1,-1 1 1,3-2-1,26-27 752,-19 20 23,-9 7-608,1 1 0,-1 0 0,0-1 0,0 1 1,0-1-1,0 1 0,0-1 0,0 1 0,0-1 0,0 0 0,-1 1 0,1-1 0,-1 0 0,1 0 0,-1 0 0,0-2 1,0 3-1,0-1 0,0 1 0,0 0 0,-1-1 0,1 1 0,-1 0 1,1 0-1,-1-1 0,0 1 0,1 0 0,-1 0 0,0 0 0,0 0 0,0 0 1,1 0-1,-1 0 0,-2-1 0,-1-1 176,-1 0-1,1 0 1,-1 1 0,0-1 0,0 1-1,0 1 1,0-1 0,0 1-1,-9-2 1,-23 0 453,-1 2 0,1 2-1,-1 1 1,1 2 0,-42 9-1,69-11-731,0 1 0,0-1 0,0 1-1,1 1 1,-1 0 0,1 0-1,0 1 1,-14 10 0,18-11-64,0 0 0,1 0 0,-1 0 1,1 1-1,0-1 0,1 1 0,-1 0 0,1 0 1,0 1-1,0-1 0,1 1 0,-1-1 1,1 1-1,0 0 0,-1 10 0,1 1-14,0-1 0,1 1 0,1 0-1,4 30 1,18 66 7,-13-73 29,7 71 1,-15-93-24,0 21 5,2-1-1,2 1 0,13 48 0,-15-76-4,0 0 0,2 0-1,-1-1 1,1 1 0,0-1 0,1 0 0,1-1-1,-1 0 1,1 0 0,1 0 0,0-1-1,0 0 1,0 0 0,1-1 0,17 11 0,-7-8-169,0-2 0,0 0 0,1-2 1,0 0-1,0-1 0,0-1 1,0 0-1,1-2 0,-1-1 1,1 0-1,0-1 0,-1-2 0,1 0 1,0-1-1,25-7 0,-17 0-3547,-8 0-273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1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80 4497,'-22'-11'1223,"-1"1"0,-1 1 0,0 0 0,-32-5 0,40 11-201,0-1 1,0-1-1,-23-9 1,41 16-352,0-1-497,0 1 1,0 0-1,1-1 1,-1 1 0,0-1-1,1 0 1,-1 0-1,1 0 1,4 1-1,8-1 206,-1-1 0,1-1 0,25-3-1,1-2 84,69-1 253,118 8-1,-84 9-5095,-102-6 228,2 3-805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1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239 723 992,'-5'5'639,"-1"1"-1,1 0 1,0 1 0,1-1-1,0 1 1,0 0 0,0 0-1,1 0 1,0 0 0,-4 14-1,-4 7 2026,11-28-2610,0 1 0,0-1 0,0 0 0,0 1 1,0-1-1,0 0 0,0 0 0,0 1 0,0-1 0,0 0 0,0 0 0,0 1 0,0-1 1,0 0-1,0 0 0,0 1 0,-1-1 0,1 0 0,0 0 0,0 0 0,0 1 0,0-1 1,-1 0-1,1 0 0,0 0 0,0 0 0,0 1 0,-1-1 0,1 0 0,0 0 0,0 0 1,-1 0-1,1 0 0,0 0 0,0 0 0,-1 0 0,1 0 0,0 0 0,0 1 0,-1-1 1,1-1-1,0 1 0,0 0 0,-1 0 0,1 0 0,0 0 0,0 0 0,-1 0 1,1 0-1,0 0 0,0 0 0,-1 0 0,1 0 0,0-1 0,0 1 0,0 0 0,-1 0 1,1 0-1,0 0 0,0-1 0,0 1 0,-1 0 0,1 0 0,0-1 0,0 1 0,0 0 1,0-1-1,-8-19 1610,7 19-1638,-27-85 2130,-58-203 666,73 232-2729,2 0 0,2-1 0,-1-63 0,10 111-96,0 0 1,0 1-1,1-1 1,0 0 0,1 1-1,0-1 1,7-17 0,-7 23-6,-1 1 0,1 0 0,0-1 1,0 1-1,1 0 0,-1 0 0,1 0 1,0 1-1,-1-1 0,1 0 0,0 1 1,0 0-1,1 0 0,-1 0 0,0 0 0,1 0 1,-1 1-1,1 0 0,0-1 0,-1 1 1,1 1-1,7-2 0,10 0-11,0 2 0,-1 0-1,1 1 1,-1 1 0,1 1 0,-1 1-1,0 0 1,0 2 0,0 0 0,-1 2-1,26 12 1,-21-7 27,-1 1 0,0 0 0,-1 2 0,-1 0 0,0 2-1,-2 0 1,0 1 0,22 29 0,-37-43-1,0 1 0,0-1 0,0 1 0,-1 0 0,0 1 0,0-1 0,0 0 0,-1 1 1,0 0-1,-1-1 0,1 1 0,-1 0 0,0 0 0,-1 12 0,0-13 0,-1-1 1,-1 0 0,1 1-1,-1-1 1,0 0 0,0 1-1,0-1 1,-1 0-1,0-1 1,0 1 0,0 0-1,0-1 1,-1 0 0,0 0-1,0 0 1,0 0 0,0 0-1,-8 4 1,-2 1 8,-1 0 0,0-1 0,-1 0 0,0-2 0,0 1 1,-1-2-1,1 0 0,-1-2 0,-30 4 0,-9-3 10,-92-5 1,90-2-30,49 3-1,5 0-2,1-1-1,-1 1 1,1 0 0,0 0 0,-1 1-1,1-1 1,-1 1 0,-5 2 0,9-3 6,0 0 0,0 0-1,0 0 1,0-1 0,0 1 0,0 0 0,1 0 0,-1 0 0,0 0 0,0 1 0,0-1 0,0 0 0,0 0 0,0 0 0,0 0 0,1 0 0,-1 0 0,0 0 0,0 0 0,0 0 0,0 0 0,0 0 0,0 0 0,0 0 0,0 0 0,0 0 0,0 0-1,0 0 1,1 1 0,-1-1 0,0 0 0,0 0 0,0 0 0,0 0 0,0 0 0,0 0 0,0 0 0,0 0 0,0 0 0,0 1 0,0-1 0,0 0 0,0 0 0,0 0 0,0 0 0,0 0 0,0 0 0,0 0 0,0 1 0,0-1 0,0 0 0,0 0 0,0 0-1,0 0 1,0 0 0,0 0 0,-1 0 0,1 0 0,0 0 0,0 1 0,0-1 0,0 0 0,0 0 0,0 0 0,0 0 0,0 0 0,0 0 0,15 6 27,0-1-1,1 0 1,22 2 0,2 2 39,45 14-7,-3 3 0,0 4 0,-1 4 0,105 60 0,-49-10-23,109 57-1466,-132-84-4780,-76-41 1850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3:1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237 145 7242,'1'0'24,"-1"0"1,0 0-1,0 1 1,0-1-1,1 0 1,-1 0 0,0 0-1,0 0 1,0 0-1,1 0 1,-1 0-1,0 0 1,0 0 0,0 0-1,0 1 1,1-1-1,-1 0 1,0 0-1,0 0 1,0 0 0,0 1-1,0-1 1,0 0-1,1 0 1,-1 0-1,0 0 1,0 1 0,0-1-1,0 0 1,0 0-1,0 0 1,0 1-1,0-1 1,0 0 0,0 0-1,0 0 1,0 1-1,0-1 1,0 0-1,0 0 1,0 0 0,0 1-1,0-1 1,0 0-1,0 0 1,-1 0-1,1 1 1,0-1 0,0 0-1,0 0 1,0 0-1,0 0 1,0 1-1,-1-1 1,1 0 0,0 0-1,0 0 1,0 0-1,0 0 1,-1 0-1,1 1 1,0-1 0,0 0-1,0 0 1,-1 0-1,-12 5 388,0 0 0,0-1 0,0-1 0,-1 0 0,-25 2 0,-75 1 400,98-8-465,14 0-31,27-6 257,150-32 782,465-44 568,-323 61-1432,966-3 378,229 31-729,-1000 1-280,-439-5 96,1228 27-5406,-878-11 1869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24575,'27'20'0,"129"120"-1417,-18-5-4252,193 218 2683,-17 14-1,336 510 1,-377-469 2752,480 687 1381,-187-345-941,18-12-177,254 332-74,392 604 45,-1201-1633 17,476 707 2045,-452-656-1803,-3 2 1,39 105-1,-41-57 3635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2993 0 24575,'-1'4'0,"-19"43"0,-47 81 0,-28 23 0,-50 53-267,-47 49-801,-302 361 293,-306 402-1261,601-735 1461,-285 532 0,394-624 487,8 3 0,-86 308 0,122-322-114,8 3-1,8 1 1,-7 199-1,33-237-1618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375 778 5465,'-13'-3'1185,"0"1"0,0 1 0,-1 0 1,-22 1-1,27 1-716,4-1-231,-1-1 1,1 1-1,0-1 0,0 0 1,0 0-1,0 0 1,0-1-1,0 1 0,0-1 1,0-1-1,0 1 1,1-1-1,-1 0 0,1 0 1,-8-6-1,0-3 172,1 0-1,1-1 0,-15-22 1,24 33-365,-18-29 226,2-1-1,1-1 1,1 0 0,2-1 0,2 0-1,0-1 1,-5-42 0,11 49-200,1 0 1,0-53-1,4 66-58,1 0-1,1-1 1,0 1-1,1 0 0,1 0 1,8-22-1,-8 28-13,0 0 0,1 1 0,0-1 0,0 1 0,8-9-1,-11 14 0,0 1 0,0-1 1,1 1-1,-1 0 0,0 0 0,1 0 0,0 0 0,-1 0 0,1 1 0,0-1 0,0 1 0,0 0 0,0 0 0,0 0 0,0 0 0,0 0 0,0 1 0,6-1 0,-8 1 2,1 0 0,-1 0 0,0 1 0,1-1 0,-1 0-1,0 1 1,0-1 0,0 1 0,1-1 0,-1 1 0,0 0-1,0-1 1,0 1 0,0 0 0,0 0 0,0 0 0,0 0 0,0 0-1,-1 0 1,2 1 0,0 1 1,-1 0 1,0-1-1,0 1 0,0 0 0,0 0 0,0 0 1,-1 0-1,1 5 0,0 4 7,-1 1 0,-1 0 0,-3 15 0,4-26-6,-18 89 66,-49 149 1,53-194-56,11-37-93,0 1 1,0-1-1,-1 0 0,0 0 0,-1 0 0,-9 13 0,12-22-1755,5-9-292,11-15-2175,10 1 291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57 655 1896,'-12'-29'1369,"1"1"1,1-1-1,2-1 0,-6-35 0,13 62-1090,1 0-1,0 0 1,0 0-1,-1-1 1,2 1 0,-1 0-1,0 0 1,1 0 0,-1 0-1,1 0 1,0 0 0,0 0-1,0 0 1,1 0 0,-1 0-1,1 0 1,-1 1-1,4-5 1,-2 4-108,1 0 0,-1 0 0,1 0 0,0 0 0,0 1 0,0-1 0,0 1 0,0 0 0,0 1 0,1-1 0,5-1 0,3 0-77,1 1 0,-1 0 0,0 1 1,1 0-1,-1 1 0,0 1 0,23 4 0,-12 0-57,0 2 0,-1 1 1,-1 1-1,1 1 0,-1 1 0,-1 0 1,0 2-1,-1 1 0,30 25 0,11 17-36,81 94 1,-133-138 0,272 330-30,-196-226 363,75 141 0,-150-243-83,-10-14-245,0 0 0,0 0 0,0 0 0,0 0 0,0 0 0,0 1 0,0-1 0,0 0 0,0 0 0,0 0 1,0 0-1,1 0 0,-1 0 0,0 0 0,0 0 0,0 0 0,0 0 0,0 0 0,0 0 0,0 0 0,1 0 0,-1 0 1,0 0-1,0 0 0,0 0 0,0 0 0,0 0 0,0 0 0,1 0 0,-1 0 0,0 0 0,0 0 0,0 0 0,0 0 1,0 0-1,0 0 0,0 0 0,1 0 0,-1 0 0,0 0 0,0 0 0,0 0 0,0 0 0,0 0 0,0-1 1,0 1-1,0 0 0,0 0 0,1 0 0,1-31 396,-1 30-405,-18-272 689,8 177-393,3-119 1,8 162-238,3 0 0,3 0 0,1 1-1,3 0 1,27-73 0,-26 93-62,1 0 1,2 1-1,1 1 0,1 0 0,2 2 1,1 0-1,1 1 0,1 1 0,37-32 0,-42 43-2,0 1 0,1 1-1,0 0 1,1 2-1,0 0 1,1 2 0,0 0-1,44-12 1,-47 17 2,1 1-1,0 1 1,0 0 0,0 2-1,0 0 1,0 1-1,0 1 1,0 1 0,0 0-1,-1 1 1,28 11 0,-14-2-6,-1 2 0,-1 2 1,0 0-1,-2 2 1,0 1-1,31 29 1,6 12-15,67 80 1,-71-67 23,97 153-1,-134-188 26,-1 2-1,-2 0 1,-2 1 0,-1 2-1,20 79 1,-37-117-5,1 0 0,-1 0 0,0 0 0,0 0 0,-1 0 0,0 0 0,0 0 0,0 0 0,-3 10 0,3-15-15,0-1 0,0 1 0,0-1 0,0 0 0,0 1-1,0-1 1,-1 0 0,1 1 0,0-1 0,0 0 0,0 0-1,-1 1 1,1-1 0,0 0 0,0 1 0,-1-1 0,1 0-1,0 0 1,0 0 0,-1 1 0,1-1 0,0 0 0,-1 0 0,1 0-1,0 0 1,-1 1 0,1-1 0,0 0 0,-1 0 0,1 0-1,0 0 1,-1 0 0,1 0 0,-1 0 0,1 0 0,0 0-1,-1 0 1,1 0 0,0 0 0,-1 0 0,1-1 0,0 1-1,-1 0 1,1 0 0,0 0 0,-1 0 0,1-1 0,0 1 0,0 0-1,-1 0 1,1-1 0,0 1 0,0 0 0,-1 0 0,1-1-1,0 1 1,0 0 0,0-1 0,-1 1 0,1 0 0,0-1-1,0 1 1,0 0 0,0-1 0,-12-22 90,7 1-62,1 1 0,0-1 0,2 0-1,1 0 1,1-36 0,4 14-10,16-78 0,-15 100-28,1 0 0,0 1 0,2 0 0,0 1 0,2 0 0,0 0 0,1 1 0,1 0 0,1 1 0,0 0 0,1 1 0,1 1 0,1 0 0,0 1 0,1 1 0,1 0 0,0 1 0,1 1 0,0 1 0,27-11-1,-18 11-2,1 1 0,-1 1-1,1 2 1,1 1-1,-1 1 1,1 2-1,45 0 1,-39 4 2,1 2-1,-1 2 1,0 1-1,0 2 1,62 21-1,-58-13 8,0 2 1,-1 2-1,-1 1 0,-1 2 0,0 1 1,-2 2-1,-2 1 0,0 2 0,-2 2 1,-1 0-1,33 46 0,-31-30 20,-2 1-1,-2 1 1,-2 2-1,-3 1 1,29 90-1,-29-59 28,-4 1-1,-3 1 1,6 123-1,-17-78 47,-19 230 0,5-286-214,-3 1 0,-4-2 0,-2 0 0,-44 110 0,49-154-312,-1 0-1,-2 0 1,-27 38-1,31-52-451,0 0-1,0-1 0,-2 0 1,0-1-1,0-1 0,-29 19 0,-10-4-3117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124 130 3273,'-31'-28'4304,"2"-1"0,-34-44 0,85 93-2209,444 451-2151,-389-409-3670,-75-60 3227,6 3-887,-8-5 1308,0 0-1,0 0 0,1 0 1,-1 0-1,0 0 0,0 0 1,0 0-1,0 0 0,0 0 1,1 0-1,-1 0 0,0 0 0,0 0 1,0 0-1,0 0 0,0 0 1,1 0-1,-1 0 0,0 0 1,0 0-1,0 0 0,0 0 1,0-1-1,1 1 0,-1 0 1,0 0-1,0 0 0,0 0 1,0 0-1,0 0 0,0 0 0,0-1 1,0 1-1,0 0 0,0 0 1,1 0-1,-1 0 0,0 0 1,0-1-1,0 1 0,0 0 1,0 0-1,0 0 0,0 0 1,0 0-1,0-1 0,0 1 1,0 0-1,0 0 0,-1-14-3839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1 2048,'-70'39'10638,"-28"27"-6358,40-27-2793,11-5-731,2 1-1,-76 78 1,-61 98-89,121-138-756,54-60-329,7-13 393,0 0-1,1 1 0,-1-1 1,0 0-1,0 0 0,0 0 1,0 1-1,1-1 0,-1 0 1,0 0-1,0 0 0,0 0 1,1 0-1,-1 0 0,0 1 1,0-1-1,1 0 0,-1 0 1,0 0-1,0 0 0,1 0 1,-1 0-1,0 0 1,0 0-1,1 0 0,-1 0 1,0 0-1,0 0 0,1 0 1,-1 0-1,0-1 0,28-7-1656,0-6-1762,35-22 0,2-8-971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8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296 271 10010,'2'0'177,"1"0"0,0 0 0,-1-1 0,1 1 0,0-1 0,-1 0 0,1 1 0,0-1 0,-1 0 0,1-1 0,-1 1 0,0 0-1,1-1 1,-1 1 0,0-1 0,0 0 0,0 0 0,3-3 0,-4 2-27,0-1-1,-1 0 1,1 0-1,-1 1 0,0-1 1,0 0-1,0 0 1,0 0-1,-1 0 1,1 1-1,-1-1 1,0 0-1,-2-3 1,-4-23 946,-18-47 1,23 71-992,0-1-1,-1 1 1,-1 0 0,1 0 0,-1 0-1,0 0 1,0 1 0,0 0 0,-1-1 0,0 2-1,0-1 1,-9-7 0,12 12-79,0-1-1,0 0 1,0 0 0,0 1-1,0-1 1,1 1-1,-1 0 1,0-1 0,0 1-1,0 0 1,0 0-1,0 0 1,0 1 0,0-1-1,0 0 1,0 1 0,0-1-1,0 1 1,0 0-1,1 0 1,-4 1 0,-2 2 48,1 0 1,0 1 0,-11 9 0,16-13-70,-14 14 51,1 1-1,0 1 1,1 0-1,0 1 1,2 0-1,0 1 1,1 0-1,-12 36 1,11-26-43,3 0 0,0 1 0,2 0 0,1 1 0,-2 45 0,7-63-19,0 1 1,1-1 0,0 0-1,6 21 1,-7-31 3,1 0 0,0 0 0,0-1 0,0 1 0,0 0 0,0 0 0,1 0 0,-1-1 0,1 1 0,0-1 0,0 1 0,0-1 0,0 0 0,0 0 0,0 1 0,0-2 0,1 1 0,-1 0 1,1 0-1,0-1 0,-1 1 0,1-1 0,0 0 0,4 1 0,-3-1 1,-1-1 1,1 0 0,0-1 0,-1 1-1,1 0 1,-1-1 0,0 0 0,1 0-1,-1 0 1,0 0 0,1-1 0,-1 1-1,0-1 1,0 0 0,0 0 0,0 0-1,0 0 1,-1 0 0,5-5 0,3-4 6,0 0 0,-1-1 0,9-15 1,8-17 15,26-61 1,-34 65-8,1 0-1,29-41 1,-47 79-15,1-1 0,0 0 0,0 1 0,0-1 1,0 1-1,0 0 0,1 0 0,-1 0 0,1 0 0,-1 0 0,1 0 0,4-1 0,-6 2 0,1 1 0,-1 0 0,1 0 0,-1 0 0,0 1 0,1-1 0,-1 0 0,0 0 0,0 1 0,1-1 0,-1 1 0,0-1 0,0 1 0,1-1 0,-1 1 0,0 0 0,0 0 0,0 0 0,0-1 0,0 1 0,0 0 0,0 0 0,0 0 0,0 0 0,-1 1 0,1-1 0,0 0 0,-1 0 0,2 3 0,6 12-19,0 0-1,-2 1 0,8 24 1,12 31-1278,-23-65 701,0-1 0,1 1 0,-1-1 0,2 0 0,-1-1 0,0 1-1,1-1 1,7 6 0,15 4-3522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9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49 5841,'-7'14'1328,"1"0"-1,1 0 0,0 0 1,1 1-1,-4 24 1,5-18-523,1 1 0,2 0 0,2 32 0,1-25-622,2 0 1,0-1-1,2 1 1,2-1-1,0-1 1,15 29 0,-24-55-179,26 44 79,-25-43-81,-1-1 0,1 0 0,0 1 1,0-1-1,0 0 0,0 0 0,0 1 1,0-1-1,0 0 0,0 0 0,1 0 1,-1 0-1,0-1 0,1 1 0,-1 0 1,0-1-1,1 1 0,-1 0 0,1-1 1,-1 0-1,1 1 0,-1-1 0,1 0 1,-1 0-1,1 0 0,0 0 0,1 0 1,-2-1-1,1 1 1,-1-1-1,0 0 1,0 0-1,1 0 1,-1 0-1,0 0 1,0 0-1,0-1 1,0 1 0,0 0-1,0 0 1,0-1-1,-1 1 1,1-1-1,0 1 1,0-3-1,7-29 45,-7 27-37,10-126 97,2-5-70,-10 121-39,0 0 1,1 1-1,1 0 1,0 0 0,1 0-1,12-21 1,-16 34-1,0-1 1,-1 0-1,1 1 0,0-1 1,0 1-1,1 0 0,-1 0 1,0-1-1,1 1 0,-1 1 1,5-3-1,-6 3 1,0 1 1,0 0-1,0 0 0,0-1 0,0 1 1,0 0-1,0 0 0,0 0 0,0 0 1,0 0-1,0 1 0,0-1 1,0 0-1,0 0 0,0 1 0,0-1 1,0 1-1,0-1 0,0 1 0,0-1 1,-1 1-1,1-1 0,0 1 1,0 0-1,0-1 0,-1 1 0,1 0 1,0 0-1,-1-1 0,1 1 0,-1 0 1,1 0-1,-1 0 0,1 0 1,-1 0-1,0 0 0,1 0 0,-1 1 1,7 16 15,-1 0 0,0 0 0,-1 1 0,4 37 0,-1 78 33,-8-120-46,4 3-10,-4-17 6,0 0 1,0 0-1,1 1 1,-1-1 0,0 0-1,0 0 1,0 0-1,1 0 1,-1 0 0,0 0-1,0 0 1,0 0-1,1 0 1,-1 0 0,0 0-1,0 0 1,1 0-1,-1 0 1,0-1 0,0 1-1,0 0 1,1 0-1,-1 0 1,0 0 0,0 0-1,0 0 1,0 0-1,1-1 1,-1 1-1,0 0 1,0 0 0,0 0-1,0 0 1,0-1-1,0 1 1,1 0 0,-1-1-1,14-27-23,19-81 3,-24 73 2,22-57-1,-26 83 21,0-1-1,0 1 1,1 1-1,0-1 1,0 1-1,1 0 1,1 0-1,0 1 1,14-12-1,-20 17 9,1 1-1,-1 1 1,1-1 0,0 0-1,-1 1 1,1-1-1,0 1 1,0 0-1,0 0 1,0 0-1,0 0 1,0 0 0,0 1-1,0-1 1,0 1-1,0 0 1,0 0-1,1 0 1,-1 0 0,0 1-1,0-1 1,0 1-1,0 0 1,4 2-1,-2-1 7,-1 1 0,0 0-1,1 0 1,-1 1 0,-1-1 0,1 1-1,0 0 1,-1 0 0,0 0 0,0 1-1,0-1 1,0 1 0,-1-1-1,3 7 1,10 31-14,-2 1 0,-2 1-1,7 54 1,-3-18-437,-10-58 133,10 46-1758,0-23-2429,-4-24 427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4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252 301 1200,'-12'-14'371,"0"1"0,-1 0-1,-22-17 1,24 23-33,0 1 1,-19-8-1,19 10 165,0-2-1,0 1 1,-10-8 0,10 7 372,-6-3 1021,17 9-1840,0 0-1,0 0 0,0 0 0,-1 0 0,1 0 1,0-1-1,0 1 0,0 0 0,0 0 0,0 0 1,-1 0-1,1-1 0,0 1 0,0 0 0,0 0 0,0 0 1,0-1-1,0 1 0,0 0 0,0 0 0,0-1 1,0 1-1,0 0 0,0 0 0,0-1 0,0 1 1,0 0-1,0 0 0,0 0 0,0-1 0,0 1 0,0 0 1,0 0-1,0-1 0,0 1 0,0 0 0,0 0 1,1 0-1,-1-1 0,0 1 0,0 0 0,0 0 1,0 0-1,1 0 0,-1-1 0,0 1 0,0 0 1,0 0-1,0 0 0,1 0 0,-1 0 0,0 0 0,0 0 1,1-1-1,1 1 85,0-1 1,0 0-1,0 1 0,0-1 1,0 1-1,0 0 1,0 0-1,0 0 0,0 0 1,0 0-1,0 0 1,0 0-1,0 0 0,0 1 1,3 0-1,31 14 754,-32-13-752,16 8 97,-1 0 0,0 2 0,-1 0 0,-1 2 1,30 28-1,-20-14-140,-1 1 1,32 47 0,-37-45-122,-1 1 1,-2 1-1,-1 1 1,-1 0-1,-3 1 1,0 1-1,-2 0 1,8 53-1,-13-47 14,-1-1 1,-3 1-1,-2 0 0,-6 60 0,3-79 86,-1 1 0,-2-1 1,-14 40-1,14-50 5,1 0-1,-2 0 1,0-1 0,-1 0 0,0-1 0,0 1 0,-13 11-1,16-18-32,0 0 0,0-1 0,0 0 0,-1 0 0,1 0 0,-1-1 0,0 1 0,0-2 0,0 1 0,-1-1-1,1 1 1,0-2 0,-1 1 0,0-1 0,1 0 0,-1 0 0,0-1 0,-13 0 0,12-2-18,-1 1 1,1-1 0,-1-1-1,1 0 1,0 0 0,0 0-1,0-1 1,0 0 0,1-1-1,0 0 1,0 0 0,0 0-1,-10-12 1,1 0-18,1-2 0,1 0 1,0 0-1,2-1 0,0-1 0,2 0 0,0-1 1,-8-24-1,5 2-13,1-1 1,2 0-1,-4-50 1,10 59 0,1 0 0,2 0 1,1 0-1,2 0 0,2 0 1,1 0-1,1 1 0,3-1 1,22-61-1,-16 64 2,1 0 1,2 2-1,1 0 0,1 1 0,40-45 0,-44 56-4,1 2 0,1 0 0,0 1 0,1 1 0,1 0 0,0 2 0,1 0 0,1 2 0,30-13 0,-45 22 1,0-1-1,1 2 0,-1-1 0,1 1 1,-1 0-1,1 0 0,0 1 0,0 0 1,-1 0-1,1 1 0,0 0 1,-1 0-1,1 1 0,-1 0 0,1 0 1,-1 1-1,0 0 0,10 6 0,-10-5 3,0 1-1,-1 0 0,1 1 0,-1 0 0,-1-1 0,1 2 0,-1-1 0,0 1 0,0 0 1,-1 0-1,0 0 0,-1 0 0,1 1 0,-1 0 0,0-1 0,-1 1 0,2 10 0,-2 1 6,0 1 0,-2 0-1,0-1 1,-1 1 0,-1 0-1,0-1 1,-2 0 0,0 1-1,-12 30 1,-4 2 15,-1-2 0,-34 56 0,37-75-2,-35 48 1,42-65-15,-1-1-1,0 0 1,0-1-1,-1-1 1,-17 12 0,25-20-11,0 0 0,0 0 0,0 0 0,0-1-1,0 0 1,-1 0 0,1 0 0,0-1 0,-1 0 0,0 0 0,-5 0 0,7-1-28,1 0 0,0 0 0,0 0 0,0-1 0,-1 0 0,1 0 0,0 0 0,0 0 0,0 0 0,0 0 1,0-1-1,1 1 0,-1-1 0,0 0 0,1 0 0,-1 0 0,1 0 0,0 0 0,-1-1 0,-1-2 0,0-2-234,0 0 0,0 1 0,1-1 0,-1 0 0,2-1 0,-1 1 0,1 0 0,0-1 0,1 1 1,-1-1-1,1-7 0,0-17-2298,4-46 0,-2 70 2182,9-101-4492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15 4737,'-4'-3'245,"0"1"0,0 1 0,0-1 0,-1 1-1,1-1 1,0 1 0,-1 0 0,1 1 0,0-1 0,-1 1 0,1 0 0,-1 0 0,1 0-1,-1 1 1,1 0 0,0-1 0,-1 1 0,1 1 0,0-1 0,0 1 0,0 0-1,0-1 1,-5 5 0,-7 1 595,11-6-446,-1 2 1,1-1 0,-1 1-1,1-1 1,0 1-1,0 1 1,0-1-1,0 1 1,1 0 0,-1 0-1,-5 8 1,9-11-279,0 1 0,1 0 0,-1-1 0,1 1 0,0 0 0,0 0 0,-1-1 0,1 1 0,0 0 0,1 0 0,-1 0 0,0-1 1,1 3-1,0 6 202,4 34 224,2-1 0,23 78 0,-19-80-413,85 283 203,33 114-219,-123-418-136,2 10-148,2 0-1,1-1 1,1 0-1,25 43 1,-36-71 153,17 20-1153,-17-20 976,0 0-1,0-1 1,0 1 0,0-1 0,0 1-1,0-1 1,0 0 0,0 1 0,0-1-1,0 0 1,0 0 0,0 0 0,0 0-1,0 0 1,0 0 0,0 0 0,0 0-1,0 0 1,0 0 0,0 0 0,0-1-1,0 1 1,0 0 0,2-2 0,16-9-3449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362 602 11698,'-10'4'419,"1"-1"-1,-1-1 0,-1 0 0,1-1 0,0 0 1,0 0-1,-1-1 0,1 0 0,0-1 0,0 0 0,-1-1 1,1 0-1,0 0 0,0-1 0,-15-7 0,18 7-296,0-1 0,0 1 0,0-1 0,1-1 0,-1 0 0,1 0 0,0 0 0,1 0 0,-1-1 0,-7-10 0,0-4 135,1 0 1,-14-31-1,16 28-152,0 1 1,2-1-1,0 0 0,2 0 1,-5-33-1,9 45-91,1 0 1,1 0-1,0-1 1,0 1-1,1 0 1,0 0-1,1 0 1,0 1-1,1-1 1,1 0 0,-1 1-1,2 0 1,-1 0-1,9-13 1,-6 13-14,0 0 0,0 1 0,2 0 0,-1 0 0,15-11 0,-18 16-2,0 1 0,-1-1-1,2 1 1,-1 0 0,0 1-1,1-1 1,-1 1 0,1 0-1,-1 1 1,1-1 0,0 1-1,11-1 1,-15 2 1,0 1 0,0-1 0,0 0 0,0 1 0,0-1 0,0 1 1,0 0-1,0 0 0,0 0 0,0 0 0,0 0 0,-1 0 0,1 0 0,0 0 0,-1 1 0,1-1 0,-1 1 1,1-1-1,-1 1 0,0 0 0,0-1 0,0 1 0,0 0 0,0 0 0,0 0 0,0 0 0,0 0 0,-1 0 0,1 3 1,2 5 3,-2-1 0,1 1 0,-1 0 1,-1 17-1,-1-4 10,-1 0 0,-2 0-1,0-1 1,-11 35 0,1-16 14,-29 56 0,34-78-40,4-7-66,-1 0-1,0 0 1,-1-1 0,-13 17-1,15-25-1000,7-11-506,9-15-1689,15-13-1121,-2-8-998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347 757 7546,'-7'20'2683,"-13"32"0,19-51-2508,0 1 0,1-1-1,-1 1 1,1-1 0,-1 1 0,1-1-1,-1 1 1,1 0 0,0-1 0,0 1-1,0 2 1,0-3-118,0-1 0,0 0 0,0 0 1,0 1-1,1-1 0,-1 0 0,0 1 0,0-1 0,0 0 0,0 0 0,1 1 0,-1-1 0,0 0 0,0 0 0,1 0 0,-1 1 0,0-1 0,0 0 1,1 0-1,-1 0 0,0 0 0,0 0 0,1 0 0,-1 1 0,0-1 0,1 0 0,-1 0 0,0 0 0,1 0 0,-1 0 0,0 0 0,1 0 1,-1 0-1,3-1 131,0 0 1,0 0 0,-1 0-1,1 0 1,0 0 0,-1 0 0,1-1-1,-1 1 1,0-1 0,3-1-1,4-7 41,0 1 0,-1-1-1,0 0 1,0-1-1,-1 0 1,-1 0-1,0-1 1,0 0 0,3-13-1,-5 12-119,-2-1 0,1 1 0,-2 0 0,0-1 0,-1 1 0,0-1 0,-1 1 0,0-1 0,-6-20 0,6 25-35,-1 1 0,0 0 1,-1 0-1,0 0 0,0 1 0,0-1 1,-1 1-1,0-1 0,-1 1 0,0 0 1,0 1-1,0-1 0,-1 1 1,0 0-1,0 1 0,-1-1 0,1 1 1,-13-7-1,-6-1 131,-1 2 0,0 0 0,-1 1 0,-33-6 0,29 7-19,-1-1 1,-31-14-1,59 22-161,1 0-1,-1 0 1,1 0-1,0 0 1,0 0-1,0-1 1,0 1-1,0-1 1,0 0-1,1 0 1,-4-5-1,5 5-16,0 1 0,0 0 0,0 0 0,1 0 0,-1 0-1,0-1 1,1 1 0,0 0 0,0 0 0,0-1 0,0 1-1,0 0 1,0 0 0,0-1 0,1 1 0,-1 0 0,1 0 0,-1-1-1,1 1 1,0 0 0,0 0 0,1-2 0,5-7-22,1 0 0,0 0 0,1 1 0,-1 0 0,2 1 0,0 0 0,0 0 1,0 1-1,1 0 0,16-8 0,17-8-667,63-24 0,-93 42 411,6-2-258,55-21-2316,-67 27 1328,1 0 0,0 0 0,14 0 0,-3 2-2884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1 950 3465,'2'4'493,"0"-1"0,0 0 1,0 0-1,0 1 0,1-1 1,0-1-1,-1 1 0,1 0 1,0-1-1,0 1 0,1-1 1,-1 0-1,0 0 0,1 0 1,-1-1-1,1 1 0,0-1 1,-1 0-1,8 2 0,4-1 201,1-1 0,-1 0 0,29-3 0,-36 1-532,290-23 2508,-137 9-1845,622-66 1310,-436 39-1707,939-104 87,70 2-369,-40-7-90,-222 0-46,-810 104-4,-218 35-17,393-77-318,-430 82 189,-11 4-123,0-1 1,0-1 0,0-1 0,22-10 0,-39 15 182,0 1 1,0-1 0,0 1-1,0-1 1,-1 1 0,1-1-1,0 0 1,0 1 0,0-1-1,0 0 1,-1 0 0,1 1-1,0-1 1,-1 0 0,1 0 0,0 0-1,-1 0 1,1 0 0,-1 0-1,1-2 1,-1 2-37,-1 0 0,1 0 0,0 1 0,-1-1 0,1 0-1,0 0 1,-1 0 0,1 0 0,-1 1 0,0-1 0,1 0 0,-1 0 0,0 1 0,1-1 0,-1 1 0,0-1 0,1 0-1,-1 1 1,0 0 0,0-1 0,0 1 0,0-1 0,-1 1 0,-42-14-4006,-13 6-475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3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1118 1016,'1'-2'544,"1"0"-1,-1 0 1,0 0-1,1 0 1,-1 0-1,0 0 1,0 0-1,0 0 1,0-1-1,-1 1 1,1 0-1,-1 0 1,1-1-1,-1 1 1,0-1-1,0 1 1,0-4-1,-1-4 122,-1-1-1,-4-18 1,1 11 168,-15-55 843,-4 2 1,-41-88 0,-14-38-198,67 160-1245,1-2-1,1 1 0,-4-54 1,12 77-204,2-1 0,0 1 0,0-1 0,2 1 0,0-1 1,0 1-1,2 0 0,0 0 0,0 0 0,9-18 0,-9 26-71,0-1-1,0 1 1,0 0-1,1 0 1,0 0-1,1 0 1,0 1-1,0 0 1,0 0-1,0 1 1,1 0-1,0 0 0,0 0 1,1 1-1,-1 0 1,1 0-1,0 1 1,0 0-1,13-3 1,-16 5-53,0 1 1,0-1 0,1 1-1,-1 0 1,0 0 0,0 0-1,1 1 1,-1 0 0,0 0-1,0 0 1,0 1-1,7 2 1,-4 0-138,0 0 0,-1 1 0,1 0 0,-1 0 0,0 1 0,11 10 0,-2 3-862,0 1-1,0 1 1,-2 0-1,12 24 1,14 29-2409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4785,'-14'4'1163,"1"0"0,0 1 0,-1 1 0,-18 11 0,27-14-1062,0 1 1,1 0-1,-1 0 1,1 0-1,0 0 0,0 1 1,0-1-1,1 1 1,-1 0-1,1 0 1,1 1-1,-1-1 0,-2 8 1,-12 45 1507,-18 111-1,26-116-1232,-45 301 1116,44-251-1103,4 148-1,19-49-145,-7-152-211,2-1 0,14 48 0,-12-63-171,1-1-1,2 0 0,24 44 0,-28-62-440,0-1-1,1 0 1,17 18-1,-19-23-525,1-1-1,1 0 0,-1 0 1,1-1-1,17 9 1,12 3-3122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18 202 3921,'-12'5'2784,"6"-10"-39,8-10-865,16-6-255,9 0-673,17-11-272,2 8-416,18-3-128,1 13-104,13-2 8,-4 7-8,20-3-224,-5 6-200,12 1-360,-8 7-40,7 2-2241,-16 4 225,4 4-585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408 438 2000,'-1'-14'1651,"0"1"-1,0-1 1,-2 1 0,-6-23-1,4 20-945,-1 0 0,-1 0 0,-1 1 0,0 0-1,0 0 1,-13-15 0,17 25-560,0 0-1,-1 0 1,0 1-1,0-1 1,0 1 0,0 0-1,-1 1 1,-6-5-1,9 7-106,0 0-1,-1-1 1,1 1-1,-1 0 1,1 0-1,-1 1 0,1-1 1,-1 1-1,0 0 1,1 0-1,-1 0 1,1 0-1,-1 1 1,1-1-1,-1 1 1,-6 2-1,0 2-7,0 0 0,1 0 0,-1 1 0,1 1 0,0 0 0,0 0 1,1 0-1,0 1 0,1 1 0,0-1 0,0 1 0,0 0 0,-5 11 0,-2 6 59,0 0 0,2 0 0,-16 55 0,22-59-32,0 0-1,2 1 1,1 0-1,0 32 1,3-40-36,0 0 1,2 0 0,0 0 0,0-1-1,1 1 1,1-1 0,10 25 0,-12-35-21,0 1 0,1-1 0,-1 0 1,1 0-1,0 0 0,0 0 0,0 0 1,1 0-1,-1-1 0,1 0 1,0 0-1,0 0 0,0 0 0,0 0 1,1-1-1,-1 0 0,1 0 0,-1 0 1,1 0-1,0-1 0,7 2 0,-5-3-2,0 1-1,1-1 0,-1 0 1,0-1-1,1 0 0,-1 0 1,0 0-1,0-1 0,0 0 0,0 0 1,0-1-1,0 0 0,12-8 1,2-3-7,-1-1 1,-1-1-1,0 0 1,-1-2-1,-1 0 1,25-35-1,-3-3-13,36-70 0,-9 2 4,72-121-6,-134 238 23,1-1 0,0 1 0,1 0 0,-1 1 1,1-1-1,1 1 0,-1 0 0,1 1 0,15-10 0,-21 14 1,1 1-1,-1-1 1,1 0-1,0 1 0,-1-1 1,1 1-1,0 0 1,-1-1-1,1 1 1,0 0-1,0 0 0,-1 0 1,1 0-1,0 0 1,0 1-1,-1-1 1,1 0-1,0 1 1,2 1-1,-1-1 1,0 1 0,-1 0 0,0 0 0,1 0 0,-1 0 0,0 0 0,0 0 0,0 0 0,0 1 0,2 4 0,2 5 2,0 0 0,-1 1 0,0 0 1,3 13-1,-6-19-3,5 19-31,32 100-673,-31-105-201,1 0 0,0-1 0,21 32 0,-26-46 387,0-1 0,0 0 1,0 0-1,1 0 0,0-1 1,8 7-1,-4-6-535,0 0 0,0-1 0,11 5-1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1760,'2'-12'2681,"5"14"-161,1 4 25,2 15-312,4 15-505,7 12-176,-1 14-592,5 23-143,1-4-313,4 2-120,-6-9-200,1-17-8,-6-26-312,4-16-1080,-2-21-1689,2-28-720,-4-9-1392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52 5497,'-12'-9'1508,"-32"-21"2391,41 28-3568,0 0-1,0 1 1,0-1-1,-1 1 1,1 0 0,0 0-1,-1 0 1,1 0-1,0 1 1,-1 0 0,-6-1-1,9 2-243,0-1-1,0 1 0,0-1 1,0 1-1,1 0 0,-1-1 1,0 1-1,0 0 0,1-1 1,-1 1-1,0 0 1,1 0-1,-1 0 0,1-1 1,-1 1-1,1 0 0,0 0 1,-1 0-1,1 0 1,0 0-1,-1 0 0,1 0 1,0 0-1,0 0 0,0 0 1,0 0-1,0 1 1,0 32 917,0-34-994,3 34 590,2-1-1,1 1 1,17 51 0,44 96 230,-27-79-552,58 181-232,-97-282-44,6 21-427,1-1 1,1-1-1,13 22 0,-20-38-31,1 0 0,0 1-1,-1-2 1,2 1 0,-1 0 0,0 0-1,1-1 1,0 0 0,-1 0-1,1 0 1,1 0 0,-1 0-1,0-1 1,1 0 0,-1 0 0,1 0-1,-1-1 1,1 1 0,8 1-1,32-5-5416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73 175 9650,'-56'-27'2623,"56"27"-2582,0-1-1,-1 1 1,1 0-1,0 0 1,0 0-1,-1-1 1,1 1-1,0 0 1,-1 0-1,1 0 1,0 0-1,-1 0 1,1 0-1,0 0 1,-1 0-1,1 0 1,0 0-1,-1 0 1,1 0-1,0 0 1,-1 0-1,1 0 1,0 0-1,-1 0 1,1 0-1,0 0 1,-1 0-1,1 0 1,0 1-1,-1-1 1,1 0-1,0 0 1,0 0-1,-1 1 1,1-1-1,0 0 1,0 0-1,-1 1 1,1-1-1,0 0 1,0 1-1,-2 14 54,2-10 122,-2 23 8,2 0 0,6 57 1,-3-61-173,1 0 0,1 0 0,0 0 0,12 28 0,-12-41 1,0 0 0,1 1 0,0-2 0,0 1 0,1-1 0,0 0 0,1 0 0,0-1 0,18 16 0,-23-23 1,0 1-1,1-1 1,-1 0-1,0 0 1,1 0-1,0-1 1,-1 1-1,1-1 1,7 2-1,-10-3-11,1 0 1,-1 0-1,1 0 1,0 0-1,-1 0 0,1 0 1,-1 0-1,1-1 1,0 1-1,-1-1 0,1 1 1,-1-1-1,1 1 0,-1-1 1,0 0-1,1 0 1,-1 0-1,0 1 0,1-2 1,-1 1-1,0 0 0,0 0 1,0 0-1,0 0 1,0-1-1,1-1 0,3-7 162,0 0 0,-1 0 0,0 0 0,-1 0 0,0-1 0,-1 0 0,0 1-1,-1-1 1,1-15 0,-7-103 557,2 95-620,-18-256-1429,20 288 783,1 1 359,0 1 0,0 0 0,0 0 1,0 0-1,0-1 0,0 1 0,0 0 0,0 0 0,0 0 0,0 0 0,0-1 0,0 1 0,0 0 1,0 0-1,0 0 0,0-1 0,0 1 0,0 0 0,0 0 0,0 0 0,0 0 0,0-1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118 257 4889,'-76'-53'6251,"73"50"-5993,1 1 4,0 0-1,0 1 1,-1-1 0,1 0 0,0 1-1,-1-1 1,1 1 0,-4-2-1,6 3-215,-1 0-1,1 0 0,0 0 0,-1 0 1,1 0-1,-1 0 0,1 0 1,0 0-1,-1 1 0,1-1 0,0 0 1,-1 0-1,1 0 0,0 0 0,-1 0 1,1 0-1,0 1 0,-1-1 1,1 0-1,0 0 0,-1 1 0,1-1 1,0 0-1,0 0 0,-1 1 0,-4 17 854,5-16-835,0 1 1,0-1 0,0 0-1,1 0 1,-1 1 0,1-1-1,-1 0 1,1 0 0,0 1-1,0-1 1,0 0 0,0 0-1,0 0 1,3 3 0,26 28 272,-10-14-173,12 23 26,31 51 0,9 14-45,-71-105-141,0-1-1,0 1 1,0-1-1,0 0 1,0 0 0,1 1-1,-1-1 1,0 0-1,1 0 1,-1 0-1,0 0 1,4 1-1,-5-2-1,1-1 0,0 1 0,-1 0 0,1-1 0,0 1 0,-1 0 0,1-1 0,-1 1 0,1-1 0,-1 1 0,1-1 0,0 1 0,-1-1 0,0 1 0,1-1 0,-1 0 0,1 1 0,-1-1-1,0 0 1,1 1 0,-1-1 0,0 0 0,0 1 0,0-1 0,0 0 0,1 0 0,-1 1 0,0-1 0,0 0 0,-1-1 0,42-241 126,-32 192-127,-6 27-4,2 0 0,0 0 1,1 1-1,2-1 0,19-41 0,-25 60-366,1 1 1,0 0-1,0 0 0,1 0 1,-1 0-1,1 0 0,0 1 1,0-1-1,0 1 0,0 0 1,1 0-1,-1 1 0,9-4 1,10 2-3177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406 624 6209,'10'67'2261,"-3"-38"515,-6-28-2626,-1 0 0,1 0 0,-1 0 0,1 0-1,-1 1 1,0-1 0,0 0 0,0 0 0,1 1 0,-1-1 0,0 0-1,-1 2 1,1-2-55,-1-1-1,0 0 1,0 1-1,1-1 1,-1 0 0,0 1-1,0-1 1,1 0-1,-1 0 1,0 0-1,0 0 1,1 0-1,-1 0 1,0 0-1,0 0 1,0 0 0,1 0-1,-1 0 1,0 0-1,0-1 1,1 1-1,-1 0 1,-1-1-1,-7-2 507,-1 0-1,1 0 0,0-1 1,0 0-1,0-1 0,-15-10 1,-45-42-291,63 52-144,-36-35 65,2 0 0,-61-81 0,91 105-224,1-1-1,1 0 0,0 0 1,1 0-1,1-1 1,0 0-1,2-1 0,0 1 1,1-1-1,1 0 1,0 0-1,2 1 0,0-1 1,5-34-1,-3 44-7,0-1 0,0 1 0,0 0 0,2 0 1,-1 0-1,1 0 0,0 1 0,1-1 0,-1 1 0,9-9 0,-12 15 0,1-1 0,0 1 0,0 0 0,0 0 0,0 0 1,0 1-1,1-1 0,-1 1 0,1-1 0,-1 1 0,1 0 0,-1-1 0,1 1 0,0 1 0,-1-1 0,1 0 0,0 1 0,0-1 0,-1 1 1,1 0-1,0 0 0,0 0 0,0 0 0,0 0 0,-1 1 0,1-1 0,0 1 0,0 0 0,-1 0 0,1 0 0,0 0 0,-1 0 0,1 1 1,-1-1-1,0 1 0,1 0 0,1 1 0,0 1 2,0 0 0,-1 0 0,1 0 0,-1 1 1,0-1-1,0 1 0,0 0 0,-1 0 0,0 0 0,0 0 1,0 0-1,0 0 0,-1 0 0,0 1 0,0-1 0,-1 1 0,1-1 1,-1 11-1,-1 2 7,0-1 0,-1 1-1,-1-1 1,-7 25 0,6-29 2,-1 0 0,-9 16 0,-4 11-103,17-32-879,8-10-1471,11-16-3545,-14 14 4711,15-16-3878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125 781 4385,'4'2'5776,"6"-4"-3396,8-5-711,-18 7-1621,20-10 823,0-1 1,-1-1-1,0-1 1,26-24-1,-16 11-293,46-56-1,-74 80-536,1 0 0,0 0 0,-1 1 0,0-1 0,1-1 0,-1 1 0,0 0 0,0 0 1,0 0-1,0-1 0,0 1 0,-1 0 0,1-1 0,-1 1 0,0 0 0,1-1 0,-1 1 1,0-1-1,0 1 0,-1-1 0,1 1 0,0 0 0,-1-1 0,1 1 0,-1 0 1,0-1-1,-2-3 0,-1 1 35,0 0 0,0 0 0,0 0 0,-1 1 0,0-1 0,0 1 1,0 0-1,0 1 0,-11-6 0,-18-8 218,-63-22 0,69 29-259,1 0 0,1-2 0,0 0 0,-37-25 0,61 35-33,-1 1 0,1-1 1,-1 0-1,1-1 0,-1 1 0,1 0 1,0 0-1,0-1 0,0 0 0,1 1 1,-1-1-1,1 0 0,-1 0 0,1 0 1,0 0-1,0 0 0,0 0 0,0 0 1,1 0-1,-1 0 0,1 0 0,0 0 1,0-1-1,0 1 0,1-4 0,0 1 3,1 0-1,0 0 0,1 1 0,-1-1 1,1 0-1,0 1 0,0-1 0,1 1 0,0 0 1,0 1-1,8-9 0,20-16-172,1 1 1,2 2-1,70-41 0,-94 60-327,0 2-1,1-1 1,13-4-1,-21 9-110,0 0 0,0 0 0,1 1 0,-1-1 0,0 1 0,0 0 0,7 0 0,3 5-3541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4:5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1338 3209,'-1'10'6887,"6"-12"-5019,3-2-1264,53-23 990,0 3 0,114-29 0,142-4-1226,94 6 13,-112 16-164,5-8-13,804-189 211,-432 50-294,-191 50-28,300-68 70,-538 138-106,-115 28-25,511-116 122,-415 109-105,-161 32-27,91-1 0,-156 10-22,60 2 6,-57-1-12,1-1 0,-1 1 0,0 0 0,0 0 1,0 1-1,0 0 0,9 4 0,-13-5 2,-1-1 0,1 0 0,0 1 0,-1-1 0,1 1 0,0 0 0,-1-1 0,1 1 0,-1 0 0,1-1 0,-1 1 0,0 0 0,1-1 0,-1 1 0,0 0 0,1 0 0,-1 0 0,0-1 0,0 1 0,0 0 0,1 0 0,-1 0 0,0-1 0,0 1 0,0 0 0,0 0 0,-1 0 0,1 0 0,0 1 0,-12 21-162,2-9-24,-1-1-1,0 0 0,-1-1 0,0 0 0,-1-1 0,-28 18 0,20-13-133,-57 35-3848,-154 74 0,177-97 1616,-8 2-1092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1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1086 10266,'-7'41'1628,"-3"48"0,9-76-1527,1 0 0,1 0-1,0 0 1,1-1-1,0 1 1,1 0-1,8 22 1,-10-32-81,0 0 0,0 0-1,0 0 1,1-1 0,-1 1 0,1-1-1,0 1 1,0-1 0,-1 1 0,2-1-1,-1 0 1,0 0 0,0 0 0,1 0-1,2 2 1,-4-4-11,-1 0-1,0 0 1,0 0-1,1 0 1,-1 0-1,0 0 1,1 0-1,-1 0 1,0 0-1,1-1 1,-1 1-1,0 0 1,0 0-1,1 0 1,-1 0-1,0 0 1,0-1 0,1 1-1,-1 0 1,0 0-1,0 0 1,1-1-1,-1 1 1,0 0-1,0 0 1,0-1-1,0 1 1,1 0-1,-1 0 1,0-1-1,0 1 1,0 0-1,0-1 1,0 1-1,0 0 1,0 0-1,0-1 1,0 1-1,0 0 1,0-1 0,1-13 129,0 0 0,-2 0 0,1 0 0,-2 0 0,0 0 1,-5-18-1,3 9-43,-53-241 409,-13-78-109,58 267-329,4-1 1,2-115-1,8 164-44,0 1 1,2-1-1,7-26 0,-8 41-7,1-1-1,0 1 0,1 0 1,0 1-1,1-1 0,0 1 1,15-19-1,-18 26-26,0 1 1,0 0-1,0-1 0,1 2 1,-1-1-1,1 0 0,0 1 0,0-1 1,0 1-1,0 0 0,0 0 1,0 1-1,0-1 0,0 1 1,1 0-1,-1 0 0,1 1 1,-1-1-1,1 1 0,-1 0 0,1 0 1,-1 0-1,1 1 0,-1-1 1,0 1-1,1 0 0,-1 1 1,6 2-1,8 3-206,-1 2 0,0 0 0,-1 1 1,0 1-1,15 13 0,-27-21 129,29 22-634,-8-4-1235,55 33 1,-70-49 1122,0 0 1,0-1-1,0 0 0,1 0 1,0-1-1,0-1 1,-1 0-1,1 0 0,19 0 1,-1-2-1292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2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2311 2692 12451,'-8'9'425,"-2"0"-1,1-1 1,-1 0 0,0-1 0,-1 0 0,-15 7 0,-2-5 370,-1-2 1,0-1 0,0-1 0,-45 1-1,26-2-628,-20 1 59,0-3 0,-1-3 0,1-3 0,0-3 0,1-2 0,0-4 1,0-3-1,2-3 0,0-2 0,1-3 0,1-4 0,2-1 0,-87-58 1,66 31-114,3-4 0,2-4 1,3-3-1,-66-78 0,57 50-83,4-4-1,4-4 0,-61-111 1,109 162-28,2 0-1,-32-96 1,44 104-5,2-1-1,2-1 0,-5-88 0,13 84-9,2-1 0,2 1 0,3 1 0,1-1-1,3 1 1,2 0 0,2 1 0,25-58 0,-18 60-20,1 2 0,3 0 1,1 1-1,2 2 0,2 1 1,2 1-1,1 2 0,2 1 1,2 2-1,1 1 0,43-28 1,-58 46-17,1 0 1,1 2-1,0 0 1,1 2 0,0 1-1,1 1 1,0 1-1,0 1 1,0 2 0,1 1-1,0 0 1,0 3-1,0 0 1,0 2 0,0 0-1,0 3 1,0 0 0,-1 1-1,1 2 1,41 16-1,-25-3-509,-1 2 0,-2 2-1,0 2 1,-1 2-1,-2 1 1,41 40 0,14 28-3387,-3 8-267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16 505 10050,'-4'-16'507,"0"1"1,1-1-1,1 0 1,1 0-1,0 0 0,1 0 1,3-22-1,-1 22-472,1-1 1,0 1-1,2 0 0,0 0 1,0 0-1,2 1 0,0 0 1,0 0-1,2 1 0,0 0 1,0 0-1,1 1 0,1 0 1,0 0-1,1 2 0,1-1 1,-1 2-1,27-18 0,-19 17-10,1 1 0,0 1 0,1 0-1,-1 2 1,2 0 0,-1 1-1,1 2 1,0 0 0,0 2-1,36 0 1,-45 2-37,1 1 0,0 0 0,-1 1-1,1 1 1,-1 1 0,1 0 0,-1 0 0,0 2 0,-1-1 0,0 2 0,0 0 0,0 0-1,0 2 1,-1-1 0,-1 1 0,0 1 0,15 16 0,-9-3-17,-1-1-1,-1 2 1,-1 0 0,-1 1 0,-1 0 0,-1 1-1,-2 0 1,11 45 0,-2 19 122,8 117 1,-16-106 194,-5-60 176,-5-41-459,0 0 1,0 0 0,0 1-1,0-1 1,0 0-1,0 0 1,0 0-1,0 0 1,0 0-1,0 0 1,0 0-1,0 0 1,0 1-1,0-1 1,1 0-1,-1 0 1,0 0-1,0 0 1,0 0-1,0 0 1,0 0-1,0 0 1,0 0-1,0 0 1,0 0-1,1 0 1,-1 0-1,0 0 1,0 0-1,0 0 1,0 0-1,0 0 1,0 0-1,0 0 1,1 0-1,-1 0 1,0 0-1,0 0 1,0 0-1,0 0 1,0 0-1,0 0 1,0 0-1,0 0 1,1 0-1,-1 0 1,0 0-1,0 0 1,0 0-1,0 0 1,0 0-1,0-1 1,0 1-1,0 0 1,0 0-1,0 0 1,0 0-1,0 0 1,0 0 0,1 0-1,-1 0 1,0 0-1,0-1 1,0 1-1,5-7 112,23-56 247,-12 25-326,2 2 0,36-57 1,-35 66-55,2 1 0,0 1 1,2 1-1,1 1 0,0 1 1,2 1-1,0 1 0,43-23 1,-53 34 11,1 1 1,1 1 0,-1 1 0,1 0-1,0 1 1,0 1 0,22-2 0,-26 5 7,1 1 1,-1 0-1,0 1 1,0 0 0,0 1-1,1 1 1,-2 1 0,1-1-1,0 2 1,16 7-1,-14-3 23,1 0-1,-2 1 0,1 1 0,-1 1 0,-1 0 0,0 0 0,-1 1 0,0 1 0,-1 1 0,20 29 0,-19-21 77,0 0 0,-2 0-1,-1 1 1,0 1 0,-2 0-1,-1 0 1,6 40 0,-6-9-69,-2 0 1,-3 0-1,-3 0 1,-2 0-1,-2 0 1,-3 0-1,-2-1 1,-2 0-1,-3-1 1,-3 0-1,-1-1 1,-3-1-1,-3-2 1,-1 0-1,-44 62 1,14-37-2309,-1-3-3661,36-48 1441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2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 6425,'-16'18'3280,"13"-15"-2978,1 0 1,-1 0-1,0 0 1,1 0 0,0 1-1,-4 6 1,5-9-299,1 0-1,0 0 1,0 1 0,0-1 0,0 0 0,0 0 0,0 0 0,0 0-1,0 0 1,0 0 0,0 0 0,0 0 0,1 1 0,-1-1 0,0 0 0,1 0-1,-1 0 1,1 0 0,0 0 0,-1-1 0,1 1 0,-1 0 0,1 0-1,0 0 1,0 0 0,0-1 0,-1 1 0,1 0 0,0-1 0,2 2 0,3 2 40,1 0 0,0 0 1,0-1-1,1 0 0,-1-1 1,1 1-1,-1-1 0,1 0 1,15 0-1,9 1 199,36-4 0,-51 1-136,444-37 580,-439 32-1661,0 0 0,0-1 0,0-2 1,-1 0-1,34-19 0,-25 10-1648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1 490 8778,'256'-60'6676,"-251"58"-6682,0 1 0,0 0 0,1 0 0,-1 1 0,0 0 0,1 0 0,-1 0-1,0 0 1,0 1 0,1 0 0,-1 0 0,0 0 0,0 1 0,8 3 0,3 3-8,0 0 1,28 22-1,-35-24 7,70 51-23,40 29-65,-94-70 52,0-1 0,50 20 1,-65-31 31,0-1 0,-1 0 0,1 0 0,0-1 0,0-1 0,12 1 0,-16-2 9,-1 0 0,0 0 1,0-1-1,0 0 0,0 0 0,0 0 1,-1-1-1,1 0 0,0 0 0,-1 0 1,1 0-1,-1 0 0,9-7 1,-3-1 8,1 0 0,-2 0 0,1-1 0,-2 0 0,1-1 0,-1 0 0,-1 0 0,10-23 0,2-13 15,15-53 1,-19 52-10,16-57 15,-16 48-1847,28-66 1,-24 83-1268,-3 2-764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69 10738,'1'-15'316,"0"-27"276,-1 42-555,0-1 1,0 1 0,0-1-1,0 1 1,0-1-1,0 1 1,0 0 0,-1-1-1,1 1 1,0-1 0,0 1-1,0 0 1,0-1-1,-1 1 1,1-1 0,0 1-1,0 0 1,0-1 0,-1 1-1,1 0 1,0 0-1,-1-1 1,1 1 0,0 0-1,-1-1 1,1 1 0,0 0-1,-1 0 1,1 0-1,-1 0 1,1-1 0,0 1-1,-1 0 1,1 0 0,-1 0-1,1 0 1,0 0-1,-1 0 1,1 0 0,-1 0-1,1 0 1,-1 0 0,1 0-1,0 0 1,-1 0-1,1 0 1,-1 1 0,1-1-1,0 0 1,-1 0 0,1 0-1,0 1 1,-1-1-1,1 0 1,-1 0 0,1 1-1,0-1 1,0 0 0,-1 1-1,1-1 1,0 0-1,0 1 1,-1 0 0,0 0-42,0 0 1,0 0-1,-1 0 1,1 0-1,0-1 1,-1 1-1,1 0 1,-1-1-1,1 1 1,-1 0-1,1-1 1,-1 0 0,1 1-1,-1-1 1,0 0-1,1 0 1,-1 0-1,1 0 1,-3 0-1,-5-1-80,8 1 89,0 0 0,0 0-1,0 0 1,0 0-1,1 1 1,-1-1 0,0 0-1,0 0 1,0 0 0,0 1-1,0-1 1,1 0-1,-1 1 1,0-1 0,0 1-1,0-1 1,1 1 0,-1-1-1,0 1 1,1 0-1,-1-1 1,1 1 0,-1 0-1,1-1 1,-1 1 0,1 0-1,-1 0 1,1-1-1,-1 1 1,1 0 0,0 0-1,0 0 1,-1 0 0,1 0-1,0 0 1,0-1-1,0 1 1,0 0 0,0 1-1,0 4 24,1-1 0,0 1 0,0-1 0,0 0 0,3 8-1,146 351 74,35-15-79,-165-314-155,-2 1-1,21 56 1,-38-90 86,0-1 0,-1 1 1,1 0-1,-1 0 0,1 0 0,-1-1 1,0 1-1,0 0 0,0 0 0,0 0 1,0 0-1,0 0 0,-1-1 0,1 1 1,0 0-1,-2 2 0,2-3-16,-1 0 0,0 0 1,1 0-1,-1 0 0,0-1 0,0 1 0,0 0 0,0-1 1,1 1-1,-1 0 0,0-1 0,0 1 0,0-1 0,0 0 1,0 1-1,0-1 0,0 0 0,0 0 0,-1 1 0,0-1 1,-4 0-199,-1 0 0,1-1 0,0 0 0,0 0 0,0 0 0,0-1 0,-11-4 0,-21-11-335,1-1 0,-46-31 0,-63-53 1132,134 93-424,11 9-78,0-1 1,0 0 0,-1 1 0,1-1 0,0 0 0,0 0 0,0 0 0,0 0 0,0 0 0,0 0 0,0 0 0,0-1 0,1 1 0,-1 0 0,0 0 0,1-1 0,-1 1 0,1 0 0,-1-1 0,1 1 0,0 0 0,0-1 0,-1 1 0,1-1 0,0 1 0,0-1-1,0 1 1,0 0 0,1-1 0,-1 1 0,0-1 0,1 1 0,-1 0 0,1-1 0,-1 1 0,1 0 0,-1-1 0,1 1 0,0 0 0,0 0 0,0 0 0,0 0 0,0 0 0,1-2 0,3-1 158,0-1 1,1 1 0,-1 0-1,1 1 1,0-1-1,0 1 1,0 0-1,8-2 1,112-48 1928,-105 43-1982,0 0 0,0-1 0,-2-1 0,38-29 0,-47 33-130,0 0 1,1 1-1,16-9 0,-25 15 11,1-1 0,0 1 0,0 0 0,0 0 0,0 0 0,0 0 0,0 0 0,0 1 0,0-1 0,0 1 0,0 0 0,1 0 1,-1 0-1,0 0 0,0 1 0,0-1 0,0 1 0,0 0 0,0 0 0,4 2 0,8 7 115,0 1 0,0 1 0,-2 1 1,14 14-1,3 3-43,-7-7-53,-12-10-48,1-2 0,0 0-1,0 0 1,1-1-1,1 0 1,23 12 0,-36-22 11,0 1 1,-1-1 0,1 1-1,0-1 1,-1 0 0,1 0-1,0 1 1,0-1 0,-1 0-1,1 0 1,0 0-1,0 1 1,0-1 0,-1 0-1,1 0 1,0 0 0,0-1-1,0 1 1,-1 0 0,1 0-1,0 0 1,0 0-1,-1-1 1,1 1 0,0 0-1,0-1 1,-1 1 0,1-1-1,0 1 1,-1-1 0,1 1-1,-1-1 1,1 1-1,-1-1 1,1 1 0,-1-1-1,1 0 1,-1 1 0,1-1-1,-1 0 1,0 0 0,1 1-1,-1-1 1,0 0-1,0 0 1,0 1 0,1-1-1,-1-1 1,0-4 42,1-1-1,-1 1 1,0-1-1,-2-10 1,2 15-45,-21-127 200,-4-42-122,24 159-86,0-8-23,-1 0 0,-1 0 0,0 1-1,-8-23 1,10 42 5,1-1-1,0 1 1,0 0-1,0-1 1,0 1-1,-1-1 0,1 1 1,0 0-1,0-1 1,-1 1-1,1 0 1,0-1-1,-1 1 1,1 0-1,0 0 1,-1-1-1,1 1 1,-1 0-1,1 0 1,0-1-1,-1 1 1,1 0-1,-1 0 0,1 0 1,-1 0-1,1 0 1,0 0-1,-1 0 1,1 0-1,-1 0 1,-15 7-990,-10 18-1921,23-22 2522,1 1 1,0-1-1,1 1 0,-1 0 1,1 0-1,-1 0 0,1 0 1,0 0-1,1 0 1,-1 0-1,1 0 0,-1 0 1,1 0-1,1 1 0,-1-1 1,0 0-1,1 0 0,0 0 1,0 0-1,0 0 1,1 0-1,-1 0 0,3 3 1,-2-3 346,-1 0 0,1-1 0,1 0 0,-1 1 0,0-1 0,1 0 0,-1 0 0,1-1 0,0 1 1,0 0-1,0-1 0,0 0 0,0 1 0,1-1 0,-1-1 0,1 1 0,-1 0 0,1-1 0,0 0 1,0 0-1,0 0 0,-1 0 0,1 0 0,6-1 0,-5 0 175,0-1-1,0 0 1,0-1-1,0 1 1,-1-1-1,1 0 1,0 0-1,7-5 1,33-25 951,-7-4-43,-2 2 3313,-36 34-4117,1 0 0,-1 0-1,0 0 1,1 0 0,-1 0-1,1 1 1,-1-1 0,1 0-1,-1 0 1,1 0-1,-1 0 1,1 0 0,-1 1-1,0-1 1,1 0 0,-1 0-1,1 1 1,-1-1 0,0 0-1,1 1 1,-1-1 0,0 0-1,1 1 1,-1-1 0,0 0-1,1 1 1,-1-1 0,0 1-1,0-1 1,0 1 0,16 23 64,-3-3 199,14 15-361,1-1 0,2-2 0,1 0 0,2-2 0,1-2 0,70 48 0,-93-71-113,0 0 0,0-1 0,23 7 0,-31-11 0,0 0 1,0 0-1,0 0 1,0-1 0,0 1-1,0-1 1,0 0 0,0 0-1,0 0 1,-1 0-1,1-1 1,0 1 0,0-1-1,0 0 1,0 0 0,0 0-1,0 0 1,-1 0-1,1 0 1,4-4 0,-5 3 2,-1 1 0,1-1 0,-1 0 0,1 0 0,-1 0 0,0 0 0,0 0 0,0-1 0,0 1 0,0 0 0,-1 0 0,1-1 1,-1 1-1,1 0 0,-1-4 0,-2-39 58,1 34-47,-13-104 76,5 53-98,3-1 1,3-116-1,3 154-82,3-17-589,-3 42 651,0 0 0,0 0 1,1 0-1,-1 0 0,0 0 0,0 0 0,0 0 0,0-1 0,0 1 0,0 0 0,0 0 0,0 0 1,0 0-1,0 0 0,0 0 0,0 0 0,0 0 0,0 0 0,0 0 0,0-1 0,0 1 0,0 0 1,1 0-1,-1 0 0,0 0 0,0 0 0,0 0 0,0 0 0,0 0 0,0 0 0,0 0 0,0 0 1,0 0-1,1 0 0,-1 0 0,0 0 0,0 0 0,0 0 0,0 0 0,0 0 0,0 0 0,0 0 1,0 0-1,1 0 0,-1 0 0,0 0 0,0 0 0,0 0 0,0 0 0,0 0 0,0 0 0,0 1 1,0-1-1,0 0 0,0 0 0,0 0 0,1 0 0,-1 0 0,0 0 0,0 0 0,0 0 0,0 0 1,7 11-1664,6 16-1847,-12-25 3119,9 17-2109,9 4-369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820 570 7866,'2'3'385,"1"1"0,-1-1 0,-1 1 0,1 0 0,0 0 0,-1 0 0,0 0 0,0 0 0,0 1 0,0-1 0,-1 6 0,0-8-270,0 0 0,0 0-1,-1 0 1,1 0 0,-1 0 0,0 1 0,0-1-1,0 0 1,0 0 0,0-1 0,0 1-1,0 0 1,-1 0 0,1 0 0,0-1-1,-1 1 1,0-1 0,1 1 0,-1-1 0,0 0-1,0 0 1,0 0 0,-3 2 0,1-1-20,0-1 0,0 1 0,0-1 0,-1 0 0,1 0 0,0-1 0,0 1 0,-1-1 0,1 0 0,-1 0 0,1 0 0,0-1 0,-1 0 0,1 0 0,0 0 0,0 0 0,-7-3 0,1-1 12,0 0-1,0 0 1,0-1 0,1 0-1,0 0 1,-9-10-1,1-2-49,0 0 0,1-2 0,1 0 0,0-1 0,-11-23 1,-54-117-38,-14-76-25,86 208 20,8 24-7,-1 1 0,0-1 0,0 1 0,-1 0 0,0-1-1,1 1 1,-1 0 0,-4-6 0,5 9-5,1 1-1,0 0 1,-1 0-1,1-1 1,0 1-1,-1 0 1,1 0-1,0 0 1,-1-1-1,1 1 1,0 0-1,-1 0 1,1 0-1,-1 0 1,1 0-1,0 0 1,-1 0-1,1 0 1,-1 0-1,1 0 1,0 0-1,-1 0 1,1 0-1,-1 0 1,1 0 0,0 0-1,-1 1 1,1-1-1,0 0 1,-1 0-1,1 0 1,-1 1-1,1-1 1,0 0-1,0 0 1,-1 1-1,1-1 1,0 0-1,0 1 1,-1-1-1,1 0 1,0 1-1,0-1 1,-1 1-1,-10 17 67,11-18-68,-56 130 241,-1 3-112,51-121-185,-4 7 36,-1 1-1,-21 27 0,29-43-133,0 0 0,0 0 1,-1 0-1,1-1 0,-1 0 1,0 0-1,0 0 0,0 0 0,0 0 1,-1-1-1,1 0 0,-1 0 0,1 0 1,-1 0-1,0-1 0,0 0 0,-6 1 1,8-2-202,0 0 1,0 0-1,0-1 1,0 1 0,0-1-1,0 0 1,0 0-1,0 0 1,0 0 0,1-1-1,-1 1 1,0-1-1,1 1 1,-1-1 0,-3-4-1,-8-12-3407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31 725 11891,'-3'-2'322,"0"-1"0,1 0 0,-1 1 0,1-1 0,0 0 0,0-1 0,0 1 0,0 0 0,1 0 0,-2-5 0,2 6-290,0 0-1,0 0 1,0 0 0,1-1 0,-1 1-1,1 0 1,0-1 0,-1 1 0,1 0 0,0-1-1,1 1 1,-1 0 0,0-1 0,1 1-1,-1 0 1,1 0 0,1-4 0,1 1-64,1 1 1,-1 0 0,1 0-1,0 1 1,0-1 0,1 1-1,-1-1 1,1 1 0,-1 1-1,1-1 1,7-2 0,72-25-129,-57 22 118,-22 6 9,1 1-1,-1 0 0,1 1 0,0-1 1,-1 1-1,1 0 0,0 0 1,-1 1-1,1 0 0,-1 0 1,1 0-1,-1 0 0,1 1 0,-1 0 1,0 0-1,0 1 0,0-1 1,0 1-1,9 7 0,4 5-96,0 0 0,-1 1 0,22 28 0,-39-44 127,41 48-102,0 1 125,79 73 1,-117-119 26,0 0 1,0-1-1,1 1 0,-1-1 1,1 0-1,0 0 1,0 0-1,4 1 0,-7-3-30,0 1 0,0-1 0,0 0-1,0 0 1,0-1 0,0 1 0,0 0-1,0 0 1,0 0 0,0-1 0,0 1-1,-1 0 1,1-1 0,0 1 0,0-1-1,0 1 1,0-1 0,-1 1-1,1-1 1,0 1 0,0-1 0,-1 0-1,1 1 1,-1-1 0,1 0 0,-1 0-1,1 0 1,-1 0 0,1 1 0,-1-1-1,1 0 1,-1 0 0,0 0 0,0 0-1,0 0 1,1 0 0,-1-1 0,4-21 55,-2 0 1,0 0 0,-1 0-1,-1 0 1,-4-25 0,2 7-55,1 7-22,-3-26-64,3-1 0,11-94 0,-9 153 60,-1-1-1,0 0 1,1 1 0,0 0-1,-1-1 1,1 1-1,0-1 1,0 1-1,3-4 1,-4 6 6,1 0 0,-1-1 0,0 1 0,0 0 0,1 0 1,-1-1-1,0 1 0,1 0 0,-1 0 0,0 0 0,1-1 0,-1 1 1,1 0-1,-1 0 0,0 0 0,1 0 0,-1 0 0,1 0 0,-1 0 0,0 0 1,1 0-1,-1 0 0,1 0 0,0 0 0,13 11-20,-1 8 28,1 1 0,-2 0 0,12 27 0,3 4 9,2 1-3,-2 0 76,63 87 0,-88-137-70,-1 0 1,1 0 0,0 0-1,0 0 1,0 0 0,0-1-1,0 1 1,0 0-1,0-1 1,0 0 0,4 2-1,-5-2-6,1-1 0,-1 0 0,0 0 0,0 0 0,0-1 0,0 1 0,0 0 0,0 0 0,0 0 0,0-1 0,0 1 0,0-1 0,0 1 0,0-1 0,0 1 0,-1-1 0,1 1 0,0-1 0,0 0 0,0 1 0,-1-1 0,1 0 0,0 0 0,-1 1 0,1-1 0,-1 0 0,1 0 0,-1 0-1,2-2 1,6-13 115,0-1 0,0 0-1,7-28 1,0 1 7,102-237 213,-15 41-4582,-79 182 862,-1 9-521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53 180 9322,'0'2'245,"-1"-1"0,0 0 1,0 0-1,0 0 0,0 0 0,0 0 0,0 0 1,0 0-1,0 0 0,0-1 0,-1 1 0,1 0 1,0-1-1,0 1 0,-1-1 0,1 1 0,-1-1 1,1 1-1,0-1 0,-1 0 0,1 0 0,-2 0 1,2 0-212,0 0 1,0 0 0,0 0-1,0 0 1,0 0-1,0 0 1,0-1 0,0 1-1,0 0 1,0-1 0,0 1-1,1 0 1,-1-1 0,0 1-1,0-1 1,0 0 0,1 1-1,-1-1 1,0 0-1,0 1 1,1-1 0,-1 0-1,1 0 1,-1 1 0,1-1-1,-1 0 1,1 0 0,-1 0-1,1 0 1,0 0 0,-1 0-1,1 0 1,0-1-1,11 15 804,6 13-619,15 26 60,45 57 0,-56-84-263,0-1 0,2-1 0,49 39 0,-65-57-6,1 0-1,-1 0 0,1-1 1,0 0-1,0 0 1,0-1-1,1 0 0,-1-1 1,1 0-1,17 2 0,-20-3-1,-1-1 0,1-1 0,-1 1 0,1-1 0,-1 0-1,0 0 1,1 0 0,-1-1 0,0 0 0,0 0 0,0 0 0,0-1-1,0 1 1,0-1 0,-1 0 0,0-1 0,1 1 0,6-8 0,-3 1 4,-1 1 1,0-1 0,-1-1 0,0 0 0,0 0-1,-1 0 1,-1 0 0,1-1 0,-2 1-1,0-1 1,0 0 0,-1 0 0,-1-1 0,0 1-1,-1 0 1,-1-18 0,0 10-5,-2-1 1,0 1-1,-2 0 1,0 0-1,-1 0 0,-1 1 1,-1 0-1,0 0 1,-12-17-1,16 29-6,0 0-1,-1 0 1,0 1 0,0 0 0,-1 0 0,0 0-1,0 1 1,0-1 0,-1 1 0,-13-7-1,15 9-3,0 1-1,-1 0 1,1 1-1,0 0 1,-1-1-1,1 1 1,-1 1 0,1-1-1,-1 1 1,1 0-1,-1 1 1,1-1-1,0 1 1,-1 0-1,1 0 1,-1 1-1,-6 2 1,-16 9-312,2 1 1,0 0 0,0 2 0,-32 28 0,6-6-4473,45-34 2830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3337,'128'0'12081,"-124"0"-11989,-1 0 1,1 0-1,-1 0 1,1 1-1,0-1 0,-1 1 1,1 0-1,-1 0 1,1 0-1,-1 0 1,1 0-1,-1 1 0,0 0 1,0-1-1,5 5 1,-5-3-42,1 1 0,0 0 0,-1 0 0,0 1 1,0-1-1,0 1 0,0 0 0,-1 0 0,0-1 1,3 8-1,3 11-16,-2-1-1,0 1 1,-1 0 0,-1 0 0,-2 0 0,0 1-1,-1-1 1,-4 39 0,0-56 164,-1-13-100,-2-15-3,4 3-69,1 0 0,1 1 1,0-1-1,1 0 0,1 0 1,8-34-1,-3 26-35,1 1 0,2 0 0,0 1-1,17-30 1,-17 38-170,0 0-1,1 0 1,1 1 0,1 1-1,0 0 1,1 0-1,0 2 1,1 0 0,1 0-1,0 2 1,1 0-1,26-13 1,-41 23-184,0 0-1,1 0 1,-1 0-1,1 1 1,-1-1-1,1 1 1,-1 0-1,1 0 0,-1 0 1,1 0-1,-1 0 1,1 0-1,-1 1 1,1-1-1,-1 1 1,4 1-1,7 1-1858,4-1-944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6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 12851,'-3'-2'1198,"-6"-6"2452,9 8-3631,0 0-1,0 0 0,-1 0 1,1-1-1,0 1 0,0 0 1,0 0-1,0 0 0,0 0 1,0 0-1,-1 0 0,1-1 1,0 1-1,0 0 0,0 0 1,0 0-1,0 0 0,0 0 1,0-1-1,0 1 0,0 0 1,0 0-1,0 0 0,0 0 1,0 0-1,0-1 0,0 1 1,0 0-1,0 0 0,0 0 1,0 0-1,0-1 0,0 1 1,0 0-1,0 0 0,0 0 1,0 0-1,0 0 0,0-1 1,0 1-1,0 0 0,1 0 1,-1 0-1,0 0 0,0 0 1,0 0-1,0-1 0,0 1 1,1 0-1,0 0-7,-1 0 1,1 0-1,0 0 0,0 0 1,0 0-1,0 0 1,0 0-1,0 1 0,0-1 1,0 0-1,-1 1 0,1-1 1,0 0-1,0 1 0,0-1 1,-1 1-1,1-1 0,0 1 1,0 0-1,-1-1 1,1 1-1,0 0 0,-1-1 1,1 1-1,-1 0 0,1 1 1,17 27 180,123 277-6,-77-160-262,166 442-233,-219-556 333,-1 1-1,7 39 1,-17-56-3,0-16-20,-1 0 0,1 1-1,0-1 1,0 0 0,0 0 0,0 0 0,-1 0 0,1 0 0,0 0 0,0 0-1,0 0 1,-1 0 0,1 0 0,0 0 0,0 0 0,0 0 0,-1 0 0,1 0-1,0 0 1,0 0 0,0 0 0,-1 0 0,1 0 0,0 0 0,0 0 0,0 0 0,-1 0-1,1 0 1,0-1 0,0 1 0,0 0 0,0 0 0,-1 0 0,1 0 0,0 0-1,0-1 1,0 1 0,0 0 0,-21-28 29,-121-292-222,141 318 191,-16-38-21,11 28 18,0 0 0,1-1 0,1 1 0,0-1 0,1 0 0,-3-22 0,6 34 6,0-1-1,0 1 0,0-1 0,0 1 0,0-1 0,0 1 1,0-1-1,1 1 0,-1-1 0,1 1 0,-1 0 0,1-1 1,-1 1-1,1 0 0,0-1 0,0 1 0,0 0 0,-1 0 1,1 0-1,0 0 0,1 0 0,-1 0 0,0 0 0,0 0 0,0 0 1,0 0-1,1 1 0,-1-1 0,0 0 0,1 1 0,-1-1 1,1 1-1,-1-1 0,2 1 0,6-1 10,0 0 0,-1 1 0,1 0 0,16 2 0,41 9 24,0 3-1,91 31 1,-75-20-29,124 25 9,-180-46-14,0-1 0,-1-2 1,1 0-1,0-2 0,0 0 0,26-6 1,-46 6-4,-1-1 0,1 1 0,-1-1 0,0 0-1,7-3 1,-12 5 2,1-1 0,0 1 0,-1 0 0,1-1-1,0 1 1,-1 0 0,1-1 0,-1 1 0,1-1-1,0 1 1,-1-1 0,1 1 0,-1-1-1,0 0 1,1 1 0,-1-1 0,0 1 0,1-1-1,-1 0 1,0 0 0,1 1 0,-1-1 0,0 0-1,0 1 1,0-1 0,0 0 0,0 0-1,0 1 1,0-1 0,0 0 0,0 1 0,0-1-1,0 0 1,0 0 0,-1 1 0,1-1 0,0 0-1,-1 1 1,1-1 0,0 0 0,-1 1 0,1-1-1,-1 1 1,1-1 0,0 0 0,-1 1-1,0-1 1,0 0 0,-4-4-2,-1 0 1,0 0-1,0 1 0,-1-1 0,0 1 0,1 0 1,-11-3-1,-53-18-11,-158-26-20,71 19 122,145 30-60,0-1 0,0-1 0,1 0 0,-22-11 0,30 13-18,0 0 0,0 0 0,0 0-1,1-1 1,-1 1 0,0-1 0,1 1-1,-1-1 1,1 0 0,0 0 0,0 0-1,0 0 1,1 0 0,-1-1 0,1 1-1,-1-1 1,1 1 0,0-1 0,1 1-1,-1-1 1,0-3 0,0-8 16,1 0 0,1-1 0,0 1 0,1 0 0,1 0 0,0 1 0,1-1 0,1 0 0,0 1 0,1 0 0,0 0 0,14-22 0,2 5-221,0 1 0,2 1 0,1 1 0,30-25 0,-28 27-2241,28-35 0,-16 11-1137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1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2189 8298,'1'1'210,"-1"0"0,0 0 0,1 0 0,-1 0 0,1-1 0,-1 1 0,1 0 1,-1 0-1,1-1 0,-1 1 0,1 0 0,0-1 0,-1 1 0,1 0 0,0-1 0,0 1 0,-1-1 0,1 1 1,0-1-1,0 0 0,0 1 0,0-1 0,0 0 0,0 1 0,-1-1 0,1 0 0,0 0 0,0 0 0,0 0 1,0 0-1,0 0 0,0 0 0,0 0 0,0-1 0,0 1 0,0 0 0,1-1 0,4-1 203,0-1 0,1-1 0,-1 1 0,9-7-1,1-1 23,126-78-365,159-72 0,138-25 190,18 17-16,-76 41-89,83-11-70,1323-318-206,-549 216 105,217 64 408,-996 141-121,796-27 454,-870 50-608,-192 8-83,551-23-25,-251-19-502,-360 27-1304,218-63 0,-325 76 646,-1-2 1,-1-1 0,0 0 0,0-2-1,37-25 1,-53 31 15,-1-1 0,1 0-1,11-15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1080 10114,'24'-118'2429,"-13"79"-1453,7-29 575,-16 31-1100,-2 29-409,0-1 1,1 1 0,0-1 0,2-8 0,-2 15-41,0 0 0,0-1 0,-1 1 0,1 0 0,1 0 0,-1 0 0,0 0 0,0 0 0,1 0 0,-1 0 0,1 1 0,0-1 0,0 0 0,-1 1 0,1-1 0,0 1 0,0 0 0,4-2 0,23-6-57,0-2-108,-29 11 156,1 0 0,-1-1 0,0 1-1,1 0 1,-1-1 0,0 1-1,0-1 1,1 1 0,-1-1 0,0 1-1,0-1 1,0 1 0,1 0 0,-1-1-1,0 1 1,0-1 0,0 1 0,0-1-1,0 1 1,0-1 0,0 1 0,0-1-1,0 1 1,0-1 0,-1 1 0,1-1-1,0 1 1,0-1 0,0 1 0,-1-1-1,1 1 1,0-1 0,0 1-1,-1 0 1,1-1 0,-13-15-152,8 13 267,1-1 1,-1 1-1,0 0 0,0 0 0,0 1 0,0-1 0,0 1 0,0 0 1,-10-2-1,15 5 12,0 0 0,0 0 0,0-1 0,0 1 0,1 0 0,-1 0 0,0 0 1,1 0-1,-1 0 0,1-1 0,-1 1 0,1 0 0,-1 0 0,1-1 0,-1 1 0,1 0 0,0-1 1,-1 1-1,2 0 0,18 22 348,94 120 394,-52-60-772,229 351-545,-143-168-1042,-144-256 1297,-6-9 50,-10-12-70,-111-131-561,71 79 681,-283-303 457,259 298-125,66 60-173,0 0 1,-1 1-1,1 1 0,-2 0 1,-15-7-1,26 13-49,-1-1 0,1 1 0,0 0 0,0-1 0,0 1 0,0 0 0,0 0 0,-1 0 0,1-1 0,0 1 0,0 0 0,0 1 0,0-1 0,-3 0 0,4 1-5,0-1-1,-1 0 1,1 0-1,0 0 1,0 1-1,0-1 0,-1 0 1,1 1-1,0-1 1,0 0-1,0 0 1,-1 1-1,1-1 1,0 0-1,0 1 0,0-1 1,0 0-1,0 1 1,0-1-1,0 0 1,0 1-1,0-1 1,0 1-1,0-1 0,0 0 1,0 1-1,0-1 1,0 0-1,0 1 1,1-1-1,0 4 10,0-1 0,1 0 1,-1 0-1,1 0 0,0 0 0,0 0 1,0-1-1,3 4 0,3 1 5,0 0-1,1 0 1,0-1 0,0 0-1,1-1 1,-1 0 0,16 6-1,74 20 108,-92-29-118,34 8 29,1-1 1,-1-2 0,59 2-1,-74-9-23,1 0-1,0-2 1,0-1 0,-1-1-1,0-1 1,35-11-1,-49 11-3,0-1-1,0 0 1,-1 0-1,0-1 1,-1-1-1,1 1 1,-1-2-1,-1 1 1,1-2-1,-2 1 1,1-1-1,-1 0 1,8-15-1,7-14 119,-2-2 0,22-59 0,-39 91-91,13-32 225,-2-1 0,-2-1 0,-2 0 1,-2 0-1,-1-1 0,-3 0 0,1-70 1,-10 42-72,-1-45-37,6 104-149,0 0-1,0 0 1,2 0 0,-1 0 0,1 1-1,8-20 1,-10 30-6,0 0 0,0 0-1,0 1 1,0-1 0,0 0 0,0 1-1,0-1 1,0 1 0,0-1 0,1 1-1,-1 0 1,1-1 0,-1 1 0,1 0-1,-1 0 1,1 0 0,0 0 0,0 0-1,-1 1 1,1-1 0,0 1-1,0-1 1,0 1 0,0-1 0,0 1-1,-1 0 1,1 0 0,0 0 0,0 0-1,0 0 1,0 0 0,0 1 0,0-1-1,0 1 1,0-1 0,1 2 0,5 1-4,0 0 1,-1 1-1,1 0 1,-1 1 0,0 0-1,12 11 1,0 2 4,-1 1-1,-1 2 1,-1-1 0,-1 2 0,0 0-1,19 42 1,54 154 3,-55-130-24,42 143-166,21 48-536,-88-255 685,-7-19 48,-6-17 18,-46-174 215,43 151-190,1 4-16,1-1-1,1 1 0,2-1 1,1 0-1,1 0 0,2 0 1,6-43-1,-6 70-37,0-1 0,0 1 0,1-1 1,-1 1-1,1 0 0,0 0 0,1 0 0,-1 0 0,1 0 0,0 0 0,0 1 0,1-1 1,-1 1-1,1 0 0,6-5 0,-7 7-1,1 0 0,0 0 0,-1 1 0,1-1 0,0 1 0,0 0 1,0 0-1,0 0 0,0 1 0,0-1 0,0 1 0,0 0 0,1 0 0,-1 1 0,0-1 1,0 1-1,0 0 0,0 0 0,0 0 0,0 0 0,4 3 0,7 3 2,-1 0 1,-1 0-1,1 2 0,-1-1 1,-1 2-1,0 0 0,0 0 0,-1 1 1,0 1-1,-1-1 0,10 15 1,11 21-259,44 87 1,-45-76-297,-13-27 86,36 62-2195,-47-84 1708,1 0 0,-1-1-1,2 0 1,-1 0 0,1 0-1,0-1 1,12 8 0,7 0-3773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384 391 10602,'39'-156'3425,"-69"39"-3713,-26 38 3737,5 40-3441,7 158 48,5-16 8,-2 37 8,8-2-40,1 9-64,4-24-192,3 0-705,4-26-839,6-6-1721,8-33-359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41 7738,'0'-1'343,"1"-1"1,-1 1-1,0 0 1,0-1-1,0 1 1,0 0 0,0-1-1,0 1 1,-1 0-1,1-1 1,0 1-1,-1 0 1,1-1-1,-1 1 1,1 0 0,-1 0-1,0-1 1,1 1-1,-1 0 1,0 0-1,0 0 1,-1-2-1,0 2-49,0 0 0,0 0 0,0 0 0,0 0 0,-1 0 0,1 0 0,0 1-1,0-1 1,0 1 0,-1-1 0,1 1 0,-4 0 0,-2 0-16,0 1 0,1-1 0,-1 2 0,0-1 0,1 1-1,-1 0 1,-11 5 0,5 1-156,1 0 1,-1 0-1,2 2 0,-1-1 0,1 2 0,1-1 0,-1 2 0,2-1 0,0 1 0,0 1 1,-8 15-1,10-14-92,0 1 0,0 0 0,2 0 0,0 0 0,1 1 0,0 0-1,1 0 1,1 0 0,1 1 0,-1 22 0,3-34-29,0 0 1,0 1-1,1-1 0,0 1 0,0-1 0,1 0 0,-1 0 0,1 1 0,0-1 0,1-1 0,-1 1 1,7 8-1,-8-11-3,1 0 1,-1 0 0,1-1 0,0 1-1,-1-1 1,1 0 0,0 1 0,0-1 0,0 0-1,0 0 1,0 0 0,1 0 0,-1 0-1,0-1 1,0 1 0,1-1 0,-1 1-1,0-1 1,1 0 0,-1 0 0,0 0-1,1 0 1,-1 0 0,0-1 0,0 1-1,1-1 1,-1 1 0,0-1 0,0 0-1,0 0 1,1 0 0,1-2 0,4-1-4,-1-1 1,0 0-1,-1 0 1,1-1 0,-1 0-1,0 0 1,-1 0-1,1-1 1,-1 0 0,5-8-1,6-14-9,16-39 0,-18 38 5,-1 1 3,1-2 1,24-41-1,-33 64 5,1 1-1,-1-1 1,1 1-1,1 0 1,-1 0-1,1 1 1,0-1-1,1 2 1,14-10-1,-18 13 2,-1 1 1,1 0-1,0-1 0,0 1 0,0 1 0,0-1 1,0 0-1,1 1 0,-1 0 0,0 0 0,0 0 0,0 1 1,0-1-1,0 1 0,0 0 0,0 0 0,0 1 1,0-1-1,-1 1 0,1-1 0,0 1 0,-1 0 0,1 1 1,4 3-1,8 7 0,-1 1 1,0 0-1,22 27 0,-30-33-7,99 119-942,-36-43-3471,-51-62 184,-3-12-346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1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26 201 5953,'-3'-4'441,"-9"-9"5527,6 14-2715,3 12-1495,2-4-1481,1 0 0,0 0 0,1 0 1,0 0-1,0 0 0,1 0 0,0 0 0,4 9 0,0-2-179,0-1 1,2 1-1,13 20 0,-18-32-88,0 0-1,0 0 1,1 0-1,-1-1 1,1 1-1,0-1 1,0 0-1,1 0 1,-1-1-1,0 1 0,1-1 1,5 2-1,-9-3-6,1-1 0,-1 1-1,1-1 1,0 1-1,-1-1 1,1 0-1,-1 1 1,1-1-1,0 0 1,-1 0 0,1 0-1,0-1 1,-1 1-1,1 0 1,0 0-1,-1-1 1,1 1-1,-1-1 1,1 0 0,-1 1-1,1-1 1,-1 0-1,1 0 1,-1 0-1,0 0 1,0 0-1,1 0 1,-1 0 0,0 0-1,0-1 1,0 1-1,0 0 1,0-1-1,0 1 1,-1-1-1,1 1 1,0-1 0,-1 1-1,1-4 1,2-9 9,0 1 0,-2-1 1,0 0-1,0 0 0,-3-19 1,2-26 38,1 44-15,0 0 0,1 1-1,1-1 1,0 1 0,1-1 0,1 1 0,0 1-1,1-1 1,0 1 0,1 0 0,0 0 0,12-15 0,-17 26-32,1-1 1,-1 1-1,0-1 1,1 1 0,-1 0-1,1 0 1,-1 1 0,1-1-1,0 0 1,0 1 0,0 0-1,0-1 1,0 1 0,0 0-1,0 1 1,0-1 0,0 1-1,1-1 1,-1 1 0,0 0-1,0 0 1,0 0 0,1 0-1,-1 1 1,0 0 0,0-1-1,0 1 1,0 0 0,0 0-1,0 1 1,0-1-1,3 3 1,4 2 3,0 0 0,-1 1 0,1 1 0,-2 0 0,1 0 0,-1 0 0,12 17 0,9 18-313,44 89 1,-51-88-813,2-2 1,32 44 0,-54-82 742,1-1 0,-1 0 0,1-1 0,-1 1 1,1 0-1,0-1 0,0 1 0,0-1 0,0 0 0,0 0 1,1 0-1,-1-1 0,1 1 0,-1-1 0,5 1 0,-7-1 72,0-1 0,1-1 0,-1 1 0,0 0-1,0 0 1,1 0 0,-1-1 0,0 1-1,0 0 1,0-1 0,1 1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97 396 3449,'-93'-368'14490,"90"352"-13831,3 16-649,0 0-1,0 0 1,0 0-1,0 0 1,0 0-1,0 0 1,0 0 0,0 0-1,1 0 1,-1 0-1,0 0 1,0 0-1,0 0 1,0 0-1,0 0 1,0 0-1,0 0 1,0 0-1,0 0 1,0 0-1,0 0 1,0 0-1,1 0 1,-1 0 0,0 0-1,0 0 1,0 0-1,0 0 1,0 0-1,0 0 1,0 0-1,0 0 1,0 0-1,0 0 1,0 0-1,0 0 1,0 0-1,0 0 1,0 0-1,1 0 1,-1 0 0,0 0-1,0 0 1,0-1-1,0 1 1,0 0-1,0 0 1,0 0-1,0 0 1,0 0-1,0 0 1,0 0-1,0 0 1,0 0-1,0 0 1,0 0 0,0 0-1,0-1 1,0 1-1,0 0 1,0 0-1,0 0 1,0 0-1,0 0 1,0 0-1,0 0 1,0 0-1,0 0 1,0 0-1,14 20 590,-13-17-640,131 255 260,-25 6-107,32 161-136,-138-422 23,44 179-23,-39-150 28,-2 0 1,0 0-1,-3 57 1,-1-83-3,0 0 1,-1 1-1,0 0 1,0 0 0,-2 6-1,3-12-1,0 0-1,-1 0 0,1 0 0,0 0 0,-1 0 1,1 0-1,-1 0 0,1 0 0,-1 0 0,1 0 1,-1 0-1,0-1 0,0 1 0,1 0 1,-1 0-1,0-1 0,0 1 0,0-1 0,1 1 1,-1 0-1,0-1 0,0 0 0,0 1 0,0-1 1,0 0-1,0 1 0,0-1 0,0 0 1,0 0-1,0 0 0,0 0 0,0 0 0,-2 0 1,-1-1-3,0 0 1,0-1 0,0 1 0,0-1 0,0 0-1,0 0 1,1 0 0,-1 0 0,1-1 0,-6-5-1,-31-36-20,35 38 20,-24-31-65,2-1 0,2-2 0,1 0 0,2-2-1,2 0 1,2-1 0,-21-79 0,36 114-6,-3-22-214,6 29 275,0 0-1,0 0 0,0 1 0,0-1 0,0 0 1,0 0-1,0 1 0,0-1 0,1 0 1,-1 1-1,0-1 0,0 0 0,1 1 0,-1-1 1,1 0-1,-1 1 0,0-1 0,1 1 1,-1-1-1,1 1 0,-1-1 0,1 1 0,0-1 1,-1 1-1,1-1 0,-1 1 0,1 0 0,0-1 1,-1 1-1,1 0 0,0 0 0,0-1 1,-1 1-1,2 0 0,11-1-40,0 1 1,-1 0-1,1 1 0,0 1 1,14 3-1,10 1 24,64 6 1,190 20 105,-282-31-70,1-1 1,-1 0-1,1-1 1,-1 0-1,14-3 0,-21 4-1,-1 0 0,1 0-1,0-1 1,-1 1 0,1-1-1,-1 1 1,1-1 0,-1 0-1,1 0 1,-1 1 0,0-1-1,1 0 1,-1 0 0,0-1-1,1 1 1,-1 0 0,0 0-1,0 0 1,0-1 0,0 1-1,0-1 1,-1 1 0,1-1-1,0 1 1,-1-1 0,1 1-1,-1-1 1,1 1-1,-1-1 1,0 0 0,0 1-1,1-1 1,-1 0 0,0 1-1,-1-1 1,1 0 0,0 1-1,0-1 1,-2-3 0,1 3 20,1 0 1,-1 0-1,-1 0 1,1 0-1,0 0 1,0 0 0,-1 0-1,1 0 1,-1 1-1,0-1 1,1 1-1,-1-1 1,-3-1-1,-30-16 308,23 14-240,-11-5 10,-1 1 1,0 1 0,0 1 0,-1 1 0,0 1 0,0 2 0,0 0 0,-48 2-1,15 4-94,0 3-1,-99 23 1,146-26-13,5-1 2,-1-1 1,1 0-1,-1 0 1,-10 0-1,16-1 3,1 0-1,0 0 1,0 0 0,-1 0-1,1 0 1,0 0-1,-1 0 1,1 0-1,0 0 1,0 0-1,-1-1 1,1 1-1,0 0 1,0 0-1,-1 0 1,1 0 0,0-1-1,0 1 1,0 0-1,-1 0 1,1 0-1,0-1 1,0 1-1,0 0 1,0-1-1,-1 1 1,1 0-1,0 0 1,0-1 0,0 1-1,0 0 1,0-1-1,0 1 1,0 0-1,0 0 1,0-1-1,0 1 1,0 0-1,0-1 1,0 1-1,0 0 1,0 0 0,0-1-1,0 1 1,1 0-1,-1-1 1,0 1-1,0 0 1,0 0-1,0-1 1,0 1-1,1 0 1,-1 0-1,0 0 1,0-1 0,1 1-1,14-21 102,-12 18-78,314-342 623,-314 341-646,38-37-115,2 1 0,2 3 0,1 1 0,2 3 0,1 2 0,71-34 0,146-59-7098,-192 93 3005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73 265 7162,'-10'2'2147,"1"0"-370,-1 0 1,1-1-1,0 0 1,-13-1-1,22 0-1740,0 0 0,0 0 0,0-1 0,0 1 1,0 0-1,-1 0 0,1 0 0,0 0 0,0 0 0,0 0 1,0 0-1,0 0 0,0 0 0,0 0 0,0 0 0,-1 0 0,1 0 1,0 0-1,0 0 0,0 0 0,0 0 0,0 1 0,0-1 0,0 0 1,0 0-1,0 0 0,-1 0 0,1 0 0,0 0 0,0 0 0,0 0 1,0 0-1,0 0 0,0 0 0,0 0 0,0 0 0,0 0 0,0 1 1,0-1-1,0 0 0,0 0 0,0 0 0,0 0 0,0 0 1,0 0-1,0 0 0,0 0 0,0 1 0,0-1 0,0 0 0,0 0 1,0 0-1,0 0 0,0 0 0,0 0 0,0 0 0,6 9 1007,21 14-670,-9-6-84,12 14-152,-1 2 1,-1 1 0,33 56-1,57 123-59,-100-178-47,1 1-10,-3-8 10,-1 1-1,-1 0 1,-2 1-1,-1 0 0,7 33 1,-17-61-26,-1-1 1,0 0-1,1 1 0,-1-1 1,0 0-1,0 1 1,0-1-1,0 0 0,0 1 1,0-1-1,0 1 0,0-1 1,-1 0-1,1 1 1,0-1-1,-1 0 0,1 0 1,-1 1-1,0-1 1,1 0-1,-1 0 0,0 0 1,-1 2-1,1-3 2,-1 0-1,1 1 1,0-1-1,-1 0 1,1 0 0,-1 0-1,1 0 1,0 0-1,-1 0 1,1-1-1,-1 1 1,1 0 0,0-1-1,-1 1 1,1-1-1,0 1 1,-1-1 0,1 0-1,0 1 1,0-1-1,0 0 1,0 0-1,0 0 1,-2-1 0,-7-8 24,-1 0 0,1 0 0,0-1 0,1 0 0,0-1 0,1 0 0,1 0 0,-10-20 0,-1-9 20,-19-61 1,18 40-52,2 0 0,4-1-1,2 0 1,-3-66 0,14 101-12,0 1 1,5-32-1,-4 49 4,1 0 0,0 0-1,1 0 1,0 0 0,1 0 0,-1 1-1,2 0 1,7-13 0,-11 20 3,1 0 0,-1 0 0,1-1 0,0 2 0,0-1 0,0 0 0,0 0 0,0 0 0,0 1 0,0-1 1,1 1-1,-1 0 0,0 0 0,1 0 0,-1 0 0,1 0 0,-1 0 0,1 1 0,0-1 0,-1 1 0,1 0 0,-1-1 0,1 1 1,0 1-1,-1-1 0,1 0 0,0 1 0,-1-1 0,1 1 0,-1 0 0,1-1 0,-1 1 0,1 1 0,3 1 0,4 3-30,-1 0 0,0 0-1,1 1 1,-2 1 0,1-1 0,12 16-1,-3 0-109,-1 0 0,-2 1 0,0 1-1,-1 0 1,-1 1 0,-2 0 0,11 35-1,-2 12-349,17 109 0,-34-162 454,1 35 0,-5-46 25,-2-13 8,-1-18 7,-26-270 304,28 230-135,2-1 0,16-108 0,-13 150-126,1 1 0,13-37 0,-15 52-31,0 0 1,-1 0-1,2 1 1,-1-1 0,1 1-1,-1 0 1,1 0-1,0 0 1,0 0-1,1 0 1,-1 1-1,1-1 1,0 1-1,0 0 1,0 0-1,1 0 1,5-2-1,-7 4-2,1 0 1,-1 1-1,0-1 0,0 1 0,0 0 0,1 0 0,-1 0 0,0 1 0,0-1 0,0 1 0,1 0 0,-1-1 0,0 2 0,0-1 0,0 0 1,-1 0-1,4 3 0,6 3 35,-1 0 0,19 18 1,-2 0-1,-2 2 1,26 35-1,43 66 48,-84-110-78,0 0 1,-1 1-1,-1 0 0,-1 0 0,0 1 1,5 24-1,20 131-178,-20-91-286,-9-58-39,6 27-836,-9-49 649,0 0 1,0 0-1,1-1 1,-1 1-1,1-1 1,3 4-1,3-2-3442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352 517 3257,'-23'17'3716,"13"-9"-1930,-1-1 0,0 0 1,-21 10-1,27-15-1543,1 0 0,-1-1 0,1 0 0,-1 0 0,0 0 0,0-1 0,0 0 0,1 0 0,-1 0 0,0 0 0,0-1 0,0 1-1,1-1 1,-7-2 0,0-1-51,-1-1-1,1 0 0,1-1 0,-1 0 1,1-1-1,0 0 0,0 0 0,1-1 0,0 0 1,0-1-1,1 0 0,0 0 0,0-1 0,1 0 1,-6-11-1,9 12-172,-1 1 1,1-1-1,1 0 1,-1 0-1,1 0 1,1 0-1,0-1 1,0 1-1,1-1 1,0 1-1,1-1 0,0 1 1,0-1-1,1 0 1,1 1-1,-1-1 1,1 1-1,1 0 1,6-16-1,7-5-14,3 0 0,0 0 1,2 2-1,0 1 0,2 1 0,40-36 0,-62 61-3,0 0-1,0 0 1,0 1-1,0-1 1,0 0-1,0 0 1,0 1 0,0-1-1,0 0 1,0 1-1,1-1 1,-1 1-1,0 0 1,3-1-1,-4 1 1,1 0-1,-1 0 0,1 0 0,-1 0 0,0 1 0,1-1 0,-1 0 0,1 0 0,-1 1 0,0-1 1,1 0-1,-1 0 0,0 1 0,0-1 0,1 0 0,-1 1 0,0-1 0,0 0 0,1 1 1,-1-1-1,0 1 0,0-1 0,0 0 0,1 1 0,-1-1 0,0 1 0,0-1 0,0 1 1,0 5 8,1 0 1,-1 0-1,-1 0 1,-1 11-1,2-12-7,-6 30-39,-1-1 0,-1 0 0,-2 0-1,-2-1 1,-16 34 0,-20 26-3463,66-106-3783,9-17 2339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40 195 8530,'-11'12'4078,"7"-8"-2718,1-1 0,-1 1 0,1 0 0,0 0 0,-3 6 0,5-7-1264,0-1 1,0 0-1,1 0 0,-1 1 0,1-1 0,-1 0 1,1 1-1,0-1 0,0 0 0,0 1 0,0-1 1,0 0-1,1 1 0,-1-1 0,2 3 0,1 4-77,0 0 0,1 0-1,0-1 1,0 1-1,1-1 1,0 0-1,1-1 1,-1 1-1,1-1 1,1 0 0,8 7-1,-14-13-18,0 0-1,0-1 0,0 1 1,0 0-1,0-1 0,0 1 1,0-1-1,1 1 0,-1-1 1,0 0-1,0 0 1,0 1-1,0-1 0,1 0 1,-1 0-1,0 0 0,0 0 1,1 0-1,-1 0 1,0-1-1,0 1 0,0 0 1,0-1-1,1 1 0,-1 0 1,0-1-1,0 0 0,0 1 1,0-1-1,0 0 1,0 1-1,0-1 0,0 0 1,-1 0-1,1 0 0,0 0 1,0 0-1,0-1 1,4-5-7,0 0 0,-1 0 0,0-1 0,4-10 0,-7 14 5,9-25 4,-2 0 0,-1 0-1,-2 0 1,0-1 0,0-46 0,-2 40 3,5-9 1,-8 44-5,0 0-1,1-1 1,-1 1-1,1 0 1,-1 0-1,1-1 0,0 1 1,-1 0-1,1 0 1,0 0-1,0 0 1,2-2-1,-3 3 1,1 0-1,-1 0 1,1 0 0,-1 0-1,1 0 1,-1 0-1,1 0 1,-1 0-1,1 0 1,-1 0-1,1 0 1,-1 0 0,1 0-1,-1 0 1,1 1-1,-1-1 1,1 0-1,-1 0 1,1 0-1,-1 1 1,0-1 0,1 0-1,-1 1 1,1-1-1,-1 0 1,0 1-1,1-1 1,-1 1-1,0-1 1,1 0 0,-1 1-1,0-1 1,0 1-1,1 0 1,7 14 7,0 1 1,-1 0-1,-1 0 1,0 1 0,6 30-1,-2-8-6,32 140-287,9 29-2591,-48-197 2194,-2-8 325,-1 1 0,1-1-1,-1 0 1,1-1 0,0 1-1,0 0 1,1 0 0,-1 0 0,0 0-1,1-1 1,0 1 0,-1-1 0,1 1-1,0-1 1,0 0 0,4 3-1,13-3-4045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5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 6249,'-2'-1'364,"1"1"0,-1-1 0,0 1 0,1 0 0,-1 0-1,0-1 1,1 1 0,-1 0 0,0 1 0,1-1 0,-1 0 0,0 0 0,1 1-1,-1-1 1,0 1 0,1-1 0,-1 1 0,1 0 0,-1-1 0,1 1-1,-2 1 1,1 0-138,1 0 0,-1 0 0,1 0 0,0 0 0,0 0 0,0 0 0,0 0 0,0 0 0,0 0 0,0 0 0,1 1 0,-1-1 0,0 4 0,0 5-20,1 0 0,0 0 0,1-1 0,0 1 1,5 20-1,4 8 35,3-1 1,0 0-1,26 48 1,67 102 121,-21-40-189,23 87-132,-91-188-65,-1 2 1,-3-1-1,8 55 1,-20-95 17,0 0 1,0 0-1,0 1 1,-1-1-1,-1 0 1,1 0-1,-4 15 1,3-21 6,0-1 0,0 1 0,0-1 0,0 1 0,0-1 0,0 0 0,0 1 1,-1-1-1,1 0 0,-1 0 0,1 0 0,-1 0 0,1 0 0,-1 0 0,1 0 1,-1-1-1,0 1 0,1-1 0,-1 1 0,0-1 0,0 1 0,1-1 0,-1 0 0,0 0 1,0 0-1,0 0 0,1 0 0,-1 0 0,-2-1 0,-6 0 9,0-1 0,1 0 0,-18-5-1,9-1 3,-1 0-1,1-1 1,1-1-1,0-1 0,0 0 1,1-1-1,1-1 1,-23-23-1,12 7 4,1 0-1,1-2 1,-29-51 0,51 79-16,-3-6 0,0-1 0,0 1 0,-6-19 0,10 27-1,1-1 1,-1 1-1,1-1 0,-1 0 1,1 1-1,0-1 0,0 0 0,-1 0 1,1 1-1,0-1 0,0 0 1,1 1-1,-1-1 0,0 0 0,1 1 1,-1-1-1,1 0 0,-1 1 1,1-1-1,0 0 0,0 1 0,-1-1 1,1 1-1,0 0 0,0-1 1,1 1-1,-1 0 0,0-1 0,0 1 1,1 0-1,2-2 0,9-1-1,1-1-1,0 2 0,1 0 0,-1 0 0,0 2 1,1-1-1,19 2 0,-4-1 1,327-47 74,-297 37-65,-58 10-5,0 1 0,0-1 0,0 1 1,0 0-1,0-1 0,0 1 0,0 0 0,0 0 0,0 0 0,1 1 0,-1-1 1,0 0-1,0 1 0,0 0 0,0-1 0,0 1 0,2 1 0,-2 0 2,-1 0-1,1 0 1,-1 1-1,0-1 1,0 0-1,0 0 1,0 1-1,0-1 1,-1 1-1,1-1 1,-1 1-1,1-1 1,-1 1-1,0 2 1,7 63 9,-1-3 17,3 1 0,32 117-1,-39-176-31,1-1 0,-1 0 0,1 1 0,7 11 0,-9-17 1,0 0 0,1 1 1,-1-1-1,0 0 0,0 1 0,1-1 0,-1 0 0,0 0 0,1 0 1,-1 0-1,1-1 0,0 1 0,-1 0 0,1-1 0,0 1 1,-1-1-1,1 1 0,0-1 0,-1 0 0,1 0 0,0 0 0,0 0 1,2 0-1,3-1-2,-1-1 0,0 0 0,0 0 0,0-1 1,0 1-1,0-1 0,0-1 0,-1 1 0,1-1 1,-1 0-1,0 0 0,0-1 0,7-8 0,1-2 5,0-1-1,-1 0 1,10-21-1,-5 8 47,-2-2-1,21-62 0,-31 75 33,0 0 0,-1 0 0,-1 0 0,0-1 0,-2 1 0,-1-33 0,0 48-63,0 0 0,0 0 1,-1 0-1,1 0 0,-1 0 1,0 0-1,1 0 0,-1 0 0,-1 0 1,1 1-1,0-1 0,-1 0 1,0 1-1,1-1 0,-1 1 1,0-1-1,0 1 0,0 0 0,-1 0 1,1 0-1,-1 0 0,1 0 1,-4-2-1,1 3-5,1 0 1,0 0-1,0 0 1,0 0 0,0 1-1,-1 0 1,1 0-1,0 0 1,0 0-1,-1 0 1,1 1-1,0 0 1,0 0-1,0 0 1,0 1-1,-4 1 1,-20 9 18,1 1 1,1 1-1,-32 23 0,-69 60-41,82-60-57,-9 7-1384,50-42-333,4-4 183,7-6-1534,13-6-1410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14 278 7114,'-14'-4'9549,"16"-7"-6804,-1 8-2561,0 0 1,0 0-1,0 0 0,0 1 0,1-1 0,-1 0 1,1 1-1,0-1 0,0 1 0,0 0 1,0-1-1,0 1 0,1 0 0,-1 0 0,1 1 1,-1-1-1,1 0 0,0 1 0,3-2 1,-3 2-134,0 1 0,0-1 0,0 1 1,0 0-1,0 0 0,0 0 0,0 0 1,0 1-1,0-1 0,0 1 1,0 0-1,0 0 0,-1 0 0,1 0 1,0 0-1,0 0 0,-1 1 0,1-1 1,-1 1-1,5 4 0,23 20 99,-1 2 0,-2 1-1,43 58 1,-45-54-161,1-1 0,1-1 0,46 39 0,-59-58-47,0-2-1,22 13 1,-36-22 55,1 0 1,0-1-1,-1 0 0,1 1 0,0-1 0,0 1 0,-1-1 1,1 0-1,0 0 0,0 1 0,0-1 0,-1 0 0,1 0 1,0 0-1,0 0 0,0 0 0,0 0 0,-1 0 1,1 0-1,0-1 0,0 1 0,0 0 0,0 0 0,-1-1 1,1 1-1,0 0 0,0-1 0,-1 1 0,1-1 0,0 1 1,-1-1-1,1 1 0,0-1 0,-1 1 0,1-1 0,-1 0 1,1 1-1,-1-1 0,1 0 0,-1 1 0,0-1 0,1 0 1,-1 0-1,0 0 0,1 1 0,-1-1 0,0 0 1,0 0-1,0 0 0,0-1 0,1-5 6,-1 0 0,1 0 1,-2 0-1,0-11 0,-7-23 15,-1 0-1,-24-64 0,-4-13-1,33 103-117,-1-3-120,1-1 0,1 0-1,-3-37 1,6 50-224,1 1 0,-1 0 0,1-1-1,0 1 1,0-1 0,1 1 0,-1 0 0,1 0 0,1 0 0,-1 0 0,0 0 0,1 0-1,0 0 1,0 1 0,1 0 0,-1 0 0,1 0 0,5-4 0,23-16-4039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140 841 8274,'-1'17'1495,"-1"63"4780,2-72-5584,1 0 0,0 0 1,0 0-1,1 1 0,0-1 0,0-1 1,5 12-1,-6-18-645,-1-1 0,0 0 0,0 1 0,0-1 0,0 0 0,1 1 1,-1-1-1,0 0 0,0 1 0,1-1 0,-1 0 0,0 1 0,0-1 0,1 0 0,-1 1 0,0-1 0,1 0 0,-1 0 1,0 0-1,1 1 0,-1-1 0,1 0 0,-1 0 0,0 0 0,1 0 0,-1 0 0,1 0 0,-1 0 0,0 0 0,1 0 1,-1 0-1,1 0 0,0 0 0,11-10 710,7-24-251,-19 34-495,43-94 484,31-62-277,-58 125-197,0-1 0,-2 0 0,-2-1 0,14-55 0,-25 84-16,-1 1 1,1 0-1,0 0 1,-1 0 0,0-1-1,0 1 1,0 0-1,0-1 1,0 1-1,-1 0 1,0 0 0,1 0-1,-1-1 1,0 1-1,0 0 1,-1 0-1,1 0 1,-1 0 0,1 1-1,-1-1 1,0 0-1,0 1 1,-3-4-1,-3 1 15,0 0-1,0 0 1,0 0-1,0 1 1,-1 0-1,-16-4 0,-110-43 100,107 38-16,0 0 1,-43-29 0,68 40-83,0 0 0,0 0 0,0 0 1,0-1-1,1 1 0,-1-1 0,1 1 0,0-1 0,-1 0 1,1 0-1,0 0 0,1 0 0,-1 0 0,1-1 0,-1 1 1,1 0-1,0-1 0,0 1 0,0-1 0,0-3 0,2 3-10,-1 0 0,1 0 0,0 0-1,0 0 1,0 0 0,1 0 0,0 0-1,-1 1 1,1-1 0,0 1 0,1-1-1,-1 1 1,1 0 0,-1 0-1,1 0 1,0 0 0,4-3 0,9-7-5,1 1-1,0 1 1,0 0 0,1 1 0,24-9 0,98-31-336,-125 45 79,1 1 0,-1 0 0,1 1 0,21-1-1,-31 4-185,1 0 0,-1 1 0,0-1-1,0 1 1,11 3 0,-12-2-271,-1 0-1,1 0 1,-1 0 0,0 0-1,0 1 1,0-1 0,0 1-1,5 5 1,10 14-4071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5:2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1897 6681,'-1'1'-70,"-18"12"2453,18-13-1405,2-2-114,12-10-15,9-5-483,0 1-1,0 1 0,26-13 1,96-43 835,3 6 0,227-67 0,328-54 1846,-563 152-2628,225-58 291,543-162-23,-571 158-539,933-249 190,-852 239-270,660-143 63,-768 190-104,359-33-83,-428 66-1173,-211 23 648,-18 2-262,-1 0-1,1-1 1,10-3-1,-42 3-7503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81 814 11827,'0'-9'242,"-1"-13"604,0 0-1,-1 1 1,-1-1-1,-2 1 1,-7-25-1,-10 3-245,17 36-591,1 0 1,0 0-1,1-1 1,0 1-1,0-1 0,0 0 1,1 0-1,-2-11 0,2-16-23,1 0 0,1-1-1,2 1 1,1-1-1,12-49 1,-11 69-19,1-1 1,1 0-1,1 1 1,0 0-1,0 1 1,2 0-1,0 0 1,1 0-1,0 1 1,1 1-1,18-18 1,-21 24 3,0 0 1,0 1 0,1 0 0,0 0-1,0 1 1,0 0 0,0 1-1,1 0 1,0 0 0,0 1-1,0 1 1,0-1 0,1 1-1,-1 1 1,0 0 0,1 1 0,-1 0-1,1 0 1,19 4 0,-16 0-22,1 0 0,-1 1 0,1 0 0,-1 1 1,-1 1-1,0 0 0,0 1 0,0 1 0,-1 0 0,0 0 1,0 1-1,-1 1 0,-1 0 0,17 22 0,-2 3 10,-1 1-1,-2 1 1,32 79-1,-16-23 268,-5 1 1,-4 3-1,32 191 1,-58-273-212,-2-13-40,0 0-1,0 1 1,-1-1 0,1 1 0,-1-1-1,0 1 1,0-1 0,0 1 0,0-1 0,-1 1-1,1-1 1,-3 6 0,3-9-46,0 0 1,0 0 0,0 0-1,0 0 1,0 0-1,0 0 1,0 1 0,0-1-1,0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3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15275,'11'140'560,"-11"-49"-560,16-96-4721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3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3294 1898 1248,'-613'214'2238,"316"-103"-1287,8 23-190,128-39-276,-227 177 0,144-77-91,40-4-41,29 23 27,86-101-21,72-94-172,0-2 1,-1 0-1,-1-1 1,-1-1-1,0 0 1,-1-2-1,-34 17 1,-156 68 1830,98-48-945,8 6 184,79-41-700,0-1 0,-1-1 0,-50 15 0,71-26-424,0 0 0,0-1 0,0 0 1,-1-1-1,-6 1 0,12-1-118,1 0 0,-1 0 1,0 0-1,1 0 0,-1 0 0,1 0 1,-1 0-1,0 0 0,1 0 1,-1 0-1,0 0 0,1 0 0,-1 0 1,1-1-1,-1 1 0,1 0 0,-1-1 1,1 1-1,-1 0 0,1-1 0,-1 1 1,1 0-1,-1-1 0,1 1 1,-1-1-1,1 1 0,0-1 0,-1 1 1,1-1-1,0 1 0,-1-1 0,1 1 1,0-1-1,0 0 0,0 1 0,-1-1 1,1 1-1,0-1 0,0 0 1,0 1-1,0-2 0,1-1 18,0 1 0,-1-1 0,1 0 0,1 0 0,-1 0 0,0 1 0,3-5 0,9-10 2,0-1-1,1 2 0,1 0 0,1 1 1,23-19-1,18-11-24,1 2 1,125-67 0,147-38 9,-83 58 4,411-131 222,-293 100 69,49-19 65,973-346 502,-39 15-854,-94 11 111,-702 219-51,-14-19-19,-529 255-68,328-161 17,409-227-762,-708 372 635,102-57-479,180-90-2722,-315 167 3231,62-26-1630,-62 25 1339,0 1 1,1 0 0,-1 0-1,1 0 1,-1 0-1,1 1 1,0 0 0,8 1-1,-13-1 271,-1 0 1,1 0-1,0 0 0,0 0 0,0 0 1,0 1-1,-1-1 0,1 0 0,0 0 0,0 1 1,-1-1-1,1 1 0,0-1 0,0 1 1,-1-1-1,1 1 0,-1-1 0,1 1 0,0-1 1,-1 1-1,1 0 0,-1-1 0,1 1 1,-1 0-1,0 0 0,1-1 0,-1 1 1,0 0-1,1 0 0,-1 0 0,0 1 0,0 1-283,-1 0 0,0 0 0,0 0-1,0 0 1,0 0 0,-1 0-1,1 0 1,-4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3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1 11458,'-60'4'1822,"-78"17"-1,112-15-1306,1 2 1,1 0 0,0 1-1,0 2 1,-44 26 0,52-27-458,7-3-2,0-1 1,-1-1-1,0 1 0,0-2 0,-1 1 0,-17 4 1,25-7 361,10-1-228,15 1 107,324 14 642,-1 15 0,416 93 0,649 231-1061,-620-112 312,-206-49-92,-484-161-1048,170 33 0,-269-66 947,10 3-552,0-1 0,0 0-1,1-1 1,-1 0-1,0-1 1,1 0 0,-1-1-1,1 0 1,-1-1-1,14-4 1,23-17-3718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4937,'-3'11'52,"-1"0"0,0 1-1,0-1 1,-7 11 0,9-19 306,0-1 0,0 1 0,0 0 0,-1-1 0,1 1 0,-1-1 0,-4 3 0,28-15 2303,-17 8-2388,1 0-1,0 0 1,-1 1 0,1 0 0,0 0-1,0 0 1,0 0 0,-1 1 0,9 0-1,-10 1-234,1-1-1,-1 1 0,1 0 0,-1 1 0,0-1 0,1 0 0,-1 1 1,0 0-1,0 0 0,0 0 0,0 0 0,0 0 0,-1 0 1,4 4-1,-2-1 17,0 0 0,0 0 1,-1 0-1,1 0 1,-1 1-1,0 0 0,-1 0 1,1 0-1,-1 0 0,0 0 1,1 8-1,1 10 188,1 42 0,-1-16 7,15 113 563,8 0 0,78 263-1,-87-373-427,46 91-1,-62-140-350,0 0 0,1 0-1,-1-1 1,1 1 0,0-1-1,0 1 1,0-1 0,0 0 0,0 0-1,1-1 1,5 5 0,-7-7-20,0 1 0,-1 0 0,1-1 0,0 1 0,0-1 0,0 1 0,0-1 0,-1 0 0,1 0 0,0 0 1,0 0-1,0 0 0,0 0 0,0 0 0,-1-1 0,1 1 0,0-1 0,0 1 0,0-1 0,-1 0 0,1 0 0,0 0 0,-1 0 1,1 0-1,-1 0 0,3-2 0,10-10 25,0-2-1,-1 0 1,13-17 0,-13 14-29,-2 4-7,100-122 6,-87 111-4,0 2 0,1 0-1,36-25 1,-40 34 2,-1 1-1,2 1 1,0 1-1,0 0 1,1 2-1,27-7 1,-22 7-7,22-5 32,-47 13-39,0 1 0,0-1 1,-1 1-1,1 0 0,0 0 1,0 0-1,0 1 0,0-1 1,0 1-1,0-1 0,-1 1 1,1 0-1,5 2 0,-9-3-31,1 0-1,-1 0 0,1 0 1,0 0-1,-1 0 0,1 0 1,-1 0-1,1 0 0,0 0 1,-1 1-1,1-1 0,-1 0 1,1 0-1,0 0 0,-1 0 1,1 1-1,0-1 0,-1 0 1,1 0-1,0 1 0,-1-1 1,1 0-1,0 0 0,-1 1 1,1-1-1,0 0 0,0 1 1,-1-1-1,1 1 0,0-1 1,0 0-1,0 1 0,0-1 1,0 0-1,-1 1 0,1-1 1,0 1-1,0-1 0,0 0 1,0 1-1,0-1 0,0 1 0,0-1 1,0 1-1,1-1 0,-1 0 1,0 1-1,0-1 0,0 1 1,0-1-1,0 0 0,1 1 1,-1-1-1,0 0 0,0 1 1,1-1-1,-1 0 0,0 1 1,1-1-1,-1 0 0,0 0 1,1 1-1,-1-1 0,0 0 1,1 0-1,-1 0 0,1 1 1,-6-2-1006,1 0 1,0 0-1,0-1 1,-1 1-1,-5-4 1,-9-6-3044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3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992 297 5369,'8'40'1184,"-6"-30"-1046,0 0 1,0-1 0,0 12 0,-3-5 384,1-14-459,0 0-1,0 0 0,-1 0 0,2-1 1,-1 1-1,0 0 0,0 0 1,0 0-1,1-1 0,-1 1 1,1 0-1,0 0 0,-1-1 1,1 1-1,0 0 0,0-1 1,0 1-1,0-1 0,0 1 0,0-1 1,1 0-1,-1 1 0,0-1 1,1 0-1,-1 0 0,2 1 1,-1 0 7,0 0 0,0 0-1,0 0 1,0 0 0,0 0 0,-1 0 0,1 1 0,-1-1 0,0 0 0,1 1 0,-1-1 0,0 1 0,-1 0 0,1-1 0,0 1 0,0 4 0,-1-5-16,-1 0 0,1 0 0,0 0 0,-1 0 1,1-1-1,-1 1 0,0 0 0,1 0 0,-1 0 0,0-1 0,0 1 1,0 0-1,0-1 0,-1 1 0,1-1 0,0 1 0,-1-1 1,1 0-1,-1 0 0,1 1 0,-1-1 0,1 0 0,-3 1 1,-3 1 151,0 0 1,0-1 0,-1 0-1,1 0 1,-1 0 0,1-1 0,-1 0-1,-12-1 1,0 2 162,-28-1 193,-52-4 1,33 0-318,1 0 100,1-2-1,-82-19 1,106 15-114,0-3 1,1-1-1,0-2 1,-62-33-1,93 43-200,-17-10 117,-40-27-1,60 37-131,0 0-1,0-1 0,0 1 0,0-1 1,1 0-1,0 0 0,1-1 1,-1 0-1,1 1 0,-6-15 1,9 17-14,0-1 0,0 0 1,0 1-1,1-1 1,-1 0-1,1 0 1,0 0-1,1 1 1,-1-1-1,1 0 0,0 1 1,0-1-1,0 0 1,1 1-1,-1-1 1,1 1-1,0 0 1,1 0-1,-1 0 0,1 0 1,0 0-1,0 0 1,3-3-1,6-6 4,1 1 0,-1 1 0,2 0 0,28-18 0,-21 16-7,-1 2 1,2 0-1,-1 2 1,1 0-1,1 1 1,-1 1-1,1 2 0,31-5 1,-41 9 1,0 0 0,0 1-1,0 0 1,0 1 0,0 1 0,-1 0 0,1 0-1,0 1 1,-1 1 0,1 0 0,-1 1 0,0 0-1,-1 1 1,1 0 0,-1 1 0,16 13 0,-24-18 1,-1 0 1,0 1 0,0-1-1,0 0 1,0 1 0,0 0-1,-1-1 1,1 1 0,-1 0-1,0 0 1,1 0 0,-1 0 0,-1 0-1,1 0 1,0 0 0,-1 0-1,1 0 1,-1 0 0,0 0-1,0 0 1,-1 1 0,1-1-1,0 0 1,-1 0 0,0 0 0,0 0-1,0 0 1,-2 4 0,-1 3 4,-1-1 0,0 0-1,0 0 1,-1 0 0,0 0 0,-15 14 0,1-3-242,-1-1 0,-1-1-1,0-1 1,-2-1 0,0-1 0,0-1-1,-2-1 1,-42 15 0,54-24-426,0-1 0,1 0 0,-1-1 0,0-1 0,0 0 0,-18-1 0,32 0 623,-1 0-116,0 0-1,0 1 1,1-1-1,-1 0 1,0 0-1,0 0 0,0 0 1,0 0-1,1 0 1,-1 0-1,0 0 0,0-1 1,0 1-1,0 0 1,1 0-1,-1-1 1,0 1-1,0 0 0,1-1 1,-1 1-1,0-1 1,0 1-1,1-1 1,-1 1-1,1-1 0,-1 0 1,1 1-1,-1-1 1,1 0-1,-1 1 0,1-1 1,-1 0-1,0-1 1,0-13-3013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4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2609,'10'1'614,"-5"0"-202,-1-1 0,0 0-1,0 1 1,0 0 0,0 0-1,0 0 1,-1 1 0,1-1-1,0 1 1,0 0 0,-1 0-1,7 5 1,-52-13 3393,37 6-3512,-10-1-74,1 0-1,-1 1 0,0 1 1,1 0-1,-1 1 1,-26 7-1,35-7-179,0 0-1,0 1 1,0-1 0,0 1 0,0 1-1,0-1 1,1 1 0,0 0 0,0 0-1,0 0 1,0 1 0,1 0-1,-1 0 1,1 0 0,0 0 0,1 1-1,-6 10 1,3 0 19,0 1 1,1 0-1,1 0 0,1 0 1,0 1-1,2-1 0,-1 26 0,3-9 127,1-1 1,13 63-1,-14-90-128,1 0 1,0 0-1,0 0 1,0-1-1,1 1 1,4 7-1,-7-12-49,0-1-1,1 1 0,-1-1 0,0 0 0,0 1 0,0-1 0,1 0 0,-1 1 1,0-1-1,0 0 0,1 0 0,-1 1 0,0-1 0,1 0 0,-1 0 0,0 1 1,1-1-1,-1 0 0,1 0 0,-1 0 0,0 0 0,1 0 0,-1 0 0,0 1 0,1-1 1,-1 0-1,1 0 0,-1 0 0,0 0 0,1 0 0,-1-1 0,1 1 0,0 0 1,9-12 128,3-24 4,-13 35-133,20-76 146,-12 41-131,1 0 0,3 1 0,27-62 0,-37 93-23,1-1 1,0 1-1,0 0 0,0 0 0,0 0 0,1 0 0,-1 0 0,1 1 0,0 0 1,0-1-1,1 2 0,-1-1 0,0 0 0,10-3 0,-8 4 1,0 0 0,1 1 0,-1 0-1,1 0 1,-1 1 0,1-1 0,-1 1-1,1 1 1,-1-1 0,9 3 0,6 2 3,0 2 0,-1 0 1,0 1-1,-1 1 1,0 1-1,20 13 0,50 37 15,-45-29-174,68 36 1,-107-64 35,0-1 1,0 0-1,0 0 0,0 0 0,11 1 1,-15-3 37,0 0 1,0 0-1,-1 0 0,1 0 1,0 0-1,0 0 0,0 0 1,0 0-1,-1 0 1,1 0-1,0-1 0,0 1 1,-1 0-1,1-1 0,0 1 1,-1 0-1,1-1 1,0 1-1,-1-1 0,1 1 1,0-1-1,-1 1 0,1-1 1,-1 0-1,1 1 0,-1-1 1,1 0-1,-1 1 1,0-1-1,1 0 0,-1 1 1,0-1-1,1 0 0,-1 0 1,0 1-1,0-1 1,0 0-1,0 0 0,0 0 1,0 1-1,0-1 0,0 0 1,0 0-1,0 0 1,-1-1-1,-3-23-2980,-3-6-279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4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7042,'1'6'280,"-1"0"1,1-1-1,1 1 1,-1 0-1,1-1 1,0 1-1,0-1 1,5 10-1,-5-13-238,-1 0 1,1 0-1,0 0 0,-1-1 0,1 1 0,0 0 0,0-1 0,0 1 0,1-1 0,-1 1 0,0-1 0,0 0 0,1 0 0,-1 0 0,1-1 0,-1 1 0,1 0 0,-1-1 0,1 0 0,-1 1 0,1-1 0,0 0 1,2-1-1,18 0 350,-15 0-305,1 0-1,-1 0 1,0 1-1,0 0 1,0 1-1,0 0 1,0 0 0,0 1-1,0 0 1,0 0-1,-1 0 1,12 6-1,11 13 382,0 1-1,-1 1 0,-1 2 0,24 27 1,49 43 1359,-95-90-1794,13 10 803,-15-15-351,-10-10-216,0 1-244,1-1 0,0 1 1,1-1-1,0 0 0,1-1 0,-4-18 0,-2-7-32,-9-17-26,7 23-47,1-1 0,-10-60 0,19 82-12,0 0 1,2-1-1,-1 1 1,1-1-1,0 1 1,1-1-1,0 1 1,0 0-1,1 0 1,1 0-1,6-13 1,-4 10-679,2 1 0,-1 0 0,1 0 0,1 0 0,0 1 0,0 1 0,15-12 0,8-4-2666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4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 8794,'1'24'105,"-1"-22"-94,1 1 0,-1 0-1,0 0 1,0 0 0,0 0-1,0 0 1,0 0 0,-1-1-1,1 1 1,-1 0 0,0 0-1,0-1 1,0 1 0,0 0-1,0-1 1,0 1 0,-1-1-1,1 1 1,-1-1 0,0 0-1,-3 4 1,-15 13-211,13-14 160,1 0 0,0 1 0,1 0 0,-1 0 0,1 0 0,-5 9-1,8-12 54,1 0-1,0 0 0,-1 1 0,1-1 0,1 0 0,-1 1 0,0-1 0,1 1 0,-1-1 0,1 1 0,0-1 0,0 1 1,1-1-1,-1 1 0,1-1 0,0 1 0,0-1 0,0 1 0,0-1 0,2 4 0,26 58 561,51 84 1,-59-116-496,1-1 0,2-1 0,1-2 0,34 33 0,-53-57-33,0 1 1,1-1-1,-1 0 1,15 8 0,-21-13-37,0 0 1,1 1 0,-1-1 0,0 0 0,1 0 0,-1 0 0,1 1-1,-1-1 1,0 0 0,1 0 0,-1 0 0,1 0 0,-1 0 0,1 0-1,-1 0 1,0 0 0,1 0 0,-1 0 0,1 0 0,-1 0-1,1 0 1,-1 0 0,0-1 0,1 1 0,-1 0 0,1 0 0,-1 0-1,0-1 1,1 1 0,-1 0 0,0 0 0,1-1 0,-1 1 0,0 0-1,1-1 1,-1 1 0,1-2 13,0 0 1,-1 1-1,0-1 1,1 1-1,-1-1 0,0 0 1,0 1-1,1-1 1,-1 0-1,-1-2 0,-7-40 298,-21-48-51,-30-120-179,54 184-115,1 0-1,1 0 1,1 0-1,2 0 0,5-51 1,-4 72 18,0 1 0,0 0 0,1-1-1,-1 1 1,2 0 0,-1 0 0,4-7 0,-4 11 6,-1 0-1,1 0 0,0 0 1,-1 0-1,1 0 1,0 0-1,0 0 1,0 0-1,1 1 0,-1-1 1,0 1-1,1 0 1,-1 0-1,0-1 1,1 2-1,-1-1 1,1 0-1,0 0 0,4 0 1,1 1 7,0 0 1,-1 0-1,1 1 1,0 0-1,0 1 1,-1-1 0,1 1-1,-1 1 1,1-1-1,-1 2 1,0-1-1,0 1 1,6 4-1,7 5 66,-1 0 0,-1 2 0,22 22 0,-2 4 388,-3 2-1,32 48 0,-39-49 91,2-2 1,2-1-1,41 39 0,-67-73-490,0 0 0,0-1 0,0 0 0,11 5 0,-16-8-94,0-1-1,0 1 1,1-1 0,-1 1-1,0-1 1,0 0 0,1 0-1,-1 1 1,0-1 0,0 0-1,1 0 1,-1 0 0,0-1-1,2 1 1,-2 0-50,0-1 0,-1 1 1,1-1-1,0 1 0,-1-1 0,1 1 0,-1-1 1,1 1-1,-1-1 0,1 0 0,-1 1 0,0-1 1,1 0-1,-1 1 0,0-1 0,1 0 0,-1 1 1,0-1-1,0 0 0,0 0 0,0 1 0,0-1 1,0 0-1,0 0 0,0 1 0,0-1 0,0-1 0,-1-23-2853,-2-6-404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4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344 5633,'-4'5'177,"1"-1"1,-2 0-1,1 0 0,0-1 0,-1 1 0,0-1 0,0 0 1,0 0-1,0-1 0,0 1 0,0-1 0,-1 0 0,1-1 1,-1 1-1,0-1 0,1 0 0,-1-1 0,0 1 0,-10-1 1,-48-4 738,1-3 1,0-3-1,-71-20 1,81 18-689,-320-86 871,193 36-570,140 46-379,1-2 1,-47-29-1,79 43-146,1-1 0,-1 1-1,1-1 1,0 0 0,0-1 0,1 1 0,0-1 0,-5-7 0,9 13-6,0-1 1,1 0-1,-1 1 1,1-1-1,-1 1 1,1-1 0,0 0-1,-1 0 1,1 1-1,-1-1 1,1 0 0,0 0-1,0 1 1,0-1-1,-1 0 1,1 0-1,0 0 1,0 1 0,0-1-1,0 0 1,0 0-1,0 0 1,1 1 0,-1-1-1,0 0 1,0 0-1,0 1 1,1-1-1,-1 0 1,0 0 0,1 1-1,-1-1 1,1 0-1,-1 1 1,1-1 0,-1 0-1,1 1 1,-1-1-1,1 1 1,0-1-1,-1 1 1,1-1 0,0 1-1,-1 0 1,1-1-1,0 1 1,0 0 0,-1-1-1,1 1 1,0 0-1,0 0 1,0 0-1,1 0 1,5-1-12,0 0 1,0 1-1,1 0 0,9 1 1,10 2-3,0 2 0,0 1 0,-1 1 1,0 1-1,35 16 0,119 71 73,-88-44 9,-86-48-60,0 0 11,1 1 0,-1 0 1,0 0-1,6 5 1,-11-9-11,0 1 1,0 0-1,0-1 1,-1 1-1,1 0 1,0 0-1,-1 0 1,1-1-1,0 1 1,-1 0-1,1 0 1,-1 0-1,1 0 1,-1 0-1,0 0 1,1 0-1,-1 0 1,0 0-1,0 1 1,0-1-1,0 0 1,0 0-1,0 0 1,0 0-1,0 0 1,0 0-1,0 0 1,0 0-1,-1 0 1,1 0-1,-1 0 1,1 0-1,0 0 1,-1 0-1,0 1 1,-3 3 23,-1 0 0,0 0 0,0-1 0,0 0 0,0 0 0,0 0 0,-1 0 0,0-1 0,1 0 0,-1 0 0,-10 3 0,5-2-71,-1-1 0,1 0 0,-1-1-1,1 0 1,-21 0 0,29-2-96,0 0-1,-1 0 1,1 0 0,0-1-1,0 1 1,-1-1-1,1 0 1,0 1-1,0-1 1,0-1-1,0 1 1,0 0-1,0-1 1,0 0 0,0 1-1,1-1 1,-1 0-1,1-1 1,-1 1-1,1 0 1,0-1-1,0 1 1,0-1-1,0 0 1,-2-4 0,2 3-231,1 0 0,0 0 0,0 0 0,0-1 0,1 1 0,-1 0 0,1-1 0,0 1 0,0 0 0,1-1 0,-1 1 0,1 0 0,0-1 0,0 1 0,0 0 0,1 0 0,-1 0 0,4-5 0,17-25-2850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37:4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6 334 8170,'-1'-17'178,"-4"-114"2369,5 105-2037,2 0-1,7-47 1,-8 68-480,0 0-1,1 0 1,-1 1 0,1-1 0,0 0-1,1 1 1,2-6 0,-4 9-11,0-1-1,0 1 1,1 0 0,-1-1 0,0 1-1,1 0 1,-1 0 0,1 0 0,-1 0 0,1 0-1,0 0 1,-1 0 0,1 1 0,0-1-1,0 1 1,-1-1 0,1 1 0,0 0-1,0-1 1,0 1 0,0 0 0,2 1-1,15 2 139,0 2 0,0 0 0,-1 2 0,0 0-1,20 11 1,-33-16-129,68 34 280,-2 3 1,-2 3-1,-1 3 0,88 77 1,-69-44-87,-3 5 1,103 130-1,-153-168-101,-2 1 0,37 68 0,-62-99-73,0 0 0,0 1-1,-1 0 1,-1 0 0,-1 0 0,0 0-1,-1 1 1,0 19 0,-2-31-21,-1 1 0,0-1 0,-1 1 1,1-1-1,-1 1 0,0-1 0,0 1 1,-1-1-1,0 0 0,0 1 0,0-1 1,0 0-1,-1 0 0,0-1 1,0 1-1,0 0 0,0-1 0,-1 0 1,0 0-1,-5 4 0,2-3 28,0 0 0,-1-1 0,1 0 0,-1 0-1,0-1 1,0 0 0,-1-1 0,1 1 0,-1-2 0,1 1 0,-1-1-1,-9 0 1,-22-2 129,0-1 1,0-2-1,0-2 0,-55-15 0,46 10-83,4 1-22,-193-45 199,172 37-163,-95-40 0,148 52-101,0 0 1,0-1 0,0-1 0,-11-9 0,20 14-9,0 0-1,1 0 1,-1 0 0,1-1 0,0 1 0,0-1-1,1 0 1,-1 0 0,1 0 0,-1 0 0,1 0 0,1 0-1,-1-1 1,-2-8 0,4 11-1,0 0 1,0 0-1,0 0 0,0 0 1,1 0-1,-1 1 0,0-1 1,1 0-1,-1 0 0,1 0 1,0 1-1,0-1 0,0 0 1,-1 0-1,2 1 0,-1-1 1,0 1-1,0-1 0,0 1 1,1 0-1,-1-1 0,3-1 1,4-2 16,-1 0 0,1 0 1,14-5-1,1 0 0,0 2 1,1 0-1,0 2 1,26-4-1,108-8 7,-142 17-29,214-9-270,-123 8-1910,135-20 0,-225 19 906,0 0 1,30-11-1,-38 9 433,0 1 0,0-1-1,0-1 1,7-6 0,-15 12 828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1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401 626 9466,'10'-44'1688,"9"-72"1,-18 104-1392,0 0 0,-1 1 0,0-1 0,-1 1 0,0-1 1,-1 1-1,0-1 0,-1 1 0,-1 0 0,0 0 1,-7-15-1,10 24-251,1 1 1,-1-1-1,0 1 0,-1-1 1,1 1-1,0-1 0,0 1 1,-1 0-1,1-1 0,-3-1 1,3 3-43,0 0 1,1-1-1,-1 1 1,0 0-1,1 0 1,-1 0-1,0 0 1,1 0-1,-1 0 1,0 0-1,1 0 1,-1 0-1,0 0 0,1 0 1,-1 0-1,0 0 1,1 1-1,-1-1 1,0 0-1,1 0 1,-1 1-1,0-1 1,1 0-1,-1 1 1,1-1-1,-2 2 1,-2 1 14,1 1 0,-1 0 0,1 0 1,-1 1-1,1-1 0,1 1 0,-1 0 1,1-1-1,-4 11 0,1 1 67,0-1 0,-3 32 0,3-2 208,4 70-1,2-85-121,1-1 1,1 0-1,10 36 0,-10-54-116,0 1 0,1-1 0,1 0 1,0 0-1,0 0 0,1-1 0,0 0 1,1 0-1,0 0 0,11 10 0,-16-17-41,0-1-1,1 1 1,-1-1-1,1 0 1,0 1 0,0-2-1,0 1 1,0 0-1,0 0 1,0-1-1,0 0 1,0 0 0,1 1-1,-1-2 1,0 1-1,1 0 1,-1-1-1,1 0 1,-1 0 0,1 0-1,-1 0 1,1 0-1,-1-1 1,1 1-1,-1-1 1,0 0-1,1 0 1,-1 0 0,0-1-1,0 1 1,0-1-1,0 0 1,0 1-1,0-1 1,0-1 0,2-2-1,7-6-10,-1-1-1,0 0 1,-1-1-1,0 0 1,-1-1 0,10-20-1,13-30 19,-2-2 1,-3-1-1,-3-1 0,-3-1 0,20-114 1,-36 140-54,-2-1 0,-1 0 1,-6-60-1,5 89-24,4 19-14,8 29-45,-10-26 101,95 254-238,126 534-1,-194-625 354,12 209 1,-37-249 30,-5 0-1,-21 157 1,4-184 49,-3-1 1,-5 0-1,-4-2 0,-5-2 1,-71 147-1,60-162-130,-3-2 0,-3-1 0,-4-4 1,-3-2-1,-101 100 0,-36 2-919,160-149-369,-2-1 1,0-2-1,-76 36 1,76-46-674,-42 10 0,79-24 1891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2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13043,'-1'-18'1232,"19"7"-152,-20 44-4712,-67-2-417,78-69-1593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3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2242 9970,'81'-16'2953,"40"-58"399,-29-8-2471,83-46-1065,24-14 40,55-35 32,-14 20 112,36-43 0,-21 21 16,24-27-16,-41 28 8,20-3-625,-37 26-423,-7 0-1488,-44 43-809,-4 13-664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3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12651,'0'78'2704,"27"2"1161,4 9-3673,52-140-216,23 25 24,34 19 8,1-2 16,23-5-8,-4 4 0,27-4 0,-16-1 0,16-9-8,-16 4-64,14-3-536,-26 1-552,13-1-2761,-26 4 208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12707,'12'-4'477,"-1"0"0,1 1 0,0 1 0,0 0 0,0 0 0,0 1 0,0 1 1,0 0-1,0 0 0,0 1 0,23 6 0,-3 2-144,34 15 1,-52-18-356,-1 0 1,0 0-1,0 1 1,0 1-1,-1 0 1,0 1-1,16 15 1,-7-6 9,91 89-3,52 70 11,152 215 0,206 390 11,-34 34 34,-321-531-7,48 83-80,-170-288-160,62 112-1195,-46-67-2281,-35-55 21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2230 12731,'0'1'51,"0"-1"0,0 0 1,0 0-1,0 0 0,0 1 0,0-1 1,1 0-1,-1 0 0,0 0 0,0 0 1,0 1-1,1-1 0,-1 0 1,0 0-1,0 0 0,0 0 0,1 0 1,-1 0-1,0 0 0,0 0 0,1 0 1,-1 0-1,0 0 0,0 1 1,0-1-1,1 0 0,-1-1 0,0 1 1,0 0-1,1 0 0,-1 0 0,0 0 1,0 0-1,1 0 0,-1 0 1,0 0-1,0 0 0,0 0 0,1 0 1,-1-1-1,0 1 0,0 0 0,0 0 1,0 0-1,1 0 0,-1-1 1,13-10 1013,-1-1 1,13-16-1,-2 2-1143,245-244-264,-67 70 417,12-13 12,377-306 66,-149 183-133,-265 210-20,241-129 0,-307 201-57,2 5-1,175-51 1,-231 84-507,-37 10-1650,-39 2-658,14 4 2394,-53-6-3392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4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12979,'40'-56'1291,"-37"52"-1145,-1 1 0,1 0-1,0-1 1,0 1-1,0 1 1,0-1-1,1 0 1,-1 1-1,6-3 1,-8 5-53,1-1 0,-1 1 0,1 0 0,0 0 1,-1 0-1,1 0 0,-1 0 0,1 1 0,-1-1 0,1 0 0,-1 1 0,1-1 0,-1 1 1,1 0-1,-1-1 0,1 1 0,-1 0 0,0 0 0,1 0 0,-1 0 0,2 2 0,15 7 840,0-11-458,-15 0-466,-1 1-1,0-1 0,1 1 1,-1-1-1,1 1 0,-1 0 1,1 0-1,-1 0 0,0 0 1,1 1-1,-1-1 0,1 1 1,-1-1-1,0 1 0,1 0 1,3 2-1,13 11-21,-1 1-1,0 1 1,-1 1-1,18 22 1,-25-28 8,84 91-13,252 301 53,109 271 91,-15 77-13,-73-90 55,-68-151-764,-272-460-983,-26-49 1345,0 0 1,-1 0-1,1 1 0,-1-1 1,1 0-1,-1 1 1,1-1-1,-1 0 0,0 1 1,1-1-1,-1 1 0,0-1 1,0 0-1,0 3 0,-1-3 41,0-1 0,1 0 0,-1 0-1,0 1 1,0-1 0,1 0 0,-1 0-1,0 0 1,1 0 0,-1 0 0,0 0-1,0 0 1,1 0 0,-1-1 0,0 1-1,0 0 1,1 0 0,-1 0 0,-1-1-1,2 1 193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3769 12379,'-123'106'3760,"101"-88"-2103,-44 29 0,56-41-1370,0 0-1,-1-1 1,1 0-1,-1-1 1,-19 4 0,13-5-109,17-3-177,0 0 0,0 0 0,0 0 0,0 0 0,0 0 0,0 0 0,-1 0 0,1 0-1,0-1 1,0 1 0,0 0 0,0 0 0,0 0 0,0 0 0,0 0 0,0 0 0,-1 0 0,1 0-1,0 0 1,0 0 0,0-1 0,0 1 0,0 0 0,0 0 0,0 0 0,0 0 0,0 0-1,0 0 1,0 0 0,0-1 0,0 1 0,0 0 0,0 0 0,0 0 0,0 0 0,0 0 0,0 0-1,0-1 1,0 1 0,0 0 0,0 0 0,0 0 0,0 0 0,0 0 0,0 0 0,0 0-1,0-1 1,0 1 0,0 0 0,1 0 0,-1 0 0,0 0 0,0 0 0,0 0 0,0 0-1,0 0 1,0-1 0,30-41 7,13-34-18,33-55 18,140-169 29,22 4-32,-18 36-13,607-576-30,92 90 47,17 132 36,-416 317-74,-149 86-625,-320 182-633,88-67 1,-136 94 970,1-1 1,-1 0 0,0 0 0,0 0 0,0 0 0,3-5 0,-6 8 264,0-1 0,0 1 0,0 0 0,0 0-1,0 0 1,0-1 0,0 1 0,0 0 0,0 0 0,0-1 0,0 1 0,0 0-1,0 0 1,0-1 0,0 1 0,0 0 0,0 0 0,0-1 0,0 1 0,0 0-1,0 0 1,0-1 0,0 1 0,0 0 0,0 0 0,-1-1 0,1 1 0,0 0 0,0 0-1,0 0 1,0-1 0,-1 1 0,1 0 0,0 0 0,-1 0 0,-17-3-2660,-46 10-1734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5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11170,'83'34'7191,"5"-5"-5355,48 17-2026,-28 0 189,-1 4-1,132 85 1,293 266 33,98 148-20,-29 53 12,-145-18-1932,-260-268-4629,-126-192 1760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2485 13459,'-35'345'3147,"18"-109"129,13-199-2856,-13 58 0,14-93-391,4-11-7,8-32 12,-2 21-16,1 2-1,1-1 1,0 1-1,2 0 1,15-19 0,1 1 49,40-39 0,-13 25 29,3 1 0,73-48 0,-63 49-41,553-392 66,131-114-273,-334 224 89,-349 274 58,419-367 22,-338 289-26,-50 46-31,150-137-417,2-2-2306,-231 210 2097,-5 6-389,0-2-1,-1 0 1,-1-1-1,0 0 1,0-1-1,14-24 1,-22 30-227,-1-1 0,0 0 0,2-12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10546,'-3'2'884,"0"1"-1,0-1 0,0 0 1,-1 0-1,-6 2 0,5 0 1184,25-1-1007,-15-3-968,35 6 111,0 2 0,-1 2 0,47 17-1,111 59 529,-127-48-519,-1 3 0,-2 2 0,-2 4-1,-2 2 1,64 64 0,39 51-45,190 240 1,133 263-134,-311-396 10,49 73 30,62 35-238,-261-348-335,36 29 0,2-6-3528,-49-41-288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4191 11715,'-1'-12'784,"2"-1"0,-1 1 0,2 0 1,0 0-1,0 0 0,7-20 0,5-2-209,17-34-1,5 1-237,66-92-1,60-54 354,320-324 606,-434 487-1221,323-312 260,17 10-231,349-260-99,-596 499-22,147-119-34,-8 19-38,159-131-297,-192 121-486,-176 152-712,78-101 1,-124 139-355,39-70-1,-8-24-2299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11442,'-165'63'1836,"142"-53"-1491,0 0-1,1 2 0,-32 22 0,49-31-291,1 1-1,-1 0 1,1 0-1,0 0 1,0 1-1,0 0 1,1 0-1,-1 0 1,1 0-1,1 0 1,-1 0-1,-2 9 1,2-3 81,1-1 0,1 1 0,0 0 0,0 18 0,1-27-115,-1 41 897,-1 18-171,3-1-1,15 108 1,-11-144-761,2 0 1,0 0-1,1-1 1,1 0-1,1 0 0,2-1 1,0-1-1,1 0 1,1 0-1,23 25 0,330 306 28,-214-216-1,469 488 65,-580-579-69,192 199 50,211 223 204,-347-360-179,355 394 459,17 52-1398,-450-530-818,32 28 0,-44-44 834,1-1 1,0 0-1,19 9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2245 13819,'35'5'894,"0"1"1,0 2-1,-1 1 0,61 26 1,-37-3 455,59 41 0,-26-14-458,-50-34-752,1-1-1,1-2 0,0-2 0,78 25 0,-101-41-140,0 0-1,0-1 1,0-1-1,1-1 1,-1-1-1,0 0 1,1-2-1,-1 0 0,0-1 1,0-2-1,28-9 1,-7 0 0,0-3-1,69-38 1,83-73-9,162-169-31,-26-22-21,-190 180 37,143-133-27,87-88-26,-190 184-52,151-154-848,-267 264-443,82-112 0,-137 167 889,0-1 0,0 0 0,-1-1 0,0 0 1,-1 0-1,-1-1 0,0 1 0,-1-1 1,0 0-1,-2 0 0,3-22 0,-5 25-497,-1-1 0,-1 1 0,-4-20-1,6 31 1024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2838 8490,'-39'99'5088,"65"-119"-3464,-23 17-1584,-1 1 1,0-1-1,0-1 1,0 1-1,0 0 1,0 0 0,-1-1-1,1 1 1,-1-1-1,0 1 1,0-1-1,-1 0 1,1 1-1,-1-1 1,1 0-1,-1 0 1,-1-5-1,-1-8 163,-1 0-1,-8-30 1,-1 2 130,-104-762 2540,103 585-2720,26-376 0,-7 524-171,4 0 0,3 0 0,40-125 0,-40 164-3,1 1 0,2 0 1,38-59-1,-40 73 6,1 1-1,0 0 0,2 1 1,0 1-1,1 1 1,36-27-1,-32 29-6,1 1 0,0 1 1,1 1-1,0 0 0,42-10 1,-48 16 4,1 1 1,-1 2-1,1-1 1,0 2-1,0 1 1,0 0-1,0 1 1,35 8-1,-30-3 6,0 2 0,-1 1 0,0 1-1,0 1 1,-1 1 0,0 1 0,-1 1 0,-1 1-1,0 1 1,-1 0 0,17 20 0,4 7 1,-3 1 0,-2 2 0,49 84-1,101 239 3,-126-242 28,247 463 254,-222-449-27,7-3-1,125 145 1,-139-193 4,4-3-1,93 75 1,-134-128-111,3-2 0,0-1-1,2-3 1,1-1 0,1-3 0,96 35 0,-119-51-42,0-2-1,0-1 1,1-1-1,-1-1 1,49-1-1,-53-3-18,-1-1 0,1-1 0,-1-1 0,0 0 0,0-2 1,-1 0-1,35-18 0,-26 10 25,-1-2 0,-1-1 0,-1-2 0,0 0 0,30-32 0,-23 16 70,0-1 0,46-74-1,-39 45-11,-3-1-1,-3-2 0,-4-1 1,-2-2-1,23-100 0,56-393 202,-72 103-271,-34 11-520,1 387 249,0 46 79,2-174-1533,1 162 493,0 0 1,2 1-1,1-1 1,13-36-1,-15 53 0,1 1-1,0-1 1,10-14-1,29-29-3789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5433,'39'27'4865,"-15"-16"-4657,-4-6 3297,175-1 32,0-1-3521,299 252-8,107 1 0,-65 311 24,-202 33 0,-116 34 8,-29-430-8,-82-60-120,8-50-296,3-29-1097,-55-33-1135,-20-50-929,-38-40-1056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3258 11242,'-34'12'815,"0"1"-1,-45 26 0,66-31-497,1 1 0,0 0 0,0 0 0,1 1 0,0 1 0,1 0 0,0 0 0,1 1 1,-10 15-1,10-12-142,0 0 0,0 1 0,2 0-1,-11 34 1,17-50-172,1 0-1,0 0 1,0 1-1,0-1 1,0 1 0,0-1-1,0 0 1,0 1-1,0-1 1,0 0-1,0 1 1,0-1-1,0 0 1,0 1-1,0-1 1,0 0-1,0 1 1,0-1-1,0 1 1,0-1-1,0 0 1,1 0-1,-1 1 1,0-1-1,0 0 1,0 1-1,1-1 1,-1 0-1,0 0 1,0 1-1,1-1 1,-1 0-1,0 0 1,1 1-1,-1-1 1,0 0-1,1 0 1,-1 0-1,0 0 1,1 0-1,-1 1 1,0-1-1,1 0 1,-1 0-1,0 0 1,1 0-1,-1 0 1,0 0-1,1 0 1,-1 0-1,1 0 1,-1-1-1,0 1 1,1 0-1,36-15 117,87-51 82,-49 13-76,72-65 1,-61 47-72,367-324 65,-254 218-63,51-43 52,291-286 173,358-275 102,-85 171-101,-583 451-397,-205 141 23,227-158-912,-88 54-2736,-102 72-237,-42 26-840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8346,'-6'6'6628,"23"-3"-2384,43-4-1395,-44 1-3149,22 1 258,0 1-1,-1 2 0,1 2 1,-1 1-1,0 1 0,37 15 1,-31-6 26,0 1 1,-2 3 0,0 1 0,63 45 0,172 167-191,-260-219 190,421 436-395,-388-398 373,486 562-130,-372-415 172,166 206-196,-274-336-27,269 319-5738,-225-287 1849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3090 11002,'0'0'161,"0"1"-1,0 0 0,0-1 1,0 1-1,0-1 0,0 1 1,0-1-1,0 1 0,0 0 1,0-1-1,1 1 0,-1-1 1,0 1-1,0-1 0,0 1 1,1-1-1,-1 1 0,0-1 1,1 1-1,-1-1 0,0 1 1,1-1-1,-1 1 0,1-1 1,-1 0-1,1 1 0,-1-1 1,1 0-1,-1 1 0,1-1 1,-1 0-1,1 0 1,-1 0-1,1 1 0,-1-1 1,2 0-1,1-1 240,-1 0 1,1 0-1,-1-1 1,1 1-1,-1-1 1,0 1-1,4-4 1,1-1-872,104-86 339,131-141-1,226-239 502,168-131-54,37 35-198,-67 115-79,-550 413-48,335-249-834,-251 164-1129,-122 108 1055,-2-2 1,0 0-1,-1-1 1,0 0-1,13-28 0,-24 38 58,0 0 0,0-1 0,-1 0 1,3-14-1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3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8026,'-5'4'204,"-17"12"1242,0 2 0,-28 29 0,44-41-1071,0 1 0,1 1 1,0-1-1,0 1 0,0 0 0,1 0 0,1 0 1,-1 1-1,1-1 0,0 1 0,-2 15 0,4-14-107,0-1-1,1 0 0,0 0 0,1 1 1,0-1-1,0 0 0,1 0 0,0 0 1,1 0-1,4 12 0,5 3-72,0 0 0,18 25 0,-16-26-264,17 28 8,0 0 27,58 76 1,103 90 26,-1-1-10,-70-72 9,266 318-10,170 236 42,-284-350-12,22 27-1,124 128-529,-355-428 201,-45-53 140,119 138-1426,-96-115-989,58 48 1,-49-57-1436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2734 5961,'29'-100'4219,"-29"99"-4188,1-4 117,1-1 0,-1 0 1,1 0-1,0 1 1,1 0-1,0-1 0,-1 1 1,2 0-1,-1 0 1,0 0-1,1 1 1,0-1-1,0 1 0,1 0 1,-1 0-1,1 0 1,0 1-1,-1 0 0,9-5 1,13-4 26,0 0 0,30-8 0,93-25 316,-131 40-408,360-106 2251,-338 100-2174,359-116 365,-258 69-470,173-99 1,20-53 22,-302 188-71,970-605 94,-98 122-102,-816 459-30,508-246-1127,-516 257 615,-20 10-1086,83-50 0,-130 68 863,-1-2 1,0 0-1,21-21 1,-31 29 581,0-1-1,0 0 1,-1 0 0,1 0 0,-1 0 0,1 0 0,-1-1 0,0 1 0,0 0 0,0-1-1,0 1 1,0-1 0,0 1 0,-1-1 0,1 1 0,-1-1 0,1-4 0,-2 3-207,-1 1 0,1-1 1,0 0-1,-1 0 1,0 1-1,0-1 0,0 1 1,0-1-1,-4-3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11378,'9'12'494,"0"-1"0,-1 2 0,-1-1-1,8 17 1,-5 5 695,-7-23-828,0 0 1,1-1-1,4 11 0,1-7-232,0 0 1,0 0-1,1-1 0,22 22 1,62 53-338,-76-72 185,406 388-106,94 174 141,77 173 0,-136-126 4,-334-452-11,396 518-1539,-233-365-3727,-162-206 1412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2886 6353,'-41'152'4684,"38"-143"-4209,-1-1 1,0 1-1,0-1 0,-1 0 0,-10 15 1,14-21-363,-1-1-1,1 1 1,0-1 0,0 0 0,-1 0 0,1 1 0,-1-1 0,1 0 0,-1 0 0,0 0 0,1-1-1,-1 1 1,0 0 0,0-1 0,1 1 0,-1-1 0,0 1 0,0-1 0,0 0 0,0 0 0,1 0-1,-1 0 1,0 0 0,0 0 0,0-1 0,0 1 0,0 0 0,1-1 0,-4-1 0,4 2-91,0 0-1,0 0 1,0-1 0,1 1 0,-1 0 0,0-1 0,0 1 0,0-1 0,0 0 0,0 1-1,1-1 1,-1 1 0,0-1 0,1 0 0,-1 0 0,0 1 0,1-1 0,-1 0 0,1 0-1,-1 0 1,1 0 0,0 0 0,-1 0 0,1 1 0,0-1 0,-1 0 0,1 0 0,0 0-1,0 0 1,0 0 0,0 0 0,0 0 0,0 0 0,0-1 0,2-4-45,1 1 1,-1 0 0,1 0-1,-1 1 1,8-10 0,-4 6 17,394-518-445,-9 111 501,69-4 135,-404 369-166,317-264 87,14 12-39,-318 248-63,668-449-51,-322 275-197,-229 144-563,50-25-4069,-167 70 1181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9906,'0'-3'324,"0"0"1,0 0-1,0 1 0,1-1 1,-1 0-1,1 1 0,0-1 0,0 1 1,0-1-1,2-4 0,-3 7-254,1 0-1,-1-1 1,0 1-1,0 0 1,1-1-1,-1 1 0,0 0 1,1 0-1,-1-1 1,0 1-1,1 0 1,-1 0-1,1-1 1,-1 1-1,0 0 1,1 0-1,-1 0 0,1 0 1,-1 0-1,1 0 1,-1-1-1,0 1 1,1 0-1,-1 0 1,1 1-1,1-1 40,-1 1 0,0-1 0,0 1 0,0-1 1,0 1-1,-1 0 0,1-1 0,0 1 0,0 0 0,0 0 0,0 0 0,-1 0 0,1 0 1,0 1-1,2 3 102,-1 0 1,0 1-1,-1-1 1,1 0 0,-1 0-1,1 8 1,0-2-62,2 6-140,0 0-1,2-1 1,0 0 0,1 0 0,1 0 0,0-1 0,1 0 0,0 0 0,1-1 0,1-1 0,17 18 0,15 10-51,94 69-1,-133-107 46,368 253 0,-203-144-14,521 371 17,0 78 16,-109-22-459,-302-272-3909,-173-174 1037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2707 7050,'13'26'1010,"102"194"4817,-102-198-5480,1 0 1,1-1-1,0-1 1,2 0-1,0-1 1,33 27-1,-45-42-339,1 0-1,0-1 0,0 1 0,1-1 0,-1 0 1,1-1-1,-1 1 0,1-2 0,0 1 0,0 0 1,0-1-1,0-1 0,0 1 0,0-1 0,0 0 1,0-1-1,0 1 0,0-2 0,-1 1 0,1-1 0,0 0 1,7-3-1,14-7-126,-1 0 0,0-3 1,-1 0-1,-1-1 0,0-2 1,32-29-1,-3-3 156,-1-2 0,75-99 0,-23 0 233,-15 20-2,-36 64 29,113-110-1,109-80 294,-152 141-347,296-263 425,121-58-234,167-115-285,-308 269-1165,-307 218 170,-77 54 640,3-1-827,0-1 0,-1-1 1,-1-1-1,26-27 0,-41 40 695,-1 0 1,1-1-1,-1 1 0,1-1 1,-1 0-1,0 0 0,0 1 1,-1-1-1,1 0 0,0-4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1596 0 10178,'38'16'1578,"79"22"0,-83-32-711,0-2 0,1-2 1,-1-1-1,64-7 0,-63 0-273,-34 3-467,-8 1-71,-52-6 92,8 5 156,0 3 0,-74 8 1,-99 30 275,138-17-450,0 2-1,2 5 0,-147 70 1,140-48-115,2 4 0,3 4 1,-106 92-1,141-105-15,3 2 1,2 2-1,2 2 1,2 2-1,3 2 0,-37 68 1,42-61 15,4 0-1,2 2 1,3 1 0,3 1 0,-27 136-1,38-131 77,3 1-1,3 0 0,4 1 0,2-1 0,17 111 0,-8-127-17,2 0 0,2 0 0,3-2 0,2 0 0,3-1 0,2-1 0,38 62 0,-32-70-54,1-2-1,2-1 1,2-1-1,2-2 0,1-2 1,2-1-1,1-2 1,46 28-1,-1-8 4,2-3 0,2-5 0,122 45 0,-146-68-13,88 18 1,-110-32-38,0-2 0,0-2 0,49-2 0,-58-4-195,0-1-1,0-1 0,-1-2 1,1-2-1,-1-1 0,-1-2 0,0-1 1,0-1-1,-2-2 0,0-1 1,0-2-1,40-30 0,-26 12-1650,-2-2 0,-2-2-1,-1-2 1,56-76 0,-32 13-2720,-64 105 4589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 8066,'-71'8'1227,"-341"48"5737,389-51-6405,-1 0-1,1 1 1,-38 15 0,60-21-547,1 1 0,0-1 0,-1 0 0,1 0 0,-1 0 0,1 0-1,0 0 1,-1 1 0,1-1 0,0 0 0,-1 0 0,1 0 0,0 1 0,-1-1 0,1 0 0,0 1 0,-1-1 0,1 0 0,0 1-1,0-1 1,0 0 0,-1 1 0,1-1 0,0 0 0,0 1 0,0-1 0,0 1 0,0-1 0,0 0 0,-1 1 0,1-1 0,0 1-1,0-1 1,0 0 0,0 1 0,1-1 0,-1 1 0,0-1 0,0 0 0,0 1 0,0-1 0,0 1 0,0-1 0,1 1 0,21 11 239,2-2-253,-1 2-1,0 0 1,-1 1 0,36 27-1,345 325-55,-335-300 53,455 440-20,114 120 18,-423-409 14,195 206 9,116 143-288,-493-531 101,128 132-870,-105-116-1397,68 49 0,-31-38-1404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2292 16099,'-9'-2'365,"1"1"0,0 0-1,-1 0 1,-8 0-1,16 1-318,-1 0 1,1 0-1,0 1 0,0-1 0,-1 0 0,1 0 0,0 1 0,0-1 0,0 1 1,-1-1-1,1 1 0,0 0 0,0-1 0,0 1 0,0 0 0,0 0 0,0-1 1,0 1-1,0 0 0,1 0 0,-1 0 0,0 0 0,1 0 0,-1 0 0,0 1 1,1-1-1,-1 0 0,1 0 0,-1 0 0,1 2 0,-1 4 38,0 0-1,1 0 0,0 0 1,0 0-1,1 0 1,0 0-1,0 0 1,4 12-1,2 3 7,1-1 0,17 33 0,-12-29-140,2 1 0,1-2-1,1 0 1,1-1-1,35 35 1,-40-46-37,0-2 0,1 0 0,0 0 0,24 12 0,-29-18 43,0 0 1,1 0 0,-1-1-1,1-1 1,0 0 0,-1 0-1,1 0 1,18-1-1,-16-2 26,1 0 0,-1-1 0,0-1-1,0 0 1,0 0 0,-1-1 0,15-7-1,5-5 28,52-35 0,122-106 95,-175 132-88,224-178 118,296-262 71,44-29-125,280-168-251,-397 334-1111,-374 254-1366,93-91 0,-102 84-1185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3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13315,'21'-2'3146,"-9"0"-2476,1 1 1,0 1 0,-1 0-1,16 2 1,-18-1-688,0 1-1,0-1 1,-1 2 0,1-1 0,0 2 0,-1-1 0,0 1 0,15 9 0,-11-3-9,-1 0 0,-1 1 0,21 25 0,-4-5-10,171 154-83,-127-122 113,412 370-102,30 86-955,-64 64-1007,-341-419 557,113 231 0,-132-213-1235,-15-21-134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3070 9642,'26'-9'425,"0"-1"0,-1-2 0,0 0 0,39-27 0,-20 1 396,-2-1 1,51-62 0,31-30-435,464-417 480,-396 379-464,352-298 558,-416 364-800,267-223 190,12-16-193,-147 126-216,144-119-1737,-380 315 1451,-3 4-738,-1-1-1,0-1 1,29-36 0,-43 45 13,0 0-1,9-20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31 9802,'-1'-1'306,"0"1"-1,0-1 1,0 1-1,1-1 1,-1 0-1,0 1 1,0-1-1,0 0 0,0 0 1,1 0-1,-1 0 1,0 0-1,1 1 1,-1-1-1,1 0 1,-1-1-1,1 1 1,-1 0-1,1 0 1,-1-2-1,2 2-206,-1 1 0,1-1 0,-1 0 0,1 0 0,0 1 0,-1-1 0,1 0 0,0 1 0,0-1 0,-1 1 0,1-1 0,0 1 0,0-1 0,0 1 0,0 0 0,0-1 0,0 1 0,0 0 0,-1 0 0,1 0 0,0-1 0,0 1 0,0 0 0,0 0 0,0 0 0,0 1 0,0-1 0,1 0 0,23 1-1,0 1 0,32 7 1,-31-5-95,69 13-18,0 4 0,-2 4 0,-1 4 0,-1 4 0,-2 3 0,-1 5 0,-2 4 0,-2 3 0,109 83 0,380 374-137,28 85 84,-397-389 85,167 168 52,-197-185-104,51 50-1631,-127-145-1605,-26-31-236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3634 12835,'13'-7'720,"-1"-2"0,0 1 0,-1-2 0,1 1 1,-2-2-1,0 1 0,0-1 0,9-15 0,163-215 458,179-220-1130,284-210 70,-508 540-99,480-439 10,126-41 5,-205 212-105,-498 370 38,207-144-771,-122 88-737,-107 72 456,29-25 0,-42 33 586,0-1-1,0 1 1,0-1 0,-1 0 0,0 0 0,0-1-1,5-11 1,-6 11-203,-1 0-1,-1 1 0,1-1 1,-1 0-1,0-11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12011,'-95'129'3802,"91"-122"-3409,-1 0 1,1 0 0,1 0 0,-4 9-1,6-14-296,0 1-1,1-1 1,-1 1-1,1-1 1,0 0-1,-1 1 1,1-1 0,0 1-1,1-1 1,-1 1-1,1 2 1,1 0-33,0 0 1,1 0-1,0 0 1,0-1 0,0 1-1,1-1 1,-1 0-1,1 0 1,0 0 0,6 5-1,8 8-96,25 32 0,-8 1 51,51 98 0,33 93 17,18 37-29,-108-224-27,3-1 0,56 71 0,-62-95 22,3-1 0,0-1 1,1-1-1,2-2 0,56 34 0,150 91 37,-34-9-6,188 92 3,-110-69-53,-233-133 2,441 278-1232,-314-191-894,-6-4-3487,-102-69 1477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5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3503 10674,'10'5'1191,"0"-1"1,0 0-1,1 0 0,-1-1 0,19 4 0,-25-7-1084,-1 0 0,0 0 0,1 0 0,-1 0 0,0-1 0,0 1 0,1-1 0,-1 0 0,0 0 0,0 0 0,0 0 0,0 0 0,3-3 0,44-25-45,-3-3 1,58-48 0,288-262-257,-251 214 169,86-74 8,585-519 38,48-19 7,-586 511-39,406-298-89,-222 210-1239,-448 309 1268,12-8-867,0 0 0,-1-1 0,-1-2 0,28-30 0,-43 41 102,-1 1 0,0-1 0,6-16-1,-11 24 835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9954,'1'19'616,"0"6"676,5 35 1,-5-57-1149,-1 1 0,1-1 0,0 1 0,0 0 1,0-1-1,0 1 0,1-1 0,-1 0 0,1 0 1,0 1-1,0-1 0,0 0 0,0 0 0,0-1 0,1 1 1,-1 0-1,5 2 0,-3-4-73,0 0 1,1 0-1,-1 0 0,1 0 0,-1-1 1,1 0-1,-1 0 0,1 0 1,0-1-1,-1 1 0,1-1 0,7-3 1,-4 2-104,0 1 0,1 0 1,-1 0-1,0 0 0,1 1 1,-1 0-1,15 2 1,-11 2-45,0 0 1,-1 0-1,1 1 1,16 11 0,49 34-125,-50-32 172,250 193 105,-5 26 17,-114-98-118,479 432-142,-26 51 151,-433-417 79,44 48 57,-170-195-139,82 85 170,-110-121-343,1 0 0,0-1 0,48 27 1,-69-45 26,1 0 1,0-1 0,0 0-1,0 0 1,0 0-1,7 2 1,-10-4 51,-1 0 1,0 0-1,1 0 0,-1 0 0,0 0 1,1 0-1,-1 0 0,0-1 1,1 1-1,-1 0 0,0-1 0,0 1 1,1-1-1,-1 1 0,0-1 1,0 0-1,0 0 0,0 1 0,0-1 1,0 0-1,0 0 0,0 0 1,0 0-1,0 0 0,0 0 0,0 0 1,0-2-1,1-1-430,0 0 0,0-1 0,-1 1 0,0-1 1,2-9-1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6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2617 9586,'-18'226'3055,"10"-89"-333,3-122-1912,1-20-641,0-23-498,4 23 284,1-1 0,0 1 0,0 0 0,1 0 0,0-1 1,0 1-1,0 1 0,0-1 0,0 0 0,6-6 0,4-6-37,27-26-1,49-50 116,180-180 369,361-252 32,96-16-325,-658 491-116,702-510-764,-604 438 279,338-241-2151,-150 132-1893,-207 149 1822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11522,'-32'86'1929,"23"-18"1376,22-14-3401,52-1 0,47-15 560,16-9-168,17-14 16,15-11-56,24-5-32,-27-13-104,23-10-48,-13 1-40,28-10-64,-24-5-104,25-10-416,-26 6-392,23-10-2729,-30 4 424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9:4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8874,'71'159'1680,"19"-4"657,33-56-2561,-2 20-480,43 45 151,-2-23 289,20 36 168,-8 0 136,21 45-8,-15-10-8,18 47-184,-17-25-304,14 33-1328,-17-32-449,1 16-559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6522 4693 9122,'-8'5'335,"0"0"0,0 0 0,0 1 0,1 0 0,0 0 0,0 1 0,0 0 0,-10 15 0,-25 24-103,-55 43-726,-173 121-1,7-37 760,130-96 272,-3-6-1,-4-5 1,-280 88-1,-78-21 344,126-51-553,353-78-314,-11 1 20,0 1 1,-38 14-1,67-20-31,1 1-1,-1-1 1,0 0 0,1 1-1,-1-1 1,1 0-1,-1 1 1,1-1 0,-1 1-1,1-1 1,-1 1 0,1-1-1,-1 1 1,1-1-1,0 1 1,-1 0 0,1-1-1,0 1 1,-1-1-1,1 1 1,0 0 0,0-1-1,0 1 1,0 0-1,-1 0 1,1-1 0,0 2-1,0-2 1,0 1-1,0 0 0,0-1 1,0 1-1,0 0 0,0-1 1,0 1-1,-1 0 0,1-1 1,0 1-1,-1 0 0,1-1 1,0 1-1,-1-1 0,1 1 1,0-1-1,-1 1 0,1-1 1,-1 1-1,1-1 0,-1 1 1,0-1-1,1 0 1,-1 1-1,1-1 0,-1 0 1,0 1-1,1-1 0,-1 0 1,-1 1-1,-45 9 33,-75 8 1,120-17-35,-474 54 231,-187-14 94,614-39-299,-434-3 411,391-6-251,0-4-1,-132-33 0,103 7 130,3-6-1,-217-110 0,249 105-137,3-3-1,1-4 0,-143-129 1,176 138-178,2-2 1,2-2 0,3-2 0,-37-58-1,30 29-41,4-3-1,3-1 0,5-1 1,3-3-1,-28-113 0,37 83 27,6 0 0,4-1 0,3-224 0,21 152-60,52-296 0,5 163 66,31 6 12,-48 199-26,6 2 0,4 3 0,92-132 0,61-27-105,28 20-22,113-72-54,-186 195 73,270-160 0,-265 198-68,314-120 1,-281 139-78,282-63-1,-365 112 70,0 6-1,1 4 1,166 3 0,-145 15-139,0 6 0,197 38 0,-269-32 245,-1 4 0,0 2 0,-2 3 0,-1 4 0,-1 2 0,70 44 0,-62-28-65,-2 2 1,107 95 0,-75-43-28,-5 5 1,129 176 0,19 108 47,-166-241 118,-6 3 0,67 190 0,-105-236 4,-5 1 0,25 145 0,-41-139 8,-6 0-1,-5 1 1,-4 0-1,-18 147 1,4-180 39,-3 0 0,-4-2 1,-48 128-1,41-140 40,-2-1 0,-4-1 0,-2-2 1,-2-2-1,-4-1 0,-2-1 0,-90 93 0,47-67 138,-5-4 0,-2-5 0,-4-3 0,-149 84 0,141-100 114,-2-5 0,-3-4 0,-1-5 0,-177 42 0,49-37 322,-263 18 1,-90-27-1091,435-38-2248,18-10 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59.1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3118 4704 8818,'-232'-50'2700,"181"40"-2227,0 1 0,-53-1-1,27 11 733,-105 15 0,-5 3-878,-104 0-270,-45-5 324,257-12-40,0-4 0,0-4 0,-133-26-1,134 12-29,1-3-1,1-4 1,-115-58-1,161 70-284,0-2 0,1-1 0,2-1 0,0-1 0,1-2 0,0 0 0,2-2 0,1-1 0,1-1-1,-26-40 1,22 29-53,1-1 0,3-1-1,1-1 1,2-1 0,-14-44-1,2-23-65,4-1 0,6-1-1,-8-114 1,25 99-20,16-171 0,-12 296 112,9-121-108,36-169 0,-19 184 9,5 1 1,47-105-1,120-233-75,-128 291 122,68-152-50,-110 244 70,2 2 0,57-82 0,-60 107 1,48-46 0,-23 26-1,33-57-25,-50 62 33,0 1-14,3 2-1,2 2 1,1 2-1,90-70 1,-60 61-28,2 3 0,2 3 0,2 3 0,148-55 0,-144 71 32,2 4 0,0 4 1,1 3-1,1 3 0,98 2 0,-26 11-20,0 8 0,245 46 1,-242-23-16,-3 7-1,288 115 1,-282-84-18,-3 8 0,254 168 0,-71 13 18,-260-188 61,136 158 0,-137-128 4,82 135 0,-110-146 4,82 187 0,-86-142 30,48 216 1,-77-258 40,14 159 1,-32-178 16,-2 0 0,-16 125 0,-1-108 26,-4 0-1,-4-2 0,-4-1 0,-4-1 1,-68 133-1,86-194-84,-31 64 65,41-81-80,0 0 1,1 1-1,0-1 1,1 1 0,0 0-1,0 15 1,2-10 13,2 1 1,0-1-1,9 29 1,-8-33-9,0 1 1,0-1 0,-1 0 0,-1 1-1,0-1 1,-1 22 0,-2-25-7,-1 0 0,1-1 1,-1 0-1,-1 1 0,1-1 0,-1-1 0,-1 1 1,1 0-1,-12 12 0,-7 7 57,-42 37 0,-24 17 130,-4-5 0,-178 113 0,215-156-127,-1-2 0,-2-3 0,-90 31 0,-172 29 124,173-51-99,-116 42 137,170-50-134,-86 23 213,-3-9 0,-1-7-1,-229 14 1,164-35 277,-476-33 1,501-8-293,-425-107-1,204-6-160,370 109-318,2-3 0,2-3 0,-130-88 0,164 98-363,0-3 0,2-1 0,1-2 0,1-1 0,-46-62 0,50 52-1443,-30-64 1,-6-37-2301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0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3587 10450,'-40'-65'933,"4"-2"-1,2-2 1,-28-83-1,44 89-1063,2 0-1,3-1 1,3-1-1,-3-95 1,13 101 132,3 1 0,2 0 1,2 0-1,4 1 0,17-58 1,-4 41-11,2 2 1,4 1-1,49-85 1,-20 57-35,111-141 0,94-61-108,-129 164 55,6 7-1,158-112 1,148-66-40,-266 205 52,383-156 0,-441 216 36,155-32 0,135 5-16,-256 52 40,248 2 0,-250 23-1,-1 6 0,0 7 1,210 55-1,-246-38 13,-1 4 1,150 77-1,-178-71 18,-2 3-1,-2 5 0,82 68 1,-105-70-7,-3 2 1,-2 3-1,-3 2 1,48 71-1,-64-77-5,-3 2 0,-2 1 0,-2 2 0,-4 1 0,-2 1 0,-2 1 0,-3 1 1,20 120-1,-28-109 23,-3 1 1,-3 1-1,-4-1 1,-11 119 0,-10-55 77,-7-1 1,-5-2 0,-79 212-1,62-236 19,-5-2-1,-97 153 0,82-159 41,-4-2-1,-5-3 1,-4-4-1,-167 152 0,125-136 247,-221 154-1,206-180-82,-4-5 1,-3-7-1,-3-6 0,-3-7 0,-3-6 1,-2-7-1,-1-7 0,-251 31 0,304-61-126,-1-3 0,0-6 1,-183-20-1,159-1-30,0-6 0,3-5 1,0-5-1,-151-67 0,189 64-247,2-4 0,1-4 0,3-3-1,2-4 1,3-4 0,-74-69-1,52 26-1595,3-4 0,5-4 0,-115-182 0,76 72-2189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8:01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 3912 11883,'-23'-82'2403,"13"47"-1810,1-1-1,-7-53 0,12-2-783,4 1-1,14-123 1,-3 102 237,27-119 0,-34 213-47,1 1 0,0-1 0,2 1 0,0 0 0,0 0 0,2 1 0,0 0 0,0 0 0,2 1 0,0 0 0,0 1 0,1 1 0,1-1 0,0 2 0,24-17 0,-6 8-6,-20 14 4,0-1 1,0 0-1,-1 0 1,0-2-1,-1 1 1,0-1-1,11-13 1,12-29-8,-2-1 0,31-74 0,-56 117 9,254-505-49,-230 460 46,22-54-3,63-188 0,-27 67 13,-69 193-3,1 1 0,2 1 0,1 1 0,2 1 0,33-35 0,12-8 24,2 3 1,148-115-1,-93 97 2,206-110 1,-224 145-63,2 5 1,185-57-1,-225 86 2,2 3 1,0 3-1,0 4 0,105-4 1,-76 17-35,-1 3 0,0 6 0,0 3 0,-1 5 0,113 37 0,-136-30-23,-1 4 0,-1 3 1,-2 3-1,-1 3 0,-3 3 0,-1 3 0,85 74 0,-49-25-37,-3 5 0,-5 4 0,135 189 0,-160-190 82,-3 4-1,-6 3 0,-4 2 0,49 139 1,-73-155 25,-5 2 1,-3 0 0,-6 2-1,-3 0 1,4 152 0,-21-161 23,-4-1 0,-21 115 1,3-93 28,-52 151 1,36-148 15,-5-3 0,-96 176-1,67-170 28,-5-2-1,-4-4 1,-6-4 0,-164 157-1,171-194 74,-3-5 0,-2-3 0,-185 99 0,184-117 93,-1-4-1,-2-3 0,-2-4 0,-1-4 1,-1-5-1,-2-3 0,-165 13 0,159-28 88,0-4 0,0-5 0,0-4 0,-116-24 0,94 6-2,2-6 0,2-5 0,-142-62 1,119 31-22,-158-101 1,189 96-156,-181-151-1,212 147-248,3-3 0,3-4-1,-90-130 1,113 135-370,5-1 1,2-3-1,5-2 0,-34-99 0,47 104-625,3-2 0,4-1 0,4-1 0,3 0 0,-1-90 0,13-126-3272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8010,'42'-42'0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3133 9698,'-70'266'2953,"69"-264"-2935,-17 69 1411,-30 74-1,40-128-1222,-1 1 0,-1-1 0,-1 0 0,-15 19 0,23-32-174,-13 19 202,16-23-232,0 0-1,0 0 1,0 0 0,0 0-1,0 0 1,0 0-1,1 0 1,-1 0 0,0 0-1,0 0 1,0 0-1,0 0 1,0 0 0,0 0-1,0 0 1,0 0 0,0 0-1,1 1 1,-1-1-1,0 0 1,0 0 0,0 0-1,0 0 1,0 0-1,0 0 1,0 0 0,0 0-1,0 0 1,0 0-1,0 0 1,0 0 0,1 0-1,-1 1 1,0-1 0,0 0-1,0 0 1,0 0-1,0 0 1,0 0 0,0 0-1,0 0 1,0 0-1,0 1 1,0-1 0,0 0-1,0 0 1,0 0-1,0 0 1,0 0 0,0 0-1,0 0 1,0 0 0,0 0-1,0 1 1,-1-1-1,1 0 1,0 0 0,0 0-1,0 0 1,0 0-1,28-22 27,106-125-145,-112 121 102,114-136-48,39-41 24,595-628-83,-457 523 34,383-314-322,-325 336 115,133-65-190,22 48-143,-220 153-35,-76 47-2428,248-74-1,-293 116-235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1 3641,'-345'112'2592,"291"-97"-1706,-1-3-1,-78 7 1,124-18-584,-1-1 0,1 2 1,0-1-1,0 1 0,0 0 1,0 1-1,-12 5 0,19-6-215,0-1 1,0 0-1,0 0 0,1 1 0,-1-1 0,0 1 0,1 0 0,-1-1 1,1 1-1,0 0 0,-1 0 0,1 0 0,0 0 0,-1 3 0,1-2-12,0 0 0,1 1 1,-1-1-1,1 0 0,0 1 0,0-1 0,0 0 0,0 0 0,1 1 0,-1-1 0,1 0 0,1 5 0,3 7 77,1-1 0,0-1 0,1 1 0,1-1 0,14 21 0,54 57 173,-65-79-290,236 257 222,69 79-231,-125-115-23,440 673 38,-341-424 24,16 24-91,-120-223-472,-102-159-1544,135 155-1,-92-156-1080,-127-123 3114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2998 10866,'5'-2'500,"1"0"0,-1 0 0,0 0 0,0 0 1,0-1-1,0 0 0,0 0 0,-1 0 0,6-5 0,2-4 218,19-24 1,4-5-447,76-67-190,42-37-118,331-305-34,-266 249 50,374-319-22,13 21-312,-152 162-831,-361 272 765,27-20-262,185-127-2525,-194 142 1221,69-46-2158,-85 46 512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7778,'19'3'2625,"37"12"-1,-41-8-2476,0 0-1,0 0 0,-1 2 0,0-1 1,16 15-1,309 246-288,-206-157 281,254 229 381,222 265 117,-147-80-467,-348-392-142,454 571-1647,-478-589-1081,-16-34-299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1 638 11634,'31'-41'3964,"-25"33"-3913,0-1 0,0 1 0,1 1 0,0-1 0,0 1 0,1 0 0,-1 1 0,2 0 0,-1 0 0,1 1 0,-1 0 0,2 0-1,17-6 1,38-12 158,-22 9-49,45-22 0,-75 30-135,0-1 0,0-1 0,-1 0 1,0-1-1,0 0 0,-1 0 0,18-21 0,-11 6 16,-2-2 1,15-28-1,-20 33-5,1 0 1,22-27-1,-31 44-28,1 0 1,0 1-1,0-1 0,0 1 0,0 0 0,1 0 0,0 0 0,-1 0 0,1 1 0,7-3 0,1 1 13,-1 2 0,0-1-1,14 0 1,-8 1 1,331-55 264,229 19-44,-444 42-210,-1 5 1,139 28-1,-174-17-20,-2 4-1,0 4 1,124 56 0,-52 2 2,-137-67-11,-2 0 1,53 48-1,-61-46 2,-2 1 0,-1 1 0,0 1 0,-2 1 0,27 52 0,-41-73-4,11 22 5,-1 1 0,-1 1 0,-1 0 0,-2 0 1,-1 1-1,-1 0 0,-1 0 0,1 56 1,-5-14 38,-11 101 1,3-124-1195,-1-1 0,-2 0 0,-18 49 0,1-29-2035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2687 12051,'0'-109'2557,"0"105"-2329,0 1 0,1-1-1,-1 1 1,1-1-1,0 1 1,0-1 0,0 1-1,0 0 1,1-1-1,0 1 1,2-4-1,-4 7-204,27-40 128,1 1 0,54-56-1,77-59-364,-132 129 251,78-73-76,394-353-139,304-214-506,-9 104-835,-171 224-3028,-478 269 1991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41 4833,'-1'-1'135,"0"-1"0,0 1 0,0-1 0,1 1 0,-1 0-1,1-1 1,-1 1 0,1-1 0,-1 1 0,1-1 0,0 0 0,0 1 0,0-1 0,0 1 0,0-1 0,0 0 0,1-1-1,0 2-69,0 0-1,0 0 1,0 0-1,0 0 1,0 0-1,0 0 1,1 0-1,-1 1 0,0-1 1,1 1-1,-1-1 1,1 1-1,-1-1 1,0 1-1,1 0 1,-1-1-1,1 1 0,-1 0 1,1 0-1,-1 0 1,3 1-1,6-1-107,1 0 0,0 1 0,-1 0 0,1 1 0,0 0 0,-1 1 0,0 0 0,11 6 0,5 3 60,48 29 0,-39-16 187,0 1 1,-2 2 0,42 43-1,79 107 845,133 208 846,-159-207-1347,421 564 396,-403-544-879,246 312-431,-98-186-3567,-160-204 1068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2451 11698,'-11'-8'307,"1"0"-1,-1 0 0,-17-8 0,26 15-249,0 0-1,0 0 0,0 1 0,0-1 0,0 0 1,-1 1-1,1-1 0,0 1 0,-1 0 0,1 0 1,0 0-1,-1 0 0,1 0 0,0 0 1,0 1-1,-1-1 0,1 1 0,0-1 0,0 1 1,0 0-1,-1 0 0,1 0 0,-3 2 0,-1 3 109,0 1 0,0-1-1,1 1 1,0 0-1,0 0 1,0 0 0,1 1-1,-4 9 1,-33 84 994,29-71-1037,1 1 0,-8 42 1,18-71-140,1-1-1,0 1 1,0-1 0,-1 1 0,1 0 0,0-1 0,1 1-1,-1-1 1,0 1 0,0-1 0,1 1 0,-1-1 0,1 1-1,-1-1 1,1 1 0,1 2 0,-1-4 4,-1 1 0,1-1 0,0 1 0,-1-1 0,1 0 0,0 1-1,0-1 1,-1 0 0,1 1 0,0-1 0,0 0 0,0 0 0,-1 0 0,1 1 0,0-1 0,0 0 0,0 0 0,0 0-1,-1-1 1,1 1 0,0 0 0,1 0 0,5-3-87,0 0 0,0 0 0,0 0 0,-1-1 0,11-8 0,90-68-680,46-36 81,232-196-322,-240 198 842,168-135-62,334-270 8,-520 419 218,660-477 12,-567 437-88,257-122-1,-128 125-1743,-172 73-997,-52 9-43,-124 55 2869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6433,'0'1'117,"1"-1"-1,-1 1 0,1 0 0,-1-1 0,1 1 0,0-1 1,-1 1-1,1-1 0,0 1 0,-1-1 0,1 1 1,0-1-1,0 0 0,-1 0 0,1 1 0,0-1 1,0 0-1,-1 0 0,1 0 0,0 0 0,0 1 0,0-1 1,0-1-1,2 2 177,24 5-188,0 1-1,0 2 0,-1 0 0,35 19 1,97 61 32,-83-38 21,-2 3 1,76 73-1,22 32 81,178 213 1,-174-171-166,231 269-10,-368-423-63,458 516 0,-271-341-568,-149-153-773,91 62 1,-33-44-874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3481 10546,'7'-8'2134,"-4"5"-1892,35-32 994,46-53 0,-68 69-1257,111-120-102,2 27 37,-75 67 56,473-430-180,-385 343 169,679-603-148,-493 448 160,176-151 74,-355 310-5,388-318-528,-344 302-659,77-51-3894,-193 144 1504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555 287 3729,'-215'-17'2339,"170"11"-1719,0-2-1,-69-21 0,103 26-624,0-1 1,0 0 0,0 0 0,1-1-1,0-1 1,0 0 0,0 0 0,1-1 0,0 0-1,-12-13 1,19 18-7,1 0-1,-1 0 0,1 0 1,0 0-1,0 0 1,0 0-1,0-1 1,1 1-1,-1 0 1,0-1-1,1 1 1,0-1-1,-1 1 1,1 0-1,0-1 1,1 1-1,-1-1 1,0 1-1,0-1 1,1 1-1,0 0 1,-1-1-1,1 1 1,0 0-1,0 0 1,0-1-1,3-2 1,0-1-17,0 1 1,0 0-1,0 0 1,1 0-1,0 1 1,0-1-1,0 1 1,1 0-1,6-3 1,1 1-14,0 0 0,1 1 0,-1 0 0,1 1 0,0 1 1,0 0-1,28-1 0,-12 3 8,0 1 1,53 8-1,-34 1 74,-1 3-1,0 2 0,89 38 1,-49-11 155,-1 4 0,82 57 1,148 122 421,-261-184-529,332 255 510,-156-116-362,370 258 138,-193-183-1320,-216-140-1657,-98-55 248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0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3492 10306,'-4'-2'107,"1"-1"-1,-1 1 0,1-1 1,0 0-1,0 0 0,-1 0 1,2-1-1,-1 1 0,0-1 1,1 1-1,0-1 0,0 0 1,0 0-1,0 0 1,0 0-1,1 0 0,0 0 1,0 0-1,0-1 0,0 1 1,1 0-1,0-1 0,0-6 1,0-9 153,2 1 1,0 0 0,1 0-1,1 0 1,1 0 0,1 1-1,0-1 1,1 1 0,1 1-1,11-18 1,5-3-337,2 1 1,1 1 0,45-45 0,256-231-536,25 18-165,-346 288 760,263-215-620,-157 128 386,696-584-1581,-449 361 916,101-86-321,200-134-1918,-484 409 1579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8954,'4'1'216,"0"0"1,0 0-1,1 0 1,-1-1-1,0 0 0,0 1 1,1-1-1,-1-1 1,0 1-1,0-1 1,0 0-1,0 0 1,0 0-1,1 0 0,-2 0 1,1-1-1,0 0 1,0 0-1,0 0 1,3-3-1,17-8 497,-8 6-548,0 1 0,0 1-1,1 0 1,0 2-1,22-3 1,92-4-605,-92 9 398,50-2 22,0 5 1,0 3-1,0 5 1,-1 3-1,-1 4 1,0 4-1,156 59 1,-136-36 77,-2 5 1,107 67 0,121 125 237,-23 33-15,27 71-50,-60-57-211,271 222-4100,-399-396 1220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2512 9538,'0'337'3321,"67"-183"208,34-75-2457,25-229-848,31-23-320,65-40 32,2-3 32,52-39 0,69-53 0,5-6 8,23 18-80,-23 16-112,-25 15-352,-90 97-353,10-5-1415,-66 41-1057,1-7-328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6857,'-1'3'358,"1"0"-1,-1 0 0,1 0 0,-1 0 0,1 1 0,0-1 0,0 0 0,1 0 0,-1 0 0,1 0 0,-1 0 0,1 0 0,0 0 0,0 0 0,2 4 0,2 1-61,0-1-1,0 1 1,1-2 0,8 9-1,-9-9-191,46 45 174,69 54-1,71 39-397,-94-72 173,540 420-13,-19 43-45,-502-431 5,89 80 0,300 264-39,-140-164-1386,-227-198-954,-117-76 1697,0 0 1,1-1-1,0-1 1,27 6-1,-28-10-699,0-1 0,36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939 1 8194,'-5'0'343,"1"0"0,-1 1 0,0 0 0,0 0 0,0 1 0,1-1 0,-1 1 0,1 0 0,-7 3 0,8-2-73,0 0-1,1 0 0,-1 1 0,0-1 0,1 1 0,0-1 0,0 1 1,0 0-1,0 0 0,1 0 0,-1 0 0,0 4 0,-11 28 545,-2-1-1,-31 56 1,-52 63-1126,51-82 694,-47 83 265,7 5 0,-101 258 0,27 70-70,124-341-430,-24 196 0,55-272-54,2 0 0,4 0 1,14 112-1,-8-130-16,2-1-1,2 1 1,3-2-1,2 1 1,2-2-1,3 0 1,47 87-1,-37-90-45,2-1 1,3-2-1,1-1 0,2-2 0,1-1 0,3-3 0,50 37 1,-39-37-26,2-3 0,1-2 0,2-3 0,1-2 0,1-3 0,86 23 0,-58-25-140,0-4 1,1-4-1,1-4 0,140-3 0,-145-10-474,-1-5 0,0-3-1,-1-4 1,0-4 0,114-41 0,-63 9-2597,-2-7 0,200-118 0,-154 64-1056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2835 4769,'4'-10'292,"1"-1"1,0 1-1,1 1 1,0-1-1,0 1 0,1 0 1,14-14-1,63-51-760,-65 58 316,368-289-124,18-1 1596,-291 229-983,550-366 1145,-299 216-1185,-193 121-223,278-157 18,-135 82-80,337-229-1804,-361 176-2145,-185 133 1200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12115,'101'175'136,"-27"-71"-24,18 10 96,71 128-48,-12-62-16,-22-43-88,11 13-392,-28-38-464,2 0-1793,-24-27 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3469 10866,'-8'-11'967,"1"1"-1,1-2 0,0 1 0,-5-14 1,9 20-714,0 0 1,1 0-1,0 0 1,0 0-1,1 0 1,-1 0-1,1-1 1,0 1-1,0 0 1,1 0-1,-1 0 1,1 0-1,3-9 1,-1 7-256,0 1 0,0-1 1,1 1-1,0-1 0,0 1 0,0 0 1,1 1-1,6-7 0,52-43-334,-33 30 202,302-243-417,-159 130 534,216-186 26,-76 60 9,-146 126-8,511-404 44,164-34 1,-138 184-38,-530 309-23,169-88-408,-335 167 362,147-87-1063,-139 80 461,0 0-1,-1-2 0,0 0 1,-1 0-1,0-1 0,22-32 1,-30 36-243,0-1 1,-1 0 0,7-22 0,-12 33 888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10314,'33'48'1832,"3"-2"0,57 59 0,83 57 18,-62-73-2119,128 78 0,-100-73 203,456 338 55,61 127 50,-324-223-26,-248-247-9,-46-47-2,125 131 9,73 107 2,4 3 6,-189-224-47,141 146-224,-154-166-592,2-1 0,93 61 0,-104-81-720,33 15 0,12-6-2016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1528 1969 7978,'13'35'1801,"-13"9"105,1 104-1439,-1-143-471,0 1 1,1-1-1,-1 1 1,1 0-1,1-1 1,-1 0-1,4 7 1,-5-10-1,1-1 1,0 0-1,0 0 0,0 0 1,0 0-1,0 0 1,0 0-1,0 0 0,0 0 1,0 0-1,0 0 0,1-1 1,1 2-1,4 2-2,-5-3 17,0 1 0,-1-1 0,1 0 0,0 0 0,0-1 0,0 1 0,0 0 0,0-1 0,0 1 0,0-1 0,0 1 0,0-1 0,0 0 0,0 0 0,0 0 0,0 0 0,0 0 0,0 0 0,0-1 1,0 1-1,0-1 0,0 0 0,0 1 0,0-1 0,0 0 0,0 0 0,-1 0 0,1 0 0,0 0 0,-1-1 0,1 1 0,-1 0 0,1-1 0,-1 1 0,2-3 0,2-3 68,1-1-1,-2 0 0,1 0 0,-1 0 1,0 0-1,5-18 0,-6 12-10,0-1 0,0 1 0,-2-1 0,0 0 0,0 0 0,-2 0 0,0 0 0,0 0 0,-2 1 0,-6-26 0,-2 3 65,-2 0 0,-34-67 0,9 34 109,-3 2 1,-3 3-1,-2 1 1,-98-103-1,-189-177 353,126 112-484,76 82-54,-85-72 73,129 135-72,-73-92 12,69 74-97,47 61-40,21 24-345,33 33 277,0-1 1,20 17-1,6 7 26,190 197-189,151 163 134,57 102 88,-320-361 58,203 251-9,64 100 80,-65-70 10,-315-416-63,212 312-493,-162-235-33,-28-45 98,-5-5-2226,34 41-1,-37-54-382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4163 9842,'2'4'484,"-1"0"-1,0 0 1,-1 0 0,1 0-1,-1 0 1,1 0-1,-1 0 1,-1 0 0,1 0-1,0 0 1,-1 0-1,0 0 1,0 0 0,0 0-1,-2 4 1,-7 1 915,7-9-926,6-6 5,3-3-487,1 1 0,1 0 0,0 0 0,16-12 0,7-7-45,223-197-163,41-38 130,-112 89 47,253-247-12,28-25 122,-194 190 5,-237 223-65,445-416 104,-251 245-84,238-209-41,104-90-387,-513 451 245,280-279-2035,-233 198 273,-90 114 1219,-2-2 0,0 1 1,-1-1-1,-1-1 0,9-28 0,-17 45 403,0-1 0,0 0 0,0 0 0,-1 0 0,1 0 0,-1 1 0,0-1 0,-1 0 0,-1-9 0,1 11 97,0 0-1,0 0 1,0 0 0,0 1-1,-1-1 1,1 0-1,-1 1 1,0-1 0,1 1-1,-1 0 1,0 0 0,-1-1-1,1 1 1,0 1 0,-4-4-1,-1 2-401,0-1 0,0 1-1,0 1 1,-1-1 0,-9-1-1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10114,'4'2'388,"0"-1"1,0 1-1,0-1 0,0 1 0,0-1 0,1 0 1,-1-1-1,0 1 0,0-1 0,1 0 1,-1 0-1,0 0 0,0-1 0,0 1 1,1-1-1,5-2 0,6 0 326,163-21 1106,-154 23-1894,1 1-1,-1 1 0,0 1 0,1 2 1,35 8-1,21 15 43,-2 3 0,-1 4 1,-2 3-1,73 47 0,277 202-12,121 146-2,-218-141 44,-183-159 10,226 174-6,-80-97-2314,-186-143-2050,-76-48 2380,21 14-2432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1217 13147,'81'808'2555,"-63"-670"-1169,51 201-1,-50-276-1329,2 0-1,47 96 1,-65-152-80,1 1 0,0-1 0,1-1 0,0 1 0,0 0-1,0-1 1,9 7 0,-13-12 19,0 0-1,1 0 1,-1 0-1,0 0 1,1 0-1,-1-1 1,1 1-1,0-1 1,-1 1-1,1-1 1,-1 1-1,1-1 1,0 0-1,-1 0 1,1 0-1,0 0 1,-1 0-1,1 0 1,0 0-1,-1-1 1,1 1-1,-1-1 1,1 1-1,0-1 1,-1 0-1,3 0 1,2-4-14,0 1-1,0-1 1,0 0 0,0 0 0,8-10 0,36-46-88,-32 38 71,52-60-133,90-84 0,101-67-18,-249 224 184,622-546 16,-452 393 11,333-287 34,148-62-217,-263 235-1211,-250 176-210,0 3-1587,-18 21-371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11666,'-1'2'438,"0"0"-1,0 0 0,0 0 0,0 0 0,0 1 0,0-1 0,1 0 0,-1 0 1,1 1-1,-1-1 0,1 4 0,1-4-354,0 0-1,0 0 1,0 0-1,0 0 1,0-1-1,0 1 1,0 0 0,1 0-1,-1-1 1,1 1-1,-1-1 1,1 1-1,0-1 1,2 2 0,158 116-240,5 2 89,239 233 90,35 130 18,0 60-53,-408-505-38,212 255-779,21-23-4847,-159-187 1750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2573 11210,'5'1'215,"0"1"-1,0-1 0,0 1 0,0 0 0,0 0 0,-1 0 1,1 1-1,-1 0 0,1 0 0,-1 0 0,0 0 0,-1 1 1,1-1-1,0 1 0,-1 0 0,5 7 0,5 15 612,-2-1-1,15 51 0,-8-22-331,11 30-272,45 89-1,-56-138-295,39 56 1,-46-76 59,1-1 0,0 0 0,1-1 0,0 0 0,17 12 0,-23-20 8,0 0 0,0-1 1,0 0-1,1 0 0,-1-1 0,1 0 0,0 0 0,0 0 0,0-1 0,0-1 0,0 1 1,1-1-1,-1-1 0,0 0 0,0 0 0,1 0 0,-1-1 0,0 0 0,0-1 0,0 0 0,0 0 1,0-1-1,14-6 0,-1-2-7,-2 0 0,1-2 1,-2 0-1,20-18 0,81-80-50,697-651-273,-726 683 308,703-606-36,-148 161 238,-517 422-132,-116 92-41,536-454-302,-497 411-468,-2-1 0,62-90 0,-95 122-208,-1-1 1,0 0 0,-2 0-1,-1-2 1,12-34-1,-20 44-986,4-32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2:26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712 803 8938,'-100'-278'2506,"73"206"-1941,-50-90-1,-35-18 1489,85 126-1676,25 48-360,0 0-1,-1 0 1,0 0-1,0 0 0,0 1 1,-1-1-1,-6-6 0,9 12-14,1-1-1,-1 1 1,1-1-1,-1 1 1,1 0-1,-1 0 1,0-1-1,1 1 0,-1 0 1,0 0-1,1 0 1,-1 0-1,0 0 1,1-1-1,-1 1 1,0 0-1,1 1 0,-1-1 1,0 0-1,1 0 1,-1 0-1,0 0 1,1 0-1,-1 1 1,-1 0-1,0 0 11,-1 1 1,1 0-1,0 0 1,0 0-1,-1 0 0,1 1 1,1-1-1,-4 5 0,-31 45 144,3 2 1,2 1-1,3 1 0,2 1 0,3 2 1,-18 67-1,13 1 358,-14 166 0,32-168-33,9 220 0,61 163 171,52-13-36,-29-204-329,-60-224-239,3-1 0,45 83 0,-57-126-122,0-1 1,1 0 0,1-1 0,1-1-1,1 0 1,39 32 0,-46-43-155,0-1 0,1 0 0,0-1 0,0 0 0,0-1 0,1-1 0,0 0 0,0 0 0,0-1 0,1-1 0,-1 0 0,1-1 0,0-1 0,25 0 0,-22-2-380,-1-2 1,1 0 0,-1-1-1,0 0 1,18-8-1,1-3-1282,34-21 1,43-34-3171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7346,'11'25'1531,"2"-1"1,0 0 0,24 32 0,58 61-1719,-64-81 365,329 382-245,456 558 252,-265-254 248,2 24-177,-502-675-426,-10-13-939,2-2-1,69 68 1,-100-112 143,0-1 1,16 11-1,-22-19 255,-1 0 0,0 0 0,0-1 0,12 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2383 13275,'2'24'234,"1"12"592,1 0 1,1 0 0,3 0 0,14 44-1,-21-75-817,1 0 1,0 0-1,0-1 0,1 1 0,-1-1 0,1 1 0,4 4 0,-7-9-15,1 1 1,-1-1-1,0 0 1,1 0-1,-1 0 1,0 0-1,0 0 1,1 0-1,-1 0 1,0 0-1,1 0 1,-1 0-1,0 0 1,1 0-1,-1 0 1,0 0-1,1 0 1,-1 0-1,0 0 1,1 0-1,-1 0 1,0 0-1,1 0 1,-1-1-1,0 1 1,0 0-1,1 0 1,-1 0-1,0 0 1,0-1 0,1 1-1,-1 0 1,0 0-1,0-1 1,0 1-1,1 0 1,-1-1-1,0 1 1,0 0-1,0 0 1,0-1-1,0 1 1,0 0-1,0-1 1,1 1-1,-1 0 1,0-1-1,0 1 1,0 0-1,0-1 1,0 1-1,-1 0 1,1-1-1,3-16-218,-2 0 0,-1-27 0,0 40 216,0 1-11,0 0-1,0 0 1,1 0 0,-1 0-1,1 0 1,-1 0 0,2-3-1,1-1-3,1-1-1,0 1 0,0 0 1,8-10-1,209-228-25,814-782 625,-763 792-420,-254 222-144,0 1-1,0 1 0,39-18 1,-49 26-10,182-98 73,30-16 6,217-87-56,-189 100-50,32-15-238,-238 99 89,111-55-962,-119 56-173,-1-1-1,37-29 1,-62 42 708,0 0 0,0 0 0,-1 0 0,0-1 1,7-11-1,-9 11-259,-1 0-1,-1 0 1,1 0 0,2-11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5665,'21'26'2278,"1"1"584,46 45 0,134 105-2128,11 9-685,558 568 171,-268-253-208,15-13-320,-305-296-547,11-21-1823,-84-85-125,-14-29-434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3245 10034,'12'-13'539,"0"1"0,0-1-1,1 2 1,1 0 0,0 1 0,0 0 0,1 1-1,1 1 1,-1 0 0,1 1 0,0 0 0,32-7-1,70-17-887,-59 11-149,-2-2 0,0-3-1,59-36 1,150-116-770,205-209 330,-280 222 931,-86 75 31,284-245 98,-340 290-101,623-557 585,-48 88 458,-112 126-1315,-511 386 246,234-183-4152,-157 112 995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12107,'59'162'1605,"-19"-52"625,-30-90-2253,1-1 0,21 28 0,20 20-434,75 76 1,71 52 202,181 174-32,-268-260 288,421 399 98,-376-369-70,209 198-67,-233-203-2547,139 183-1,-177-185-824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1601 11522,'-7'35'620,"2"-1"-1,2 1 0,1 67 0,8-66 46,2 1 0,1-1 0,28 69 1,56 117-200,-89-213-474,1-1 0,0 0 0,0 0 0,1-1 0,0 0 0,13 13 0,-16-17 6,0-1 0,1 1 0,0-1-1,-1 0 1,1 0 0,0 0 0,0 0 0,0-1 0,0 0 0,0 1 0,1-1-1,4 0 1,-4-1 1,0 0 0,0 0 0,0 0 0,0-1 0,0 0 0,-1 0-1,1 0 1,0-1 0,9-3 0,-4 0 0,-1-1 0,0 1-1,0-2 1,13-10 0,10-16-4,-1-1 0,28-41 0,-12 14 0,208-216-15,20 24 20,-213 197 4,107-93 4,316-215 0,-238 197-142,145-94-575,-338 227 569,317-217-1523,-356 241 1375,-1-1 0,-1 0-1,0-1 1,0-1 0,-1 0 0,15-22-1,-25 33 170,0-1 0,0 1 0,-1-1 0,1 0-1,-1 1 1,0-1 0,0 0 0,0 0 0,0 0 0,-1 0-1,1 0 1,-1 0 0,0 0 0,1 0 0,-1 0-1,-1 0 1,1 0 0,0 0 0,-1 0 0,1 0 0,-1 0-1,0 0 1,0 0 0,0 1 0,-1-1 0,1 0-1,-1 1 1,1-1 0,-1 1 0,-4-5 0,0 1-248,-1 0 1,-1 0 0,1 1 0,-1 0-1,0 1 1,0-1 0,0 1-1,-1 1 1,-9-3 0,-60-15-1977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19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4601,'0'0'223,"0"1"0,1-1 0,-1 0 0,0 0 0,1 0 0,-1 0 0,0 0 1,1 0-1,-1 0 0,0 0 0,1 1 0,-1-1 0,0-1 0,1 1 0,-1 0 0,0 0 0,1 0 0,-1 0 0,0 0 0,1 0 0,-1 0 1,0 0-1,1 0 0,-1-1 0,0 1 0,1 0 0,-1-1 0,6 0 2405,11 11 391,-8-7-2707,0-1-1,1 0 0,13 0 0,17 4-369,17 8-78,0 3-1,-1 2 0,0 2 1,-2 3-1,95 58 1,-37-9-120,151 128 0,-139-94 59,192 215 1,154 259 281,-312-365 40,112 143 158,-180-253-146,118 108-1,-153-165-750,2-2-1,1-2 0,124 69 0,-169-106 18,2-1 0,-1 0-1,1-1 1,0-1 0,0 0-1,1-1 1,0-1 0,-1 0-1,1-1 1,19 0 0,-22-3-553,0-1 1,0-1 0,16-4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2939 7426,'-15'-11'340,"-7"-4"324,1-1 0,1-1 0,-23-24 0,37 34-417,0 0-1,1-1 1,0 1 0,0-1-1,1 0 1,0 0-1,0-1 1,1 1 0,0-1-1,0 0 1,1 0 0,0 1-1,0-16 1,1 12-35,2-1 0,0 1 0,0 0 0,1-1 1,0 1-1,1 0 0,1 0 0,0 1 0,0-1 0,1 1 0,1 0 0,-1 0 1,2 0-1,7-9 0,14-14-281,1 0 0,56-48 0,-67 66 109,88-82-91,216-209-90,125-168 188,-52 93 252,-393 381-299,610-507 164,-515 437-231,118-64 0,-61 60-423,-99 50-729,99-59 1,-148 80 990,-1 0 0,1 0 0,-1 0 0,0-1-1,0 1 1,0-1 0,-1-1 0,6-7 0,-9 10 96,0 1 1,0-1-1,0 1 0,0 0 1,0-1-1,-1 0 1,1 1-1,-1-1 0,0 1 1,0-1-1,0 0 0,0 1 1,0-1-1,0 1 1,-1-1-1,1 0 0,-1 1 1,0-1-1,0 1 0,0-1 1,0 1-1,0 0 0,0-1 1,-3-1-1,-1-4-377,-1 0 0,0 1 0,0 0 0,-8-6-1,-38-28-2242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50:2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9698,'126'160'3073,"-9"-24"199,-30-53-2311,52 30-1441,13 21-289,44 19 209,-14-21 88,28 34 8,-23-5 256,34 39 176,-36-22 56,30 26-8,-22-18 0,18 13-408,-37-39-600,6 10-1817,-23-35-15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1T01:47:17.6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3639 4672 11346,'-261'153'1836,"171"-107"-653,-98 37 1,132-63-1094,0-2 0,-1-3 0,-79 11 0,-184 3-80,252-24 25,-129 13 323,68-9 48,75-7-278,-1-3 1,1-2-1,0-3 0,1-2 0,-1-2 1,-67-23-1,47 4-158,2-3 1,1-3 0,1-3-1,-65-49 1,52 27 18,3-4 1,2-3-1,-76-87 0,41 27 420,-120-172 0,171 211-169,3-4 1,5-1-1,-44-104 0,54 82-178,5-1 0,-38-190 0,61 206-105,-6-171 0,20 194 4,4-1 0,3 0 0,4 1 0,2 0 0,28-94 0,-8 70-39,5 1 0,3 1 0,94-164 0,-78 171 14,4 2 1,4 2 0,137-145-1,-96 130-1,4 4 0,184-128 1,-185 156 54,3 4 0,3 6 0,153-60 0,-79 54 20,321-70 0,-361 107-42,0 6 0,274-9 1,-300 35 2,0 6 1,0 4-1,205 50 0,-223-33 25,-1 4-1,-2 5 1,-1 4-1,130 77 1,-85-31-1,-5 7 1,167 145-1,-219-162 24,-4 3 1,-3 4-1,-4 3 0,74 112 0,-44-35 80,157 333 0,-122-156-1,-105-235-27,29 146 1,-39-97 96,-6 1 0,-2 274 0,-23-264 37,-8 0 1,-46 229-1,34-283-79,-5-1-1,-4-2 0,-96 204 1,90-238 3,-3-2 1,-4-2-1,-2-2 1,-4-3 0,-102 103-1,71-92 62,-4-4-1,-4-3 0,-2-4 1,-111 58-1,51-45 87,-2-8 0,-281 89 0,-393 43 706,644-173-784,-1-9 0,-216 0 1,283-25-208,-1-4 1,1-6 0,-198-46-1,245 39-341,-113-47 0,147 49-212,1-2 0,1-1 0,1-2 0,-44-37 0,-46-57-3736,19-1-317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68D-6F34-AC0B-A179-589689BA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1D3DB-B4B7-F130-2442-8E683F33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BC92B-D852-713E-0819-23242E1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5A8F-B48F-15A7-01E8-3E02265E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01B4-9BEC-C9DA-0893-576B5DB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0C97-E6BF-F0B0-7352-8B6AECF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1E3F0-8716-81BE-A6F6-E4B4D63C9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3D43-BF95-13E7-450C-0F5EF7FE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5C85-3D52-9C1A-33B3-A8E2CEEB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95F6-5491-16E4-45D0-60B37F06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5AD62-6BBE-98B7-E0AE-925D7734A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D9BD-648B-227A-0524-39FD7DAF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1C1B-79AE-B336-5F81-0707DAF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40C-BE1B-4C2A-1845-7D4707DE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A5A0-ADC0-EBF5-0470-31693CF4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1D30-0817-AF75-EF41-F129CDFA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AA7C-67D1-BA6D-995E-81185F47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1508-3BD8-3F16-D202-FD5F4CEA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C19-CD01-EBC2-3223-6E8D5B75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B13D-AE54-6278-C765-45C32092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4B5A-5D6E-36B0-7D27-991AAA3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17BD-15BF-03AD-357D-AE75BFED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E4F5C-3C59-FC62-BA9D-206A2D2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B9A9F-8E4A-AEBE-7F75-E225827A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A9B3-DEB0-EE71-1E07-BE49F269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0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05F-6ED5-BD8E-B535-67A884EE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5325-29C5-D4CA-ED16-A768F895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5F03D-1003-8329-1324-40C8C00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D300-885F-6338-AC0A-3D720196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BE5-D402-FE2F-68D5-929A9CE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9CC42-1BCF-54E5-D8B3-9553360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A9C-CD79-F1FE-4115-9B45F6F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044A2-B47F-81A9-A1A5-A9ECCB5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A18C-725A-A42F-D808-9104FB350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7C45-B98C-A91B-60EA-9AD1A8E0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3629C-BA76-E842-8E1E-3A4BC975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80AB8-8A8A-013F-C96C-63BAB0FD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CB55-8D54-07A5-413A-DB4D2E3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D7AE-58A2-EAEE-FA88-81D7B771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F33E-CE97-2264-8114-8428BB67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547AC-D5F3-8998-8ADA-544E98E7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B3ACC-A255-E141-53BA-623810F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3AF3-06CB-1692-3922-7AD18911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B0C4F-1566-D82B-D6FB-21A2F2AE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716EE-1156-58A7-D443-C4A13BB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E985-B9D7-6314-942F-71C39E0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4D59-AB17-9CF6-BFA7-0EF0FEE1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8BD7-1916-276C-E384-E2A73B10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139B-EFA3-419D-D2DD-749A14EA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825DD-8A88-BB28-0B63-839F1094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4B1B-2C5D-24BC-110F-3BA28038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210A-C9C2-382C-4B4A-4F12459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CB14-146D-3792-B373-551AC110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E1CB-7CBE-54AA-1FAA-341175D3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27-DB01-68FF-6035-51CB482E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12E9-B9AA-40B9-074B-88CF2FC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BF431-792F-F44F-04E7-E52709E4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E4B43-6E41-28C6-215C-EB97B9F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EA46-E43F-014B-0F2F-B308BAD3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AE787-781B-3759-7C6D-6F7E5845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3E01C-7666-524F-0608-170AA51C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ECF9-D1E8-44F7-8F15-A01A696DFF1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FE1B-A812-38DA-08E4-947A93CA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157A-E10A-8EC7-9072-32892D6C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E83AB-5BC1-45A3-BC78-40E9B7044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19" Type="http://schemas.openxmlformats.org/officeDocument/2006/relationships/image" Target="../media/image25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3" Type="http://schemas.openxmlformats.org/officeDocument/2006/relationships/image" Target="../media/image184.png"/><Relationship Id="rId21" Type="http://schemas.openxmlformats.org/officeDocument/2006/relationships/customXml" Target="../ink/ink135.xml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1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customXml" Target="../ink/ink136.xml"/><Relationship Id="rId10" Type="http://schemas.openxmlformats.org/officeDocument/2006/relationships/image" Target="../media/image191.png"/><Relationship Id="rId19" Type="http://schemas.openxmlformats.org/officeDocument/2006/relationships/image" Target="../media/image25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customXml" Target="../ink/ink1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4.xml"/><Relationship Id="rId18" Type="http://schemas.openxmlformats.org/officeDocument/2006/relationships/image" Target="../media/image214.png"/><Relationship Id="rId26" Type="http://schemas.openxmlformats.org/officeDocument/2006/relationships/image" Target="../media/image218.png"/><Relationship Id="rId3" Type="http://schemas.openxmlformats.org/officeDocument/2006/relationships/customXml" Target="../ink/ink139.xml"/><Relationship Id="rId21" Type="http://schemas.openxmlformats.org/officeDocument/2006/relationships/customXml" Target="../ink/ink148.xml"/><Relationship Id="rId34" Type="http://schemas.openxmlformats.org/officeDocument/2006/relationships/image" Target="../media/image222.png"/><Relationship Id="rId7" Type="http://schemas.openxmlformats.org/officeDocument/2006/relationships/customXml" Target="../ink/ink141.xml"/><Relationship Id="rId12" Type="http://schemas.openxmlformats.org/officeDocument/2006/relationships/image" Target="../media/image211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2" Type="http://schemas.openxmlformats.org/officeDocument/2006/relationships/image" Target="../media/image206.png"/><Relationship Id="rId16" Type="http://schemas.openxmlformats.org/officeDocument/2006/relationships/image" Target="../media/image213.png"/><Relationship Id="rId20" Type="http://schemas.openxmlformats.org/officeDocument/2006/relationships/image" Target="../media/image215.png"/><Relationship Id="rId29" Type="http://schemas.openxmlformats.org/officeDocument/2006/relationships/customXml" Target="../ink/ink1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11" Type="http://schemas.openxmlformats.org/officeDocument/2006/relationships/customXml" Target="../ink/ink143.xml"/><Relationship Id="rId24" Type="http://schemas.openxmlformats.org/officeDocument/2006/relationships/image" Target="../media/image217.png"/><Relationship Id="rId32" Type="http://schemas.openxmlformats.org/officeDocument/2006/relationships/image" Target="../media/image221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19.png"/><Relationship Id="rId36" Type="http://schemas.openxmlformats.org/officeDocument/2006/relationships/image" Target="../media/image223.png"/><Relationship Id="rId10" Type="http://schemas.openxmlformats.org/officeDocument/2006/relationships/image" Target="../media/image210.png"/><Relationship Id="rId19" Type="http://schemas.openxmlformats.org/officeDocument/2006/relationships/customXml" Target="../ink/ink147.xml"/><Relationship Id="rId31" Type="http://schemas.openxmlformats.org/officeDocument/2006/relationships/customXml" Target="../ink/ink153.xml"/><Relationship Id="rId4" Type="http://schemas.openxmlformats.org/officeDocument/2006/relationships/image" Target="../media/image207.png"/><Relationship Id="rId9" Type="http://schemas.openxmlformats.org/officeDocument/2006/relationships/customXml" Target="../ink/ink142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Relationship Id="rId27" Type="http://schemas.openxmlformats.org/officeDocument/2006/relationships/customXml" Target="../ink/ink151.xml"/><Relationship Id="rId30" Type="http://schemas.openxmlformats.org/officeDocument/2006/relationships/image" Target="../media/image220.png"/><Relationship Id="rId35" Type="http://schemas.openxmlformats.org/officeDocument/2006/relationships/customXml" Target="../ink/ink155.xml"/><Relationship Id="rId8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0.png"/><Relationship Id="rId18" Type="http://schemas.openxmlformats.org/officeDocument/2006/relationships/customXml" Target="../ink/ink162.xml"/><Relationship Id="rId26" Type="http://schemas.openxmlformats.org/officeDocument/2006/relationships/customXml" Target="../ink/ink166.xml"/><Relationship Id="rId39" Type="http://schemas.openxmlformats.org/officeDocument/2006/relationships/image" Target="../media/image233.png"/><Relationship Id="rId21" Type="http://schemas.openxmlformats.org/officeDocument/2006/relationships/image" Target="../media/image1800.png"/><Relationship Id="rId34" Type="http://schemas.openxmlformats.org/officeDocument/2006/relationships/customXml" Target="../ink/ink170.xml"/><Relationship Id="rId42" Type="http://schemas.openxmlformats.org/officeDocument/2006/relationships/customXml" Target="../ink/ink174.xml"/><Relationship Id="rId7" Type="http://schemas.openxmlformats.org/officeDocument/2006/relationships/image" Target="../media/image1100.png"/><Relationship Id="rId2" Type="http://schemas.openxmlformats.org/officeDocument/2006/relationships/image" Target="../media/image206.png"/><Relationship Id="rId16" Type="http://schemas.openxmlformats.org/officeDocument/2006/relationships/customXml" Target="../ink/ink161.xml"/><Relationship Id="rId29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6.xml"/><Relationship Id="rId11" Type="http://schemas.openxmlformats.org/officeDocument/2006/relationships/image" Target="../media/image1300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232.png"/><Relationship Id="rId40" Type="http://schemas.openxmlformats.org/officeDocument/2006/relationships/customXml" Target="../ink/ink173.xml"/><Relationship Id="rId45" Type="http://schemas.openxmlformats.org/officeDocument/2006/relationships/image" Target="../media/image236.png"/><Relationship Id="rId5" Type="http://schemas.openxmlformats.org/officeDocument/2006/relationships/image" Target="../media/image205.png"/><Relationship Id="rId15" Type="http://schemas.openxmlformats.org/officeDocument/2006/relationships/image" Target="../media/image1500.png"/><Relationship Id="rId23" Type="http://schemas.openxmlformats.org/officeDocument/2006/relationships/image" Target="../media/image1900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10" Type="http://schemas.openxmlformats.org/officeDocument/2006/relationships/customXml" Target="../ink/ink158.xml"/><Relationship Id="rId19" Type="http://schemas.openxmlformats.org/officeDocument/2006/relationships/image" Target="../media/image1700.png"/><Relationship Id="rId31" Type="http://schemas.openxmlformats.org/officeDocument/2006/relationships/image" Target="../media/image229.png"/><Relationship Id="rId44" Type="http://schemas.openxmlformats.org/officeDocument/2006/relationships/customXml" Target="../ink/ink175.xml"/><Relationship Id="rId4" Type="http://schemas.openxmlformats.org/officeDocument/2006/relationships/image" Target="../media/image225.png"/><Relationship Id="rId9" Type="http://schemas.openxmlformats.org/officeDocument/2006/relationships/image" Target="../media/image1200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227.png"/><Relationship Id="rId30" Type="http://schemas.openxmlformats.org/officeDocument/2006/relationships/customXml" Target="../ink/ink168.xml"/><Relationship Id="rId35" Type="http://schemas.openxmlformats.org/officeDocument/2006/relationships/image" Target="../media/image231.png"/><Relationship Id="rId43" Type="http://schemas.openxmlformats.org/officeDocument/2006/relationships/image" Target="../media/image235.png"/><Relationship Id="rId8" Type="http://schemas.openxmlformats.org/officeDocument/2006/relationships/customXml" Target="../ink/ink157.xml"/><Relationship Id="rId3" Type="http://schemas.openxmlformats.org/officeDocument/2006/relationships/image" Target="../media/image224.png"/><Relationship Id="rId12" Type="http://schemas.openxmlformats.org/officeDocument/2006/relationships/customXml" Target="../ink/ink159.xml"/><Relationship Id="rId17" Type="http://schemas.openxmlformats.org/officeDocument/2006/relationships/image" Target="../media/image1600.png"/><Relationship Id="rId25" Type="http://schemas.openxmlformats.org/officeDocument/2006/relationships/image" Target="../media/image226.png"/><Relationship Id="rId33" Type="http://schemas.openxmlformats.org/officeDocument/2006/relationships/image" Target="../media/image230.png"/><Relationship Id="rId38" Type="http://schemas.openxmlformats.org/officeDocument/2006/relationships/customXml" Target="../ink/ink172.xml"/><Relationship Id="rId20" Type="http://schemas.openxmlformats.org/officeDocument/2006/relationships/customXml" Target="../ink/ink163.xml"/><Relationship Id="rId41" Type="http://schemas.openxmlformats.org/officeDocument/2006/relationships/image" Target="../media/image23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8.xml"/><Relationship Id="rId21" Type="http://schemas.openxmlformats.org/officeDocument/2006/relationships/image" Target="../media/image245.png"/><Relationship Id="rId42" Type="http://schemas.openxmlformats.org/officeDocument/2006/relationships/customXml" Target="../ink/ink196.xml"/><Relationship Id="rId47" Type="http://schemas.openxmlformats.org/officeDocument/2006/relationships/image" Target="../media/image258.png"/><Relationship Id="rId63" Type="http://schemas.openxmlformats.org/officeDocument/2006/relationships/image" Target="../media/image266.png"/><Relationship Id="rId68" Type="http://schemas.openxmlformats.org/officeDocument/2006/relationships/customXml" Target="../ink/ink209.xml"/><Relationship Id="rId84" Type="http://schemas.openxmlformats.org/officeDocument/2006/relationships/customXml" Target="../ink/ink217.xml"/><Relationship Id="rId89" Type="http://schemas.openxmlformats.org/officeDocument/2006/relationships/image" Target="../media/image279.png"/><Relationship Id="rId16" Type="http://schemas.openxmlformats.org/officeDocument/2006/relationships/customXml" Target="../ink/ink183.xml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32" Type="http://schemas.openxmlformats.org/officeDocument/2006/relationships/customXml" Target="../ink/ink191.xml"/><Relationship Id="rId37" Type="http://schemas.openxmlformats.org/officeDocument/2006/relationships/image" Target="../media/image253.png"/><Relationship Id="rId53" Type="http://schemas.openxmlformats.org/officeDocument/2006/relationships/image" Target="../media/image261.png"/><Relationship Id="rId58" Type="http://schemas.openxmlformats.org/officeDocument/2006/relationships/customXml" Target="../ink/ink204.xml"/><Relationship Id="rId74" Type="http://schemas.openxmlformats.org/officeDocument/2006/relationships/customXml" Target="../ink/ink212.xml"/><Relationship Id="rId79" Type="http://schemas.openxmlformats.org/officeDocument/2006/relationships/image" Target="../media/image274.png"/><Relationship Id="rId102" Type="http://schemas.openxmlformats.org/officeDocument/2006/relationships/customXml" Target="../ink/ink226.xml"/><Relationship Id="rId5" Type="http://schemas.openxmlformats.org/officeDocument/2006/relationships/image" Target="../media/image237.png"/><Relationship Id="rId90" Type="http://schemas.openxmlformats.org/officeDocument/2006/relationships/customXml" Target="../ink/ink220.xml"/><Relationship Id="rId95" Type="http://schemas.openxmlformats.org/officeDocument/2006/relationships/image" Target="../media/image282.png"/><Relationship Id="rId22" Type="http://schemas.openxmlformats.org/officeDocument/2006/relationships/customXml" Target="../ink/ink186.xml"/><Relationship Id="rId27" Type="http://schemas.openxmlformats.org/officeDocument/2006/relationships/image" Target="../media/image248.png"/><Relationship Id="rId43" Type="http://schemas.openxmlformats.org/officeDocument/2006/relationships/image" Target="../media/image256.png"/><Relationship Id="rId48" Type="http://schemas.openxmlformats.org/officeDocument/2006/relationships/customXml" Target="../ink/ink199.xml"/><Relationship Id="rId64" Type="http://schemas.openxmlformats.org/officeDocument/2006/relationships/customXml" Target="../ink/ink207.xml"/><Relationship Id="rId69" Type="http://schemas.openxmlformats.org/officeDocument/2006/relationships/image" Target="../media/image269.png"/><Relationship Id="rId80" Type="http://schemas.openxmlformats.org/officeDocument/2006/relationships/customXml" Target="../ink/ink215.xml"/><Relationship Id="rId85" Type="http://schemas.openxmlformats.org/officeDocument/2006/relationships/image" Target="../media/image277.png"/><Relationship Id="rId12" Type="http://schemas.openxmlformats.org/officeDocument/2006/relationships/customXml" Target="../ink/ink181.xml"/><Relationship Id="rId17" Type="http://schemas.openxmlformats.org/officeDocument/2006/relationships/image" Target="../media/image243.png"/><Relationship Id="rId33" Type="http://schemas.openxmlformats.org/officeDocument/2006/relationships/image" Target="../media/image251.png"/><Relationship Id="rId38" Type="http://schemas.openxmlformats.org/officeDocument/2006/relationships/customXml" Target="../ink/ink194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08" Type="http://schemas.openxmlformats.org/officeDocument/2006/relationships/customXml" Target="../ink/ink229.xml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../media/image272.png"/><Relationship Id="rId91" Type="http://schemas.openxmlformats.org/officeDocument/2006/relationships/image" Target="../media/image280.png"/><Relationship Id="rId96" Type="http://schemas.openxmlformats.org/officeDocument/2006/relationships/customXml" Target="../ink/ink2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15" Type="http://schemas.openxmlformats.org/officeDocument/2006/relationships/image" Target="../media/image242.png"/><Relationship Id="rId23" Type="http://schemas.openxmlformats.org/officeDocument/2006/relationships/image" Target="../media/image246.png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49" Type="http://schemas.openxmlformats.org/officeDocument/2006/relationships/image" Target="../media/image259.png"/><Relationship Id="rId57" Type="http://schemas.openxmlformats.org/officeDocument/2006/relationships/image" Target="../media/image263.png"/><Relationship Id="rId106" Type="http://schemas.openxmlformats.org/officeDocument/2006/relationships/customXml" Target="../ink/ink228.xml"/><Relationship Id="rId10" Type="http://schemas.openxmlformats.org/officeDocument/2006/relationships/customXml" Target="../ink/ink180.xml"/><Relationship Id="rId31" Type="http://schemas.openxmlformats.org/officeDocument/2006/relationships/image" Target="../media/image250.png"/><Relationship Id="rId44" Type="http://schemas.openxmlformats.org/officeDocument/2006/relationships/customXml" Target="../ink/ink197.xml"/><Relationship Id="rId52" Type="http://schemas.openxmlformats.org/officeDocument/2006/relationships/customXml" Target="../ink/ink201.xml"/><Relationship Id="rId60" Type="http://schemas.openxmlformats.org/officeDocument/2006/relationships/customXml" Target="../ink/ink205.xml"/><Relationship Id="rId65" Type="http://schemas.openxmlformats.org/officeDocument/2006/relationships/image" Target="../media/image267.png"/><Relationship Id="rId73" Type="http://schemas.openxmlformats.org/officeDocument/2006/relationships/image" Target="../media/image271.png"/><Relationship Id="rId78" Type="http://schemas.openxmlformats.org/officeDocument/2006/relationships/customXml" Target="../ink/ink214.xml"/><Relationship Id="rId81" Type="http://schemas.openxmlformats.org/officeDocument/2006/relationships/image" Target="../media/image275.png"/><Relationship Id="rId86" Type="http://schemas.openxmlformats.org/officeDocument/2006/relationships/customXml" Target="../ink/ink218.xml"/><Relationship Id="rId94" Type="http://schemas.openxmlformats.org/officeDocument/2006/relationships/customXml" Target="../ink/ink222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4" Type="http://schemas.openxmlformats.org/officeDocument/2006/relationships/customXml" Target="../ink/ink177.xml"/><Relationship Id="rId9" Type="http://schemas.openxmlformats.org/officeDocument/2006/relationships/image" Target="../media/image239.png"/><Relationship Id="rId13" Type="http://schemas.openxmlformats.org/officeDocument/2006/relationships/image" Target="../media/image241.png"/><Relationship Id="rId18" Type="http://schemas.openxmlformats.org/officeDocument/2006/relationships/customXml" Target="../ink/ink184.xml"/><Relationship Id="rId39" Type="http://schemas.openxmlformats.org/officeDocument/2006/relationships/image" Target="../media/image254.png"/><Relationship Id="rId109" Type="http://schemas.openxmlformats.org/officeDocument/2006/relationships/image" Target="../media/image289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262.png"/><Relationship Id="rId76" Type="http://schemas.openxmlformats.org/officeDocument/2006/relationships/customXml" Target="../ink/ink213.xml"/><Relationship Id="rId97" Type="http://schemas.openxmlformats.org/officeDocument/2006/relationships/image" Target="../media/image283.png"/><Relationship Id="rId104" Type="http://schemas.openxmlformats.org/officeDocument/2006/relationships/customXml" Target="../ink/ink227.xml"/><Relationship Id="rId7" Type="http://schemas.openxmlformats.org/officeDocument/2006/relationships/image" Target="../media/image238.png"/><Relationship Id="rId71" Type="http://schemas.openxmlformats.org/officeDocument/2006/relationships/image" Target="../media/image270.png"/><Relationship Id="rId92" Type="http://schemas.openxmlformats.org/officeDocument/2006/relationships/customXml" Target="../ink/ink221.xml"/><Relationship Id="rId2" Type="http://schemas.openxmlformats.org/officeDocument/2006/relationships/customXml" Target="../ink/ink176.xml"/><Relationship Id="rId29" Type="http://schemas.openxmlformats.org/officeDocument/2006/relationships/image" Target="../media/image249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257.png"/><Relationship Id="rId66" Type="http://schemas.openxmlformats.org/officeDocument/2006/relationships/customXml" Target="../ink/ink208.xml"/><Relationship Id="rId87" Type="http://schemas.openxmlformats.org/officeDocument/2006/relationships/image" Target="../media/image278.png"/><Relationship Id="rId61" Type="http://schemas.openxmlformats.org/officeDocument/2006/relationships/image" Target="../media/image265.png"/><Relationship Id="rId82" Type="http://schemas.openxmlformats.org/officeDocument/2006/relationships/customXml" Target="../ink/ink216.xml"/><Relationship Id="rId19" Type="http://schemas.openxmlformats.org/officeDocument/2006/relationships/image" Target="../media/image244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252.png"/><Relationship Id="rId56" Type="http://schemas.openxmlformats.org/officeDocument/2006/relationships/customXml" Target="../ink/ink203.xml"/><Relationship Id="rId77" Type="http://schemas.openxmlformats.org/officeDocument/2006/relationships/image" Target="../media/image273.png"/><Relationship Id="rId100" Type="http://schemas.openxmlformats.org/officeDocument/2006/relationships/customXml" Target="../ink/ink225.xml"/><Relationship Id="rId105" Type="http://schemas.openxmlformats.org/officeDocument/2006/relationships/image" Target="../media/image287.png"/><Relationship Id="rId8" Type="http://schemas.openxmlformats.org/officeDocument/2006/relationships/customXml" Target="../ink/ink179.xml"/><Relationship Id="rId51" Type="http://schemas.openxmlformats.org/officeDocument/2006/relationships/image" Target="../media/image260.png"/><Relationship Id="rId72" Type="http://schemas.openxmlformats.org/officeDocument/2006/relationships/customXml" Target="../ink/ink211.xml"/><Relationship Id="rId93" Type="http://schemas.openxmlformats.org/officeDocument/2006/relationships/image" Target="../media/image281.png"/><Relationship Id="rId98" Type="http://schemas.openxmlformats.org/officeDocument/2006/relationships/customXml" Target="../ink/ink224.xml"/><Relationship Id="rId3" Type="http://schemas.openxmlformats.org/officeDocument/2006/relationships/image" Target="../media/image208.png"/><Relationship Id="rId25" Type="http://schemas.openxmlformats.org/officeDocument/2006/relationships/image" Target="../media/image247.png"/><Relationship Id="rId46" Type="http://schemas.openxmlformats.org/officeDocument/2006/relationships/customXml" Target="../ink/ink198.xml"/><Relationship Id="rId67" Type="http://schemas.openxmlformats.org/officeDocument/2006/relationships/image" Target="../media/image268.png"/><Relationship Id="rId20" Type="http://schemas.openxmlformats.org/officeDocument/2006/relationships/customXml" Target="../ink/ink185.xml"/><Relationship Id="rId41" Type="http://schemas.openxmlformats.org/officeDocument/2006/relationships/image" Target="../media/image255.png"/><Relationship Id="rId62" Type="http://schemas.openxmlformats.org/officeDocument/2006/relationships/customXml" Target="../ink/ink206.xml"/><Relationship Id="rId83" Type="http://schemas.openxmlformats.org/officeDocument/2006/relationships/image" Target="../media/image276.png"/><Relationship Id="rId88" Type="http://schemas.openxmlformats.org/officeDocument/2006/relationships/customXml" Target="../ink/ink2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21" Type="http://schemas.openxmlformats.org/officeDocument/2006/relationships/customXml" Target="../ink/ink24.xml"/><Relationship Id="rId42" Type="http://schemas.openxmlformats.org/officeDocument/2006/relationships/image" Target="../media/image55.png"/><Relationship Id="rId47" Type="http://schemas.openxmlformats.org/officeDocument/2006/relationships/customXml" Target="../ink/ink37.xml"/><Relationship Id="rId63" Type="http://schemas.openxmlformats.org/officeDocument/2006/relationships/customXml" Target="../ink/ink45.xml"/><Relationship Id="rId68" Type="http://schemas.openxmlformats.org/officeDocument/2006/relationships/image" Target="../media/image68.png"/><Relationship Id="rId84" Type="http://schemas.openxmlformats.org/officeDocument/2006/relationships/image" Target="../media/image76.png"/><Relationship Id="rId89" Type="http://schemas.openxmlformats.org/officeDocument/2006/relationships/customXml" Target="../ink/ink58.xml"/><Relationship Id="rId16" Type="http://schemas.openxmlformats.org/officeDocument/2006/relationships/image" Target="../media/image40.png"/><Relationship Id="rId11" Type="http://schemas.openxmlformats.org/officeDocument/2006/relationships/image" Target="../media/image35.png"/><Relationship Id="rId32" Type="http://schemas.openxmlformats.org/officeDocument/2006/relationships/image" Target="../media/image50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63.png"/><Relationship Id="rId74" Type="http://schemas.openxmlformats.org/officeDocument/2006/relationships/image" Target="../media/image71.png"/><Relationship Id="rId79" Type="http://schemas.openxmlformats.org/officeDocument/2006/relationships/customXml" Target="../ink/ink53.xml"/><Relationship Id="rId5" Type="http://schemas.openxmlformats.org/officeDocument/2006/relationships/image" Target="../media/image29.png"/><Relationship Id="rId90" Type="http://schemas.openxmlformats.org/officeDocument/2006/relationships/image" Target="../media/image79.png"/><Relationship Id="rId22" Type="http://schemas.openxmlformats.org/officeDocument/2006/relationships/image" Target="../media/image45.png"/><Relationship Id="rId27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image" Target="../media/image58.png"/><Relationship Id="rId64" Type="http://schemas.openxmlformats.org/officeDocument/2006/relationships/image" Target="../media/image66.png"/><Relationship Id="rId69" Type="http://schemas.openxmlformats.org/officeDocument/2006/relationships/customXml" Target="../ink/ink48.xml"/><Relationship Id="rId8" Type="http://schemas.openxmlformats.org/officeDocument/2006/relationships/image" Target="../media/image32.png"/><Relationship Id="rId51" Type="http://schemas.openxmlformats.org/officeDocument/2006/relationships/customXml" Target="../ink/ink39.xml"/><Relationship Id="rId72" Type="http://schemas.openxmlformats.org/officeDocument/2006/relationships/image" Target="../media/image70.png"/><Relationship Id="rId80" Type="http://schemas.openxmlformats.org/officeDocument/2006/relationships/image" Target="../media/image74.png"/><Relationship Id="rId85" Type="http://schemas.openxmlformats.org/officeDocument/2006/relationships/customXml" Target="../ink/ink56.xml"/><Relationship Id="rId93" Type="http://schemas.openxmlformats.org/officeDocument/2006/relationships/customXml" Target="../ink/ink60.xml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53.png"/><Relationship Id="rId46" Type="http://schemas.openxmlformats.org/officeDocument/2006/relationships/image" Target="../media/image57.png"/><Relationship Id="rId59" Type="http://schemas.openxmlformats.org/officeDocument/2006/relationships/customXml" Target="../ink/ink43.xml"/><Relationship Id="rId67" Type="http://schemas.openxmlformats.org/officeDocument/2006/relationships/customXml" Target="../ink/ink47.xml"/><Relationship Id="rId20" Type="http://schemas.openxmlformats.org/officeDocument/2006/relationships/image" Target="../media/image44.png"/><Relationship Id="rId41" Type="http://schemas.openxmlformats.org/officeDocument/2006/relationships/customXml" Target="../ink/ink34.xml"/><Relationship Id="rId54" Type="http://schemas.openxmlformats.org/officeDocument/2006/relationships/image" Target="../media/image61.png"/><Relationship Id="rId62" Type="http://schemas.openxmlformats.org/officeDocument/2006/relationships/image" Target="../media/image65.png"/><Relationship Id="rId70" Type="http://schemas.openxmlformats.org/officeDocument/2006/relationships/image" Target="../media/image69.png"/><Relationship Id="rId75" Type="http://schemas.openxmlformats.org/officeDocument/2006/relationships/customXml" Target="../ink/ink51.xml"/><Relationship Id="rId83" Type="http://schemas.openxmlformats.org/officeDocument/2006/relationships/customXml" Target="../ink/ink55.xml"/><Relationship Id="rId88" Type="http://schemas.openxmlformats.org/officeDocument/2006/relationships/image" Target="../media/image78.png"/><Relationship Id="rId91" Type="http://schemas.openxmlformats.org/officeDocument/2006/relationships/customXml" Target="../ink/ink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customXml" Target="../ink/ink25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34.png"/><Relationship Id="rId31" Type="http://schemas.openxmlformats.org/officeDocument/2006/relationships/customXml" Target="../ink/ink29.xml"/><Relationship Id="rId44" Type="http://schemas.openxmlformats.org/officeDocument/2006/relationships/image" Target="../media/image56.png"/><Relationship Id="rId52" Type="http://schemas.openxmlformats.org/officeDocument/2006/relationships/image" Target="../media/image60.png"/><Relationship Id="rId60" Type="http://schemas.openxmlformats.org/officeDocument/2006/relationships/image" Target="../media/image64.png"/><Relationship Id="rId65" Type="http://schemas.openxmlformats.org/officeDocument/2006/relationships/customXml" Target="../ink/ink46.xml"/><Relationship Id="rId73" Type="http://schemas.openxmlformats.org/officeDocument/2006/relationships/customXml" Target="../ink/ink50.xml"/><Relationship Id="rId78" Type="http://schemas.openxmlformats.org/officeDocument/2006/relationships/image" Target="../media/image73.png"/><Relationship Id="rId81" Type="http://schemas.openxmlformats.org/officeDocument/2006/relationships/customXml" Target="../ink/ink54.xml"/><Relationship Id="rId86" Type="http://schemas.openxmlformats.org/officeDocument/2006/relationships/image" Target="../media/image77.png"/><Relationship Id="rId94" Type="http://schemas.openxmlformats.org/officeDocument/2006/relationships/image" Target="../media/image8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9" Type="http://schemas.openxmlformats.org/officeDocument/2006/relationships/customXml" Target="../ink/ink33.xml"/><Relationship Id="rId34" Type="http://schemas.openxmlformats.org/officeDocument/2006/relationships/image" Target="../media/image51.png"/><Relationship Id="rId50" Type="http://schemas.openxmlformats.org/officeDocument/2006/relationships/image" Target="../media/image59.png"/><Relationship Id="rId55" Type="http://schemas.openxmlformats.org/officeDocument/2006/relationships/customXml" Target="../ink/ink41.xml"/><Relationship Id="rId76" Type="http://schemas.openxmlformats.org/officeDocument/2006/relationships/image" Target="../media/image72.png"/><Relationship Id="rId7" Type="http://schemas.openxmlformats.org/officeDocument/2006/relationships/image" Target="../media/image31.png"/><Relationship Id="rId71" Type="http://schemas.openxmlformats.org/officeDocument/2006/relationships/customXml" Target="../ink/ink49.xml"/><Relationship Id="rId92" Type="http://schemas.openxmlformats.org/officeDocument/2006/relationships/image" Target="../media/image80.png"/><Relationship Id="rId2" Type="http://schemas.openxmlformats.org/officeDocument/2006/relationships/image" Target="../media/image26.png"/><Relationship Id="rId29" Type="http://schemas.openxmlformats.org/officeDocument/2006/relationships/customXml" Target="../ink/ink28.xml"/><Relationship Id="rId24" Type="http://schemas.openxmlformats.org/officeDocument/2006/relationships/image" Target="../media/image46.png"/><Relationship Id="rId40" Type="http://schemas.openxmlformats.org/officeDocument/2006/relationships/image" Target="../media/image54.png"/><Relationship Id="rId45" Type="http://schemas.openxmlformats.org/officeDocument/2006/relationships/customXml" Target="../ink/ink36.xml"/><Relationship Id="rId66" Type="http://schemas.openxmlformats.org/officeDocument/2006/relationships/image" Target="../media/image67.png"/><Relationship Id="rId87" Type="http://schemas.openxmlformats.org/officeDocument/2006/relationships/customXml" Target="../ink/ink57.xml"/><Relationship Id="rId61" Type="http://schemas.openxmlformats.org/officeDocument/2006/relationships/customXml" Target="../ink/ink44.xml"/><Relationship Id="rId82" Type="http://schemas.openxmlformats.org/officeDocument/2006/relationships/image" Target="../media/image75.png"/><Relationship Id="rId19" Type="http://schemas.openxmlformats.org/officeDocument/2006/relationships/image" Target="../media/image43.png"/><Relationship Id="rId14" Type="http://schemas.openxmlformats.org/officeDocument/2006/relationships/image" Target="../media/image38.png"/><Relationship Id="rId30" Type="http://schemas.openxmlformats.org/officeDocument/2006/relationships/image" Target="../media/image49.png"/><Relationship Id="rId35" Type="http://schemas.openxmlformats.org/officeDocument/2006/relationships/customXml" Target="../ink/ink31.xml"/><Relationship Id="rId56" Type="http://schemas.openxmlformats.org/officeDocument/2006/relationships/image" Target="../media/image62.png"/><Relationship Id="rId77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82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41.png"/><Relationship Id="rId5" Type="http://schemas.openxmlformats.org/officeDocument/2006/relationships/image" Target="../media/image85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19" Type="http://schemas.openxmlformats.org/officeDocument/2006/relationships/image" Target="../media/image96.png"/><Relationship Id="rId4" Type="http://schemas.openxmlformats.org/officeDocument/2006/relationships/image" Target="../media/image84.png"/><Relationship Id="rId9" Type="http://schemas.openxmlformats.org/officeDocument/2006/relationships/image" Target="../media/image29.png"/><Relationship Id="rId1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21" Type="http://schemas.openxmlformats.org/officeDocument/2006/relationships/customXml" Target="../ink/ink61.xml"/><Relationship Id="rId42" Type="http://schemas.openxmlformats.org/officeDocument/2006/relationships/image" Target="../media/image103.png"/><Relationship Id="rId47" Type="http://schemas.openxmlformats.org/officeDocument/2006/relationships/customXml" Target="../ink/ink74.xml"/><Relationship Id="rId63" Type="http://schemas.openxmlformats.org/officeDocument/2006/relationships/customXml" Target="../ink/ink82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89" Type="http://schemas.openxmlformats.org/officeDocument/2006/relationships/customXml" Target="../ink/ink95.xml"/><Relationship Id="rId16" Type="http://schemas.openxmlformats.org/officeDocument/2006/relationships/image" Target="../media/image40.png"/><Relationship Id="rId11" Type="http://schemas.openxmlformats.org/officeDocument/2006/relationships/image" Target="../media/image35.png"/><Relationship Id="rId32" Type="http://schemas.openxmlformats.org/officeDocument/2006/relationships/image" Target="../media/image98.png"/><Relationship Id="rId37" Type="http://schemas.openxmlformats.org/officeDocument/2006/relationships/customXml" Target="../ink/ink69.xml"/><Relationship Id="rId53" Type="http://schemas.openxmlformats.org/officeDocument/2006/relationships/customXml" Target="../ink/ink77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90.xml"/><Relationship Id="rId5" Type="http://schemas.openxmlformats.org/officeDocument/2006/relationships/image" Target="../media/image29.png"/><Relationship Id="rId90" Type="http://schemas.openxmlformats.org/officeDocument/2006/relationships/image" Target="../media/image127.png"/><Relationship Id="rId95" Type="http://schemas.openxmlformats.org/officeDocument/2006/relationships/customXml" Target="../ink/ink98.xml"/><Relationship Id="rId22" Type="http://schemas.openxmlformats.org/officeDocument/2006/relationships/image" Target="../media/image45.png"/><Relationship Id="rId27" Type="http://schemas.openxmlformats.org/officeDocument/2006/relationships/customXml" Target="../ink/ink64.xml"/><Relationship Id="rId43" Type="http://schemas.openxmlformats.org/officeDocument/2006/relationships/customXml" Target="../ink/ink7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85.xml"/><Relationship Id="rId8" Type="http://schemas.openxmlformats.org/officeDocument/2006/relationships/image" Target="../media/image32.png"/><Relationship Id="rId51" Type="http://schemas.openxmlformats.org/officeDocument/2006/relationships/customXml" Target="../ink/ink76.xml"/><Relationship Id="rId72" Type="http://schemas.openxmlformats.org/officeDocument/2006/relationships/image" Target="../media/image118.png"/><Relationship Id="rId80" Type="http://schemas.openxmlformats.org/officeDocument/2006/relationships/image" Target="../media/image122.png"/><Relationship Id="rId85" Type="http://schemas.openxmlformats.org/officeDocument/2006/relationships/customXml" Target="../ink/ink93.xml"/><Relationship Id="rId93" Type="http://schemas.openxmlformats.org/officeDocument/2006/relationships/customXml" Target="../ink/ink97.xml"/><Relationship Id="rId3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80.xml"/><Relationship Id="rId67" Type="http://schemas.openxmlformats.org/officeDocument/2006/relationships/customXml" Target="../ink/ink84.xml"/><Relationship Id="rId20" Type="http://schemas.openxmlformats.org/officeDocument/2006/relationships/image" Target="../media/image44.png"/><Relationship Id="rId41" Type="http://schemas.openxmlformats.org/officeDocument/2006/relationships/customXml" Target="../ink/ink71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88.xml"/><Relationship Id="rId83" Type="http://schemas.openxmlformats.org/officeDocument/2006/relationships/customXml" Target="../ink/ink92.xml"/><Relationship Id="rId88" Type="http://schemas.openxmlformats.org/officeDocument/2006/relationships/image" Target="../media/image126.png"/><Relationship Id="rId91" Type="http://schemas.openxmlformats.org/officeDocument/2006/relationships/customXml" Target="../ink/ink96.xml"/><Relationship Id="rId9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customXml" Target="../ink/ink62.xml"/><Relationship Id="rId28" Type="http://schemas.openxmlformats.org/officeDocument/2006/relationships/image" Target="../media/image48.png"/><Relationship Id="rId36" Type="http://schemas.openxmlformats.org/officeDocument/2006/relationships/image" Target="../media/image100.png"/><Relationship Id="rId49" Type="http://schemas.openxmlformats.org/officeDocument/2006/relationships/customXml" Target="../ink/ink75.xml"/><Relationship Id="rId57" Type="http://schemas.openxmlformats.org/officeDocument/2006/relationships/customXml" Target="../ink/ink79.xml"/><Relationship Id="rId10" Type="http://schemas.openxmlformats.org/officeDocument/2006/relationships/image" Target="../media/image34.png"/><Relationship Id="rId31" Type="http://schemas.openxmlformats.org/officeDocument/2006/relationships/customXml" Target="../ink/ink66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83.xml"/><Relationship Id="rId73" Type="http://schemas.openxmlformats.org/officeDocument/2006/relationships/customXml" Target="../ink/ink87.xml"/><Relationship Id="rId78" Type="http://schemas.openxmlformats.org/officeDocument/2006/relationships/image" Target="../media/image121.png"/><Relationship Id="rId81" Type="http://schemas.openxmlformats.org/officeDocument/2006/relationships/customXml" Target="../ink/ink91.xml"/><Relationship Id="rId86" Type="http://schemas.openxmlformats.org/officeDocument/2006/relationships/image" Target="../media/image125.png"/><Relationship Id="rId94" Type="http://schemas.openxmlformats.org/officeDocument/2006/relationships/image" Target="../media/image1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9" Type="http://schemas.openxmlformats.org/officeDocument/2006/relationships/customXml" Target="../ink/ink70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78.xml"/><Relationship Id="rId76" Type="http://schemas.openxmlformats.org/officeDocument/2006/relationships/image" Target="../media/image120.png"/><Relationship Id="rId7" Type="http://schemas.openxmlformats.org/officeDocument/2006/relationships/image" Target="../media/image31.png"/><Relationship Id="rId71" Type="http://schemas.openxmlformats.org/officeDocument/2006/relationships/customXml" Target="../ink/ink86.xml"/><Relationship Id="rId92" Type="http://schemas.openxmlformats.org/officeDocument/2006/relationships/image" Target="../media/image128.png"/><Relationship Id="rId2" Type="http://schemas.openxmlformats.org/officeDocument/2006/relationships/image" Target="../media/image26.png"/><Relationship Id="rId29" Type="http://schemas.openxmlformats.org/officeDocument/2006/relationships/customXml" Target="../ink/ink65.xml"/><Relationship Id="rId24" Type="http://schemas.openxmlformats.org/officeDocument/2006/relationships/image" Target="../media/image46.png"/><Relationship Id="rId40" Type="http://schemas.openxmlformats.org/officeDocument/2006/relationships/image" Target="../media/image102.png"/><Relationship Id="rId45" Type="http://schemas.openxmlformats.org/officeDocument/2006/relationships/customXml" Target="../ink/ink73.xml"/><Relationship Id="rId66" Type="http://schemas.openxmlformats.org/officeDocument/2006/relationships/image" Target="../media/image115.png"/><Relationship Id="rId87" Type="http://schemas.openxmlformats.org/officeDocument/2006/relationships/customXml" Target="../ink/ink94.xml"/><Relationship Id="rId61" Type="http://schemas.openxmlformats.org/officeDocument/2006/relationships/customXml" Target="../ink/ink81.xml"/><Relationship Id="rId82" Type="http://schemas.openxmlformats.org/officeDocument/2006/relationships/image" Target="../media/image123.png"/><Relationship Id="rId19" Type="http://schemas.openxmlformats.org/officeDocument/2006/relationships/image" Target="../media/image43.png"/><Relationship Id="rId14" Type="http://schemas.openxmlformats.org/officeDocument/2006/relationships/image" Target="../media/image38.png"/><Relationship Id="rId30" Type="http://schemas.openxmlformats.org/officeDocument/2006/relationships/image" Target="../media/image97.png"/><Relationship Id="rId35" Type="http://schemas.openxmlformats.org/officeDocument/2006/relationships/customXml" Target="../ink/ink68.xml"/><Relationship Id="rId56" Type="http://schemas.openxmlformats.org/officeDocument/2006/relationships/image" Target="../media/image110.png"/><Relationship Id="rId77" Type="http://schemas.openxmlformats.org/officeDocument/2006/relationships/customXml" Target="../ink/ink8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4.png"/><Relationship Id="rId2" Type="http://schemas.openxmlformats.org/officeDocument/2006/relationships/image" Target="../media/image131.png"/><Relationship Id="rId16" Type="http://schemas.openxmlformats.org/officeDocument/2006/relationships/image" Target="../media/image143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88.png"/><Relationship Id="rId10" Type="http://schemas.openxmlformats.org/officeDocument/2006/relationships/image" Target="../media/image138.png"/><Relationship Id="rId19" Type="http://schemas.openxmlformats.org/officeDocument/2006/relationships/image" Target="../media/image145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9.png"/><Relationship Id="rId21" Type="http://schemas.openxmlformats.org/officeDocument/2006/relationships/customXml" Target="../ink/ink99.xml"/><Relationship Id="rId42" Type="http://schemas.openxmlformats.org/officeDocument/2006/relationships/image" Target="../media/image157.png"/><Relationship Id="rId47" Type="http://schemas.openxmlformats.org/officeDocument/2006/relationships/customXml" Target="../ink/ink112.xml"/><Relationship Id="rId63" Type="http://schemas.openxmlformats.org/officeDocument/2006/relationships/customXml" Target="../ink/ink120.xml"/><Relationship Id="rId68" Type="http://schemas.openxmlformats.org/officeDocument/2006/relationships/image" Target="../media/image170.png"/><Relationship Id="rId84" Type="http://schemas.openxmlformats.org/officeDocument/2006/relationships/image" Target="../media/image178.png"/><Relationship Id="rId89" Type="http://schemas.openxmlformats.org/officeDocument/2006/relationships/customXml" Target="../ink/ink133.xml"/><Relationship Id="rId16" Type="http://schemas.openxmlformats.org/officeDocument/2006/relationships/image" Target="../media/image143.png"/><Relationship Id="rId11" Type="http://schemas.openxmlformats.org/officeDocument/2006/relationships/image" Target="../media/image139.png"/><Relationship Id="rId32" Type="http://schemas.openxmlformats.org/officeDocument/2006/relationships/image" Target="../media/image152.png"/><Relationship Id="rId37" Type="http://schemas.openxmlformats.org/officeDocument/2006/relationships/customXml" Target="../ink/ink107.xml"/><Relationship Id="rId53" Type="http://schemas.openxmlformats.org/officeDocument/2006/relationships/customXml" Target="../ink/ink115.xml"/><Relationship Id="rId58" Type="http://schemas.openxmlformats.org/officeDocument/2006/relationships/image" Target="../media/image165.png"/><Relationship Id="rId74" Type="http://schemas.openxmlformats.org/officeDocument/2006/relationships/image" Target="../media/image173.png"/><Relationship Id="rId79" Type="http://schemas.openxmlformats.org/officeDocument/2006/relationships/customXml" Target="../ink/ink128.xml"/><Relationship Id="rId5" Type="http://schemas.openxmlformats.org/officeDocument/2006/relationships/image" Target="../media/image133.png"/><Relationship Id="rId90" Type="http://schemas.openxmlformats.org/officeDocument/2006/relationships/image" Target="../media/image181.png"/><Relationship Id="rId14" Type="http://schemas.openxmlformats.org/officeDocument/2006/relationships/image" Target="../media/image142.png"/><Relationship Id="rId22" Type="http://schemas.openxmlformats.org/officeDocument/2006/relationships/image" Target="../media/image147.png"/><Relationship Id="rId27" Type="http://schemas.openxmlformats.org/officeDocument/2006/relationships/customXml" Target="../ink/ink102.xml"/><Relationship Id="rId30" Type="http://schemas.openxmlformats.org/officeDocument/2006/relationships/image" Target="../media/image151.png"/><Relationship Id="rId35" Type="http://schemas.openxmlformats.org/officeDocument/2006/relationships/customXml" Target="../ink/ink106.xml"/><Relationship Id="rId43" Type="http://schemas.openxmlformats.org/officeDocument/2006/relationships/customXml" Target="../ink/ink110.xml"/><Relationship Id="rId48" Type="http://schemas.openxmlformats.org/officeDocument/2006/relationships/image" Target="../media/image160.png"/><Relationship Id="rId56" Type="http://schemas.openxmlformats.org/officeDocument/2006/relationships/image" Target="../media/image164.png"/><Relationship Id="rId64" Type="http://schemas.openxmlformats.org/officeDocument/2006/relationships/image" Target="../media/image168.png"/><Relationship Id="rId69" Type="http://schemas.openxmlformats.org/officeDocument/2006/relationships/customXml" Target="../ink/ink123.xml"/><Relationship Id="rId77" Type="http://schemas.openxmlformats.org/officeDocument/2006/relationships/customXml" Target="../ink/ink127.xml"/><Relationship Id="rId8" Type="http://schemas.openxmlformats.org/officeDocument/2006/relationships/image" Target="../media/image136.png"/><Relationship Id="rId51" Type="http://schemas.openxmlformats.org/officeDocument/2006/relationships/customXml" Target="../ink/ink114.xml"/><Relationship Id="rId72" Type="http://schemas.openxmlformats.org/officeDocument/2006/relationships/image" Target="../media/image172.png"/><Relationship Id="rId80" Type="http://schemas.openxmlformats.org/officeDocument/2006/relationships/image" Target="../media/image176.png"/><Relationship Id="rId85" Type="http://schemas.openxmlformats.org/officeDocument/2006/relationships/customXml" Target="../ink/ink131.xml"/><Relationship Id="rId3" Type="http://schemas.openxmlformats.org/officeDocument/2006/relationships/image" Target="../media/image30.png"/><Relationship Id="rId12" Type="http://schemas.openxmlformats.org/officeDocument/2006/relationships/image" Target="../media/image140.png"/><Relationship Id="rId17" Type="http://schemas.openxmlformats.org/officeDocument/2006/relationships/image" Target="../media/image144.png"/><Relationship Id="rId25" Type="http://schemas.openxmlformats.org/officeDocument/2006/relationships/customXml" Target="../ink/ink101.xml"/><Relationship Id="rId33" Type="http://schemas.openxmlformats.org/officeDocument/2006/relationships/customXml" Target="../ink/ink105.xml"/><Relationship Id="rId38" Type="http://schemas.openxmlformats.org/officeDocument/2006/relationships/image" Target="../media/image155.png"/><Relationship Id="rId46" Type="http://schemas.openxmlformats.org/officeDocument/2006/relationships/image" Target="../media/image159.png"/><Relationship Id="rId59" Type="http://schemas.openxmlformats.org/officeDocument/2006/relationships/customXml" Target="../ink/ink118.xml"/><Relationship Id="rId67" Type="http://schemas.openxmlformats.org/officeDocument/2006/relationships/customXml" Target="../ink/ink122.xml"/><Relationship Id="rId20" Type="http://schemas.openxmlformats.org/officeDocument/2006/relationships/image" Target="../media/image146.png"/><Relationship Id="rId41" Type="http://schemas.openxmlformats.org/officeDocument/2006/relationships/customXml" Target="../ink/ink109.xml"/><Relationship Id="rId54" Type="http://schemas.openxmlformats.org/officeDocument/2006/relationships/image" Target="../media/image163.png"/><Relationship Id="rId62" Type="http://schemas.openxmlformats.org/officeDocument/2006/relationships/image" Target="../media/image167.png"/><Relationship Id="rId70" Type="http://schemas.openxmlformats.org/officeDocument/2006/relationships/image" Target="../media/image171.png"/><Relationship Id="rId75" Type="http://schemas.openxmlformats.org/officeDocument/2006/relationships/customXml" Target="../ink/ink126.xml"/><Relationship Id="rId83" Type="http://schemas.openxmlformats.org/officeDocument/2006/relationships/customXml" Target="../ink/ink130.xml"/><Relationship Id="rId88" Type="http://schemas.openxmlformats.org/officeDocument/2006/relationships/image" Target="../media/image180.png"/><Relationship Id="rId91" Type="http://schemas.openxmlformats.org/officeDocument/2006/relationships/customXml" Target="../ink/ink1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5" Type="http://schemas.openxmlformats.org/officeDocument/2006/relationships/image" Target="../media/image88.png"/><Relationship Id="rId23" Type="http://schemas.openxmlformats.org/officeDocument/2006/relationships/customXml" Target="../ink/ink100.xml"/><Relationship Id="rId28" Type="http://schemas.openxmlformats.org/officeDocument/2006/relationships/image" Target="../media/image150.png"/><Relationship Id="rId36" Type="http://schemas.openxmlformats.org/officeDocument/2006/relationships/image" Target="../media/image154.png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10" Type="http://schemas.openxmlformats.org/officeDocument/2006/relationships/image" Target="../media/image138.png"/><Relationship Id="rId31" Type="http://schemas.openxmlformats.org/officeDocument/2006/relationships/customXml" Target="../ink/ink104.xml"/><Relationship Id="rId44" Type="http://schemas.openxmlformats.org/officeDocument/2006/relationships/image" Target="../media/image158.png"/><Relationship Id="rId52" Type="http://schemas.openxmlformats.org/officeDocument/2006/relationships/image" Target="../media/image162.png"/><Relationship Id="rId60" Type="http://schemas.openxmlformats.org/officeDocument/2006/relationships/image" Target="../media/image166.png"/><Relationship Id="rId65" Type="http://schemas.openxmlformats.org/officeDocument/2006/relationships/customXml" Target="../ink/ink121.xml"/><Relationship Id="rId73" Type="http://schemas.openxmlformats.org/officeDocument/2006/relationships/customXml" Target="../ink/ink125.xml"/><Relationship Id="rId78" Type="http://schemas.openxmlformats.org/officeDocument/2006/relationships/image" Target="../media/image175.png"/><Relationship Id="rId81" Type="http://schemas.openxmlformats.org/officeDocument/2006/relationships/customXml" Target="../ink/ink129.xml"/><Relationship Id="rId86" Type="http://schemas.openxmlformats.org/officeDocument/2006/relationships/image" Target="../media/image179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3" Type="http://schemas.openxmlformats.org/officeDocument/2006/relationships/image" Target="../media/image141.png"/><Relationship Id="rId18" Type="http://schemas.openxmlformats.org/officeDocument/2006/relationships/image" Target="../media/image41.png"/><Relationship Id="rId39" Type="http://schemas.openxmlformats.org/officeDocument/2006/relationships/customXml" Target="../ink/ink108.xml"/><Relationship Id="rId34" Type="http://schemas.openxmlformats.org/officeDocument/2006/relationships/image" Target="../media/image153.png"/><Relationship Id="rId50" Type="http://schemas.openxmlformats.org/officeDocument/2006/relationships/image" Target="../media/image161.png"/><Relationship Id="rId55" Type="http://schemas.openxmlformats.org/officeDocument/2006/relationships/customXml" Target="../ink/ink116.xml"/><Relationship Id="rId76" Type="http://schemas.openxmlformats.org/officeDocument/2006/relationships/image" Target="../media/image174.png"/><Relationship Id="rId7" Type="http://schemas.openxmlformats.org/officeDocument/2006/relationships/image" Target="../media/image135.png"/><Relationship Id="rId71" Type="http://schemas.openxmlformats.org/officeDocument/2006/relationships/customXml" Target="../ink/ink124.xml"/><Relationship Id="rId92" Type="http://schemas.openxmlformats.org/officeDocument/2006/relationships/image" Target="../media/image182.png"/><Relationship Id="rId2" Type="http://schemas.openxmlformats.org/officeDocument/2006/relationships/image" Target="../media/image131.png"/><Relationship Id="rId29" Type="http://schemas.openxmlformats.org/officeDocument/2006/relationships/customXml" Target="../ink/ink103.xml"/><Relationship Id="rId24" Type="http://schemas.openxmlformats.org/officeDocument/2006/relationships/image" Target="../media/image148.png"/><Relationship Id="rId40" Type="http://schemas.openxmlformats.org/officeDocument/2006/relationships/image" Target="../media/image156.png"/><Relationship Id="rId45" Type="http://schemas.openxmlformats.org/officeDocument/2006/relationships/customXml" Target="../ink/ink111.xml"/><Relationship Id="rId66" Type="http://schemas.openxmlformats.org/officeDocument/2006/relationships/image" Target="../media/image169.png"/><Relationship Id="rId87" Type="http://schemas.openxmlformats.org/officeDocument/2006/relationships/customXml" Target="../ink/ink132.xml"/><Relationship Id="rId61" Type="http://schemas.openxmlformats.org/officeDocument/2006/relationships/customXml" Target="../ink/ink119.xml"/><Relationship Id="rId82" Type="http://schemas.openxmlformats.org/officeDocument/2006/relationships/image" Target="../media/image177.png"/><Relationship Id="rId19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3D4C135-40E1-370A-F0F7-27B62368AEDA}"/>
              </a:ext>
            </a:extLst>
          </p:cNvPr>
          <p:cNvGrpSpPr/>
          <p:nvPr/>
        </p:nvGrpSpPr>
        <p:grpSpPr>
          <a:xfrm>
            <a:off x="694342" y="776258"/>
            <a:ext cx="11106000" cy="5643360"/>
            <a:chOff x="694342" y="776258"/>
            <a:chExt cx="11106000" cy="56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DD31A52-818B-9D25-7623-AC87D5ED6807}"/>
                    </a:ext>
                  </a:extLst>
                </p14:cNvPr>
                <p14:cNvContentPartPr/>
                <p14:nvPr/>
              </p14:nvContentPartPr>
              <p14:xfrm>
                <a:off x="1470862" y="776258"/>
                <a:ext cx="1835280" cy="2636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DD31A52-818B-9D25-7623-AC87D5ED68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1862" y="767258"/>
                  <a:ext cx="1852920" cy="26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277191-4D45-FB83-5172-1484C5828A0C}"/>
                    </a:ext>
                  </a:extLst>
                </p14:cNvPr>
                <p14:cNvContentPartPr/>
                <p14:nvPr/>
              </p14:nvContentPartPr>
              <p14:xfrm>
                <a:off x="3404422" y="2188178"/>
                <a:ext cx="832320" cy="100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277191-4D45-FB83-5172-1484C5828A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95422" y="2179178"/>
                  <a:ext cx="849960" cy="10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A3D81E-FB8F-7BA7-816E-10BBE0574289}"/>
                    </a:ext>
                  </a:extLst>
                </p14:cNvPr>
                <p14:cNvContentPartPr/>
                <p14:nvPr/>
              </p14:nvContentPartPr>
              <p14:xfrm>
                <a:off x="3533302" y="2779658"/>
                <a:ext cx="803520" cy="10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A3D81E-FB8F-7BA7-816E-10BBE05742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24662" y="2771018"/>
                  <a:ext cx="821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D15C70-0C02-8D31-66EB-DAD972CFCD49}"/>
                    </a:ext>
                  </a:extLst>
                </p14:cNvPr>
                <p14:cNvContentPartPr/>
                <p14:nvPr/>
              </p14:nvContentPartPr>
              <p14:xfrm>
                <a:off x="4769182" y="2112938"/>
                <a:ext cx="1453680" cy="1057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D15C70-0C02-8D31-66EB-DAD972CFCD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60542" y="2104298"/>
                  <a:ext cx="1471320" cy="10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A2F56C-5912-C01F-36B4-114E692AB571}"/>
                    </a:ext>
                  </a:extLst>
                </p14:cNvPr>
                <p14:cNvContentPartPr/>
                <p14:nvPr/>
              </p14:nvContentPartPr>
              <p14:xfrm>
                <a:off x="6630022" y="2188178"/>
                <a:ext cx="825480" cy="116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A2F56C-5912-C01F-36B4-114E692AB5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21382" y="2179178"/>
                  <a:ext cx="843120" cy="11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0B0708F-20CB-1E94-D843-6B1878771ACF}"/>
                    </a:ext>
                  </a:extLst>
                </p14:cNvPr>
                <p14:cNvContentPartPr/>
                <p14:nvPr/>
              </p14:nvContentPartPr>
              <p14:xfrm>
                <a:off x="6757102" y="2808098"/>
                <a:ext cx="864360" cy="12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0B0708F-20CB-1E94-D843-6B1878771A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8462" y="2799098"/>
                  <a:ext cx="882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430723-72E4-66EC-D52A-1E77C69F4C35}"/>
                    </a:ext>
                  </a:extLst>
                </p14:cNvPr>
                <p14:cNvContentPartPr/>
                <p14:nvPr/>
              </p14:nvContentPartPr>
              <p14:xfrm>
                <a:off x="7800742" y="2193218"/>
                <a:ext cx="1161720" cy="522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430723-72E4-66EC-D52A-1E77C69F4C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2102" y="2184218"/>
                  <a:ext cx="11793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834E0C-9AFE-0B76-02A1-695B5F98B90F}"/>
                    </a:ext>
                  </a:extLst>
                </p14:cNvPr>
                <p14:cNvContentPartPr/>
                <p14:nvPr/>
              </p14:nvContentPartPr>
              <p14:xfrm>
                <a:off x="8077942" y="2280338"/>
                <a:ext cx="1072440" cy="1344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834E0C-9AFE-0B76-02A1-695B5F98B9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68942" y="2271698"/>
                  <a:ext cx="1090080" cy="13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FF12A-4C68-FA71-1724-B10FACCA0395}"/>
                    </a:ext>
                  </a:extLst>
                </p14:cNvPr>
                <p14:cNvContentPartPr/>
                <p14:nvPr/>
              </p14:nvContentPartPr>
              <p14:xfrm>
                <a:off x="9390502" y="2315978"/>
                <a:ext cx="387000" cy="115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FF12A-4C68-FA71-1724-B10FACCA03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81502" y="2306978"/>
                  <a:ext cx="404640" cy="11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0EAD14-393F-7475-3EDC-FEAC789724E9}"/>
                    </a:ext>
                  </a:extLst>
                </p14:cNvPr>
                <p14:cNvContentPartPr/>
                <p14:nvPr/>
              </p14:nvContentPartPr>
              <p14:xfrm>
                <a:off x="10199422" y="2306978"/>
                <a:ext cx="1172880" cy="117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0EAD14-393F-7475-3EDC-FEAC789724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90422" y="2298338"/>
                  <a:ext cx="119052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9E13AF-FD14-6830-AD65-A58EB75791F5}"/>
                    </a:ext>
                  </a:extLst>
                </p14:cNvPr>
                <p14:cNvContentPartPr/>
                <p14:nvPr/>
              </p14:nvContentPartPr>
              <p14:xfrm>
                <a:off x="694342" y="3861818"/>
                <a:ext cx="1568160" cy="18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9E13AF-FD14-6830-AD65-A58EB75791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342" y="3852818"/>
                  <a:ext cx="1585800" cy="18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35D2E12-451A-F3B4-FFC0-6DBE2706235E}"/>
                    </a:ext>
                  </a:extLst>
                </p14:cNvPr>
                <p14:cNvContentPartPr/>
                <p14:nvPr/>
              </p14:nvContentPartPr>
              <p14:xfrm>
                <a:off x="2007262" y="4645178"/>
                <a:ext cx="1193400" cy="149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5D2E12-451A-F3B4-FFC0-6DBE2706235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8262" y="4636538"/>
                  <a:ext cx="121104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F77A54-9650-FD32-B662-863C9CCBE4D6}"/>
                    </a:ext>
                  </a:extLst>
                </p14:cNvPr>
                <p14:cNvContentPartPr/>
                <p14:nvPr/>
              </p14:nvContentPartPr>
              <p14:xfrm>
                <a:off x="3328102" y="4819778"/>
                <a:ext cx="1136160" cy="123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F77A54-9650-FD32-B662-863C9CCBE4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9102" y="4811138"/>
                  <a:ext cx="1153800" cy="12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A16E87-0224-A811-D13E-D1AD2DF3EF92}"/>
                    </a:ext>
                  </a:extLst>
                </p14:cNvPr>
                <p14:cNvContentPartPr/>
                <p14:nvPr/>
              </p14:nvContentPartPr>
              <p14:xfrm>
                <a:off x="5039182" y="4608458"/>
                <a:ext cx="1082160" cy="126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A16E87-0224-A811-D13E-D1AD2DF3EF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30542" y="4599818"/>
                  <a:ext cx="109980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663952-4170-D5DD-1D84-CF792667C99C}"/>
                    </a:ext>
                  </a:extLst>
                </p14:cNvPr>
                <p14:cNvContentPartPr/>
                <p14:nvPr/>
              </p14:nvContentPartPr>
              <p14:xfrm>
                <a:off x="6162022" y="4623938"/>
                <a:ext cx="569520" cy="117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663952-4170-D5DD-1D84-CF792667C9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3382" y="4615298"/>
                  <a:ext cx="58716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366E62-1C2B-0DEA-0172-C1B4C084C6D5}"/>
                    </a:ext>
                  </a:extLst>
                </p14:cNvPr>
                <p14:cNvContentPartPr/>
                <p14:nvPr/>
              </p14:nvContentPartPr>
              <p14:xfrm>
                <a:off x="6795262" y="4661738"/>
                <a:ext cx="1310040" cy="98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366E62-1C2B-0DEA-0172-C1B4C084C6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6622" y="4652738"/>
                  <a:ext cx="132768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D7B661-F01E-3E7D-3118-5E15E217002B}"/>
                    </a:ext>
                  </a:extLst>
                </p14:cNvPr>
                <p14:cNvContentPartPr/>
                <p14:nvPr/>
              </p14:nvContentPartPr>
              <p14:xfrm>
                <a:off x="7254262" y="5219738"/>
                <a:ext cx="464760" cy="44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D7B661-F01E-3E7D-3118-5E15E21700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45622" y="5210738"/>
                  <a:ext cx="4824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D724EF-9EA4-A903-58B9-7E126F5B9FFB}"/>
                    </a:ext>
                  </a:extLst>
                </p14:cNvPr>
                <p14:cNvContentPartPr/>
                <p14:nvPr/>
              </p14:nvContentPartPr>
              <p14:xfrm>
                <a:off x="8007022" y="4453298"/>
                <a:ext cx="1553760" cy="1011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D724EF-9EA4-A903-58B9-7E126F5B9F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98022" y="4444658"/>
                  <a:ext cx="157140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FF36DD-2ABF-A942-ABE1-188461C903F7}"/>
                    </a:ext>
                  </a:extLst>
                </p14:cNvPr>
                <p14:cNvContentPartPr/>
                <p14:nvPr/>
              </p14:nvContentPartPr>
              <p14:xfrm>
                <a:off x="9755902" y="4780538"/>
                <a:ext cx="103680" cy="655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FF36DD-2ABF-A942-ABE1-188461C903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47262" y="4771898"/>
                  <a:ext cx="1213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D94A8B-7CA8-3DCD-4F88-317E33D4AA50}"/>
                    </a:ext>
                  </a:extLst>
                </p14:cNvPr>
                <p14:cNvContentPartPr/>
                <p14:nvPr/>
              </p14:nvContentPartPr>
              <p14:xfrm>
                <a:off x="9747982" y="4756058"/>
                <a:ext cx="680400" cy="65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D94A8B-7CA8-3DCD-4F88-317E33D4AA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39342" y="4747418"/>
                  <a:ext cx="6980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6CA4EC-DFBE-A74E-BC10-6586B83495B7}"/>
                    </a:ext>
                  </a:extLst>
                </p14:cNvPr>
                <p14:cNvContentPartPr/>
                <p14:nvPr/>
              </p14:nvContentPartPr>
              <p14:xfrm>
                <a:off x="10626022" y="5100218"/>
                <a:ext cx="152640" cy="410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6CA4EC-DFBE-A74E-BC10-6586B83495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17382" y="5091218"/>
                  <a:ext cx="1702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9B0214-3977-35FC-CC74-F651867CE8D3}"/>
                    </a:ext>
                  </a:extLst>
                </p14:cNvPr>
                <p14:cNvContentPartPr/>
                <p14:nvPr/>
              </p14:nvContentPartPr>
              <p14:xfrm>
                <a:off x="10994662" y="5086898"/>
                <a:ext cx="305640" cy="36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9B0214-3977-35FC-CC74-F651867CE8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85662" y="5078258"/>
                  <a:ext cx="323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1D843C-330C-C1CB-D61D-4D075E5143F9}"/>
                    </a:ext>
                  </a:extLst>
                </p14:cNvPr>
                <p14:cNvContentPartPr/>
                <p14:nvPr/>
              </p14:nvContentPartPr>
              <p14:xfrm>
                <a:off x="11367622" y="5027498"/>
                <a:ext cx="432720" cy="139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1D843C-330C-C1CB-D61D-4D075E5143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58982" y="5018858"/>
                  <a:ext cx="450360" cy="140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590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6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79E37F79-BA74-3B85-F381-02635C3F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21" y="567029"/>
            <a:ext cx="1836513" cy="1377385"/>
          </a:xfrm>
          <a:prstGeom prst="rect">
            <a:avLst/>
          </a:prstGeom>
        </p:spPr>
      </p:pic>
      <p:pic>
        <p:nvPicPr>
          <p:cNvPr id="34" name="Picture 33" descr="Chart, line chart&#10;&#10;Description automatically generated">
            <a:extLst>
              <a:ext uri="{FF2B5EF4-FFF2-40B4-BE49-F238E27FC236}">
                <a16:creationId xmlns:a16="http://schemas.microsoft.com/office/drawing/2014/main" id="{DC4F7155-CE9E-A8FF-3337-4D86241F4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33" y="5138235"/>
            <a:ext cx="1836513" cy="1377385"/>
          </a:xfrm>
          <a:prstGeom prst="rect">
            <a:avLst/>
          </a:prstGeom>
        </p:spPr>
      </p:pic>
      <p:pic>
        <p:nvPicPr>
          <p:cNvPr id="36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199A1649-8330-DAB9-320D-940E32DE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566" y="4971130"/>
            <a:ext cx="1836513" cy="1377385"/>
          </a:xfrm>
          <a:prstGeom prst="rect">
            <a:avLst/>
          </a:prstGeom>
        </p:spPr>
      </p:pic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F5B4E132-904E-7625-8402-290EC5A21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069" y="4950370"/>
            <a:ext cx="1836513" cy="1377385"/>
          </a:xfrm>
          <a:prstGeom prst="rect">
            <a:avLst/>
          </a:prstGeom>
        </p:spPr>
      </p:pic>
      <p:pic>
        <p:nvPicPr>
          <p:cNvPr id="40" name="Picture 39" descr="Chart, line chart&#10;&#10;Description automatically generated">
            <a:extLst>
              <a:ext uri="{FF2B5EF4-FFF2-40B4-BE49-F238E27FC236}">
                <a16:creationId xmlns:a16="http://schemas.microsoft.com/office/drawing/2014/main" id="{7E655845-3675-1C6C-F235-C0B7E1F05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0" y="4924626"/>
            <a:ext cx="1836513" cy="1377385"/>
          </a:xfrm>
          <a:prstGeom prst="rect">
            <a:avLst/>
          </a:prstGeom>
        </p:spPr>
      </p:pic>
      <p:pic>
        <p:nvPicPr>
          <p:cNvPr id="42" name="Picture 41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21DC72-C7E4-5D01-9B02-49B1C2D8F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6" y="4971130"/>
            <a:ext cx="1836513" cy="1377385"/>
          </a:xfrm>
          <a:prstGeom prst="rect">
            <a:avLst/>
          </a:prstGeom>
        </p:spPr>
      </p:pic>
      <p:pic>
        <p:nvPicPr>
          <p:cNvPr id="46" name="Picture 45" descr="Chart, line chart&#10;&#10;Description automatically generated">
            <a:extLst>
              <a:ext uri="{FF2B5EF4-FFF2-40B4-BE49-F238E27FC236}">
                <a16:creationId xmlns:a16="http://schemas.microsoft.com/office/drawing/2014/main" id="{7C65D8B2-51E3-2280-1259-A030B8878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74" y="3593745"/>
            <a:ext cx="1836513" cy="1377385"/>
          </a:xfrm>
          <a:prstGeom prst="rect">
            <a:avLst/>
          </a:prstGeom>
        </p:spPr>
      </p:pic>
      <p:pic>
        <p:nvPicPr>
          <p:cNvPr id="48" name="Picture 47" descr="Chart, line chart&#10;&#10;Description automatically generated">
            <a:extLst>
              <a:ext uri="{FF2B5EF4-FFF2-40B4-BE49-F238E27FC236}">
                <a16:creationId xmlns:a16="http://schemas.microsoft.com/office/drawing/2014/main" id="{BB496765-6302-99E3-DC6C-AC4A7C69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05" y="3447392"/>
            <a:ext cx="1836513" cy="1377385"/>
          </a:xfrm>
          <a:prstGeom prst="rect">
            <a:avLst/>
          </a:prstGeom>
        </p:spPr>
      </p:pic>
      <p:pic>
        <p:nvPicPr>
          <p:cNvPr id="50" name="Picture 49" descr="Chart, line chart&#10;&#10;Description automatically generated">
            <a:extLst>
              <a:ext uri="{FF2B5EF4-FFF2-40B4-BE49-F238E27FC236}">
                <a16:creationId xmlns:a16="http://schemas.microsoft.com/office/drawing/2014/main" id="{45612B2D-845D-A8F5-EB83-F07BE1CACC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63" y="3434520"/>
            <a:ext cx="1836513" cy="1377385"/>
          </a:xfrm>
          <a:prstGeom prst="rect">
            <a:avLst/>
          </a:prstGeom>
        </p:spPr>
      </p:pic>
      <p:pic>
        <p:nvPicPr>
          <p:cNvPr id="52" name="Picture 51" descr="Chart, line chart&#10;&#10;Description automatically generated">
            <a:extLst>
              <a:ext uri="{FF2B5EF4-FFF2-40B4-BE49-F238E27FC236}">
                <a16:creationId xmlns:a16="http://schemas.microsoft.com/office/drawing/2014/main" id="{C60AF517-6DBE-368C-71C1-E94A782D6F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3348339"/>
            <a:ext cx="1836513" cy="1377385"/>
          </a:xfrm>
          <a:prstGeom prst="rect">
            <a:avLst/>
          </a:prstGeom>
        </p:spPr>
      </p:pic>
      <p:pic>
        <p:nvPicPr>
          <p:cNvPr id="54" name="Picture 53" descr="Chart, line chart&#10;&#10;Description automatically generated">
            <a:extLst>
              <a:ext uri="{FF2B5EF4-FFF2-40B4-BE49-F238E27FC236}">
                <a16:creationId xmlns:a16="http://schemas.microsoft.com/office/drawing/2014/main" id="{138B6D2A-90C0-8BB3-18CE-979C83B7E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8" y="2025556"/>
            <a:ext cx="1836513" cy="1377385"/>
          </a:xfrm>
          <a:prstGeom prst="rect">
            <a:avLst/>
          </a:prstGeom>
        </p:spPr>
      </p:pic>
      <p:pic>
        <p:nvPicPr>
          <p:cNvPr id="56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0BC8C838-B792-A080-1484-E40B458C7E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1886871"/>
            <a:ext cx="1836513" cy="1377385"/>
          </a:xfrm>
          <a:prstGeom prst="rect">
            <a:avLst/>
          </a:prstGeom>
        </p:spPr>
      </p:pic>
      <p:pic>
        <p:nvPicPr>
          <p:cNvPr id="58" name="Picture 5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FE5366-13DC-5505-6B6B-4C9B65C73D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316" y="1944414"/>
            <a:ext cx="1836513" cy="1377385"/>
          </a:xfrm>
          <a:prstGeom prst="rect">
            <a:avLst/>
          </a:prstGeom>
        </p:spPr>
      </p:pic>
      <p:pic>
        <p:nvPicPr>
          <p:cNvPr id="60" name="Picture 59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FB9B78-E249-7CC3-20E5-55190AF32A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74" y="1944414"/>
            <a:ext cx="1836513" cy="1377385"/>
          </a:xfrm>
          <a:prstGeom prst="rect">
            <a:avLst/>
          </a:prstGeom>
        </p:spPr>
      </p:pic>
      <p:pic>
        <p:nvPicPr>
          <p:cNvPr id="62" name="Picture 61" descr="Chart, line chart&#10;&#10;Description automatically generated">
            <a:extLst>
              <a:ext uri="{FF2B5EF4-FFF2-40B4-BE49-F238E27FC236}">
                <a16:creationId xmlns:a16="http://schemas.microsoft.com/office/drawing/2014/main" id="{43E1FB25-BC86-3AE2-E7FB-918895BBB2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2" y="1839310"/>
            <a:ext cx="1836513" cy="1377385"/>
          </a:xfrm>
          <a:prstGeom prst="rect">
            <a:avLst/>
          </a:prstGeom>
        </p:spPr>
      </p:pic>
      <p:pic>
        <p:nvPicPr>
          <p:cNvPr id="64" name="Picture 63" descr="Chart&#10;&#10;Description automatically generated">
            <a:extLst>
              <a:ext uri="{FF2B5EF4-FFF2-40B4-BE49-F238E27FC236}">
                <a16:creationId xmlns:a16="http://schemas.microsoft.com/office/drawing/2014/main" id="{8380C5BE-F413-9BC1-C7DE-59D79E2246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977" y="342379"/>
            <a:ext cx="1836513" cy="1377385"/>
          </a:xfrm>
          <a:prstGeom prst="rect">
            <a:avLst/>
          </a:prstGeom>
        </p:spPr>
      </p:pic>
      <p:pic>
        <p:nvPicPr>
          <p:cNvPr id="66" name="Picture 6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AECCB99-AF3F-1D4C-F903-F1ADD9334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8" y="342379"/>
            <a:ext cx="1836513" cy="1377385"/>
          </a:xfrm>
          <a:prstGeom prst="rect">
            <a:avLst/>
          </a:prstGeom>
        </p:spPr>
      </p:pic>
      <p:pic>
        <p:nvPicPr>
          <p:cNvPr id="68" name="Picture 67" descr="Chart, line chart&#10;&#10;Description automatically generated">
            <a:extLst>
              <a:ext uri="{FF2B5EF4-FFF2-40B4-BE49-F238E27FC236}">
                <a16:creationId xmlns:a16="http://schemas.microsoft.com/office/drawing/2014/main" id="{AFEA1DE0-C470-0D05-2C86-3CE743BB8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623" y="326348"/>
            <a:ext cx="1836513" cy="1377385"/>
          </a:xfrm>
          <a:prstGeom prst="rect">
            <a:avLst/>
          </a:prstGeom>
        </p:spPr>
      </p:pic>
      <p:pic>
        <p:nvPicPr>
          <p:cNvPr id="70" name="Picture 69" descr="Chart&#10;&#10;Description automatically generated">
            <a:extLst>
              <a:ext uri="{FF2B5EF4-FFF2-40B4-BE49-F238E27FC236}">
                <a16:creationId xmlns:a16="http://schemas.microsoft.com/office/drawing/2014/main" id="{DC9C5E0B-5252-AB76-D012-DA4BAD7A13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326347"/>
            <a:ext cx="1836513" cy="1377385"/>
          </a:xfrm>
          <a:prstGeom prst="rect">
            <a:avLst/>
          </a:prstGeom>
        </p:spPr>
      </p:pic>
      <p:pic>
        <p:nvPicPr>
          <p:cNvPr id="71" name="Picture 70" descr="Chart&#10;&#10;Description automatically generated">
            <a:extLst>
              <a:ext uri="{FF2B5EF4-FFF2-40B4-BE49-F238E27FC236}">
                <a16:creationId xmlns:a16="http://schemas.microsoft.com/office/drawing/2014/main" id="{A24C9251-E426-3033-3614-F502A68FD7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982" y="3593745"/>
            <a:ext cx="1550509" cy="1162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14:cNvPr>
              <p14:cNvContentPartPr/>
              <p14:nvPr/>
            </p14:nvContentPartPr>
            <p14:xfrm>
              <a:off x="125014" y="118354"/>
              <a:ext cx="2324520" cy="171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919043-0B77-51BE-A0E2-5BF904F011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014" y="109714"/>
                <a:ext cx="2342160" cy="17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14:cNvPr>
              <p14:cNvContentPartPr/>
              <p14:nvPr/>
            </p14:nvContentPartPr>
            <p14:xfrm>
              <a:off x="2576097" y="104056"/>
              <a:ext cx="420120" cy="338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7ACE9C-9B00-442A-B310-9E41532346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67457" y="95056"/>
                <a:ext cx="43776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8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69B04-CD3C-8425-C6CE-AF15929934E1}"/>
              </a:ext>
            </a:extLst>
          </p:cNvPr>
          <p:cNvSpPr txBox="1"/>
          <p:nvPr/>
        </p:nvSpPr>
        <p:spPr>
          <a:xfrm>
            <a:off x="3768436" y="1690255"/>
            <a:ext cx="4867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</a:t>
            </a:r>
          </a:p>
          <a:p>
            <a:r>
              <a:rPr lang="en-US" dirty="0"/>
              <a:t>	?</a:t>
            </a:r>
          </a:p>
          <a:p>
            <a:r>
              <a:rPr lang="en-US" dirty="0"/>
              <a:t>	?  ?</a:t>
            </a:r>
          </a:p>
          <a:p>
            <a:r>
              <a:rPr lang="en-US" dirty="0"/>
              <a:t>		?</a:t>
            </a:r>
          </a:p>
          <a:p>
            <a:r>
              <a:rPr lang="en-US" dirty="0"/>
              <a:t>			?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1B9B2-9697-0760-98BF-9FCCE8506277}"/>
                  </a:ext>
                </a:extLst>
              </p14:cNvPr>
              <p14:cNvContentPartPr/>
              <p14:nvPr/>
            </p14:nvContentPartPr>
            <p14:xfrm>
              <a:off x="7615436" y="1853058"/>
              <a:ext cx="2517840" cy="330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1B9B2-9697-0760-98BF-9FCCE8506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7436" y="1745058"/>
                <a:ext cx="2553480" cy="35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29C26-9628-5C4E-88A1-9F23F0BC60D2}"/>
                  </a:ext>
                </a:extLst>
              </p14:cNvPr>
              <p14:cNvContentPartPr/>
              <p14:nvPr/>
            </p14:nvContentPartPr>
            <p14:xfrm>
              <a:off x="8931596" y="5369898"/>
              <a:ext cx="1046520" cy="99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29C26-9628-5C4E-88A1-9F23F0BC6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3596" y="5261898"/>
                <a:ext cx="1082160" cy="12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97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1DBD78-325E-778C-8320-E9B192AA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501437"/>
            <a:ext cx="3496184" cy="3552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36B692-BD20-D19B-F4ED-C894222C16D1}"/>
              </a:ext>
            </a:extLst>
          </p:cNvPr>
          <p:cNvSpPr txBox="1"/>
          <p:nvPr/>
        </p:nvSpPr>
        <p:spPr>
          <a:xfrm>
            <a:off x="2479040" y="386080"/>
            <a:ext cx="415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REPRESENTAION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2CEAD-4171-F9E0-B15E-0A9DA4B25F66}"/>
              </a:ext>
            </a:extLst>
          </p:cNvPr>
          <p:cNvSpPr txBox="1"/>
          <p:nvPr/>
        </p:nvSpPr>
        <p:spPr>
          <a:xfrm>
            <a:off x="2153919" y="5336243"/>
            <a:ext cx="2754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/ ( (x*x) + (1*1) 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81A18-D2F3-96A4-2DE0-2FB6C2A7F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5" t="3335" r="6151" b="5387"/>
          <a:stretch/>
        </p:blipFill>
        <p:spPr>
          <a:xfrm>
            <a:off x="6939280" y="1101091"/>
            <a:ext cx="3271520" cy="3952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D342F-031E-F57F-EB84-50714A5B2E9F}"/>
              </a:ext>
            </a:extLst>
          </p:cNvPr>
          <p:cNvSpPr txBox="1"/>
          <p:nvPr/>
        </p:nvSpPr>
        <p:spPr>
          <a:xfrm>
            <a:off x="7283580" y="52952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0 * ( (X*0) – (sqrt(2)^3))</a:t>
            </a:r>
          </a:p>
        </p:txBody>
      </p:sp>
    </p:spTree>
    <p:extLst>
      <p:ext uri="{BB962C8B-B14F-4D97-AF65-F5344CB8AC3E}">
        <p14:creationId xmlns:p14="http://schemas.microsoft.com/office/powerpoint/2010/main" val="224601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92831-DA2F-1A4F-D1E7-D5BA34C5D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710900" y="147782"/>
            <a:ext cx="1791284" cy="2802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5CFA-B4F5-2C50-F47E-48AEA1108CFB}"/>
              </a:ext>
            </a:extLst>
          </p:cNvPr>
          <p:cNvSpPr txBox="1"/>
          <p:nvPr/>
        </p:nvSpPr>
        <p:spPr>
          <a:xfrm>
            <a:off x="2844802" y="66513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F6891-6F20-A6D3-31E7-F32188ADE146}"/>
              </a:ext>
            </a:extLst>
          </p:cNvPr>
          <p:cNvSpPr txBox="1"/>
          <p:nvPr/>
        </p:nvSpPr>
        <p:spPr>
          <a:xfrm>
            <a:off x="2844802" y="554578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CHILD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BCFF00-B52A-75FD-1554-092A6253B53E}"/>
                  </a:ext>
                </a:extLst>
              </p14:cNvPr>
              <p14:cNvContentPartPr/>
              <p14:nvPr/>
            </p14:nvContentPartPr>
            <p14:xfrm>
              <a:off x="7817776" y="1034462"/>
              <a:ext cx="7560" cy="1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BCFF00-B52A-75FD-1554-092A6253B5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8776" y="1025462"/>
                <a:ext cx="25200" cy="3528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B8C0866D-6036-2971-8036-449B11595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4553527" y="3701618"/>
            <a:ext cx="1825107" cy="28555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14:cNvPr>
              <p14:cNvContentPartPr/>
              <p14:nvPr/>
            </p14:nvContentPartPr>
            <p14:xfrm>
              <a:off x="9749156" y="476293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CB66AE1-1415-37CF-1C74-D82F363405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0516" y="475393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98CDA55F-5E13-07DE-064D-80B8D4B110DB}"/>
              </a:ext>
            </a:extLst>
          </p:cNvPr>
          <p:cNvGrpSpPr/>
          <p:nvPr/>
        </p:nvGrpSpPr>
        <p:grpSpPr>
          <a:xfrm>
            <a:off x="4177076" y="3046458"/>
            <a:ext cx="2577240" cy="3656160"/>
            <a:chOff x="4177076" y="3046458"/>
            <a:chExt cx="2577240" cy="36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14:cNvPr>
                <p14:cNvContentPartPr/>
                <p14:nvPr/>
              </p14:nvContentPartPr>
              <p14:xfrm>
                <a:off x="5348516" y="3046458"/>
                <a:ext cx="316800" cy="465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C9025B-04A5-A808-40E1-D78685955C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9516" y="3037818"/>
                  <a:ext cx="334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14:cNvPr>
                <p14:cNvContentPartPr/>
                <p14:nvPr/>
              </p14:nvContentPartPr>
              <p14:xfrm>
                <a:off x="4177076" y="3497538"/>
                <a:ext cx="2577240" cy="320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727C67-55A1-FF1C-5E21-D42DEA339A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68076" y="3488538"/>
                  <a:ext cx="2594880" cy="32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8EEAE-50C5-142B-3505-9411DA1BA872}"/>
              </a:ext>
            </a:extLst>
          </p:cNvPr>
          <p:cNvGrpSpPr/>
          <p:nvPr/>
        </p:nvGrpSpPr>
        <p:grpSpPr>
          <a:xfrm>
            <a:off x="7120719" y="833388"/>
            <a:ext cx="2747880" cy="539640"/>
            <a:chOff x="7120719" y="833388"/>
            <a:chExt cx="274788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5A7903-E822-50BB-F836-C0D2B3AFA4BC}"/>
                    </a:ext>
                  </a:extLst>
                </p14:cNvPr>
                <p14:cNvContentPartPr/>
                <p14:nvPr/>
              </p14:nvContentPartPr>
              <p14:xfrm>
                <a:off x="7120719" y="919428"/>
                <a:ext cx="237960" cy="44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5A7903-E822-50BB-F836-C0D2B3AFA4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1719" y="910428"/>
                  <a:ext cx="255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84468E-DB50-6AE4-6C45-FB5A88CDCF94}"/>
                    </a:ext>
                  </a:extLst>
                </p14:cNvPr>
                <p14:cNvContentPartPr/>
                <p14:nvPr/>
              </p14:nvContentPartPr>
              <p14:xfrm>
                <a:off x="7352559" y="998628"/>
                <a:ext cx="196200" cy="37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84468E-DB50-6AE4-6C45-FB5A88CDCF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43559" y="989628"/>
                  <a:ext cx="213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963384-1000-8B6B-86BA-0D93B7FFF4DC}"/>
                    </a:ext>
                  </a:extLst>
                </p14:cNvPr>
                <p14:cNvContentPartPr/>
                <p14:nvPr/>
              </p14:nvContentPartPr>
              <p14:xfrm>
                <a:off x="7353999" y="1182948"/>
                <a:ext cx="142200" cy="3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963384-1000-8B6B-86BA-0D93B7FFF4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45359" y="1174308"/>
                  <a:ext cx="159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0D64C9-A8F2-DFD5-823D-FE5F79F09485}"/>
                    </a:ext>
                  </a:extLst>
                </p14:cNvPr>
                <p14:cNvContentPartPr/>
                <p14:nvPr/>
              </p14:nvContentPartPr>
              <p14:xfrm>
                <a:off x="7619679" y="955788"/>
                <a:ext cx="111600" cy="36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0D64C9-A8F2-DFD5-823D-FE5F79F094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10679" y="946788"/>
                  <a:ext cx="129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C79427-5736-8A07-52C6-EA7368DEF27A}"/>
                    </a:ext>
                  </a:extLst>
                </p14:cNvPr>
                <p14:cNvContentPartPr/>
                <p14:nvPr/>
              </p14:nvContentPartPr>
              <p14:xfrm>
                <a:off x="7799679" y="891708"/>
                <a:ext cx="210600" cy="39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C79427-5736-8A07-52C6-EA7368DEF2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91039" y="883068"/>
                  <a:ext cx="228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EAAB34-E9C2-D9DA-9B4B-BB0BFD69CC45}"/>
                    </a:ext>
                  </a:extLst>
                </p14:cNvPr>
                <p14:cNvContentPartPr/>
                <p14:nvPr/>
              </p14:nvContentPartPr>
              <p14:xfrm>
                <a:off x="8020359" y="925908"/>
                <a:ext cx="125640" cy="27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EAAB34-E9C2-D9DA-9B4B-BB0BFD69CC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1719" y="916908"/>
                  <a:ext cx="143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0F2D8C-E5CF-4155-0CFB-E56F31B8F3CB}"/>
                    </a:ext>
                  </a:extLst>
                </p14:cNvPr>
                <p14:cNvContentPartPr/>
                <p14:nvPr/>
              </p14:nvContentPartPr>
              <p14:xfrm>
                <a:off x="8225199" y="936348"/>
                <a:ext cx="132840" cy="310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0F2D8C-E5CF-4155-0CFB-E56F31B8F3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16559" y="927708"/>
                  <a:ext cx="150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4F394D-B379-0CC9-9BCD-9A3BCDBF6D2F}"/>
                    </a:ext>
                  </a:extLst>
                </p14:cNvPr>
                <p14:cNvContentPartPr/>
                <p14:nvPr/>
              </p14:nvContentPartPr>
              <p14:xfrm>
                <a:off x="8448759" y="928788"/>
                <a:ext cx="162720" cy="298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4F394D-B379-0CC9-9BCD-9A3BCDBF6D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39759" y="920148"/>
                  <a:ext cx="180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D2A5C0B-94B6-351B-4051-4F57E6F30C18}"/>
                    </a:ext>
                  </a:extLst>
                </p14:cNvPr>
                <p14:cNvContentPartPr/>
                <p14:nvPr/>
              </p14:nvContentPartPr>
              <p14:xfrm>
                <a:off x="8724519" y="957948"/>
                <a:ext cx="170640" cy="27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D2A5C0B-94B6-351B-4051-4F57E6F30C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15519" y="949308"/>
                  <a:ext cx="188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AA7296-F8AC-017E-8538-3D36A5FCF97B}"/>
                    </a:ext>
                  </a:extLst>
                </p14:cNvPr>
                <p14:cNvContentPartPr/>
                <p14:nvPr/>
              </p14:nvContentPartPr>
              <p14:xfrm>
                <a:off x="8999919" y="893508"/>
                <a:ext cx="266400" cy="332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AA7296-F8AC-017E-8538-3D36A5FCF9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90919" y="884508"/>
                  <a:ext cx="284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BAFA1B-A97C-595C-E7E8-A6DC7D511080}"/>
                    </a:ext>
                  </a:extLst>
                </p14:cNvPr>
                <p14:cNvContentPartPr/>
                <p14:nvPr/>
              </p14:nvContentPartPr>
              <p14:xfrm>
                <a:off x="9308799" y="902148"/>
                <a:ext cx="202320" cy="326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BAFA1B-A97C-595C-E7E8-A6DC7D5110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00159" y="893508"/>
                  <a:ext cx="219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3887F6-CD99-C359-1DF4-FDF8268B4594}"/>
                    </a:ext>
                  </a:extLst>
                </p14:cNvPr>
                <p14:cNvContentPartPr/>
                <p14:nvPr/>
              </p14:nvContentPartPr>
              <p14:xfrm>
                <a:off x="9669519" y="833388"/>
                <a:ext cx="199080" cy="398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3887F6-CD99-C359-1DF4-FDF8268B45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60519" y="824388"/>
                  <a:ext cx="216720" cy="41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2E984F9-EB3A-4E35-6F94-3B48863385CA}"/>
                  </a:ext>
                </a:extLst>
              </p14:cNvPr>
              <p14:cNvContentPartPr/>
              <p14:nvPr/>
            </p14:nvContentPartPr>
            <p14:xfrm>
              <a:off x="7253199" y="1542948"/>
              <a:ext cx="2719800" cy="1926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2E984F9-EB3A-4E35-6F94-3B48863385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44559" y="1533948"/>
                <a:ext cx="2737440" cy="2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7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29989-D469-B6F9-10AF-B55FCB146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6" t="2905" r="5592" b="4529"/>
          <a:stretch/>
        </p:blipFill>
        <p:spPr>
          <a:xfrm>
            <a:off x="3677921" y="213360"/>
            <a:ext cx="2123441" cy="3322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7F8F-6A31-4EB1-0EEB-FD53E2263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8" t="6132" r="15190" b="14241"/>
          <a:stretch/>
        </p:blipFill>
        <p:spPr>
          <a:xfrm>
            <a:off x="6512564" y="213360"/>
            <a:ext cx="904240" cy="841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11EE6-ECE3-A422-74E8-2E283E949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6" t="7640" r="5353" b="2978"/>
          <a:stretch/>
        </p:blipFill>
        <p:spPr>
          <a:xfrm>
            <a:off x="2936242" y="3992879"/>
            <a:ext cx="2468880" cy="251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A6381-A3F5-A4FA-0F70-76BB3994D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45" t="4279" r="4005" b="5811"/>
          <a:stretch/>
        </p:blipFill>
        <p:spPr>
          <a:xfrm>
            <a:off x="6350002" y="3971156"/>
            <a:ext cx="2020626" cy="23469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7DE23-AD5A-4713-CA1B-D10671E909DF}"/>
              </a:ext>
            </a:extLst>
          </p:cNvPr>
          <p:cNvSpPr txBox="1"/>
          <p:nvPr/>
        </p:nvSpPr>
        <p:spPr>
          <a:xfrm>
            <a:off x="1625602" y="634299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PARENT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F41DD-456A-D4E8-F370-FDA039407486}"/>
              </a:ext>
            </a:extLst>
          </p:cNvPr>
          <p:cNvSpPr txBox="1"/>
          <p:nvPr/>
        </p:nvSpPr>
        <p:spPr>
          <a:xfrm>
            <a:off x="8575042" y="557014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PARENT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9EA41-61C9-B998-2F27-278CBB5158DA}"/>
              </a:ext>
            </a:extLst>
          </p:cNvPr>
          <p:cNvSpPr txBox="1"/>
          <p:nvPr/>
        </p:nvSpPr>
        <p:spPr>
          <a:xfrm>
            <a:off x="1625602" y="5669280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CHI</a:t>
            </a:r>
            <a:r>
              <a:rPr lang="en-US" b="1" dirty="0">
                <a:solidFill>
                  <a:srgbClr val="0070C0"/>
                </a:solidFill>
              </a:rPr>
              <a:t>LD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CDEBD-E9E3-9237-1A4B-6CEEFE629FB0}"/>
              </a:ext>
            </a:extLst>
          </p:cNvPr>
          <p:cNvSpPr txBox="1"/>
          <p:nvPr/>
        </p:nvSpPr>
        <p:spPr>
          <a:xfrm>
            <a:off x="8575042" y="5760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CHI</a:t>
            </a:r>
            <a:r>
              <a:rPr lang="en-US" b="1" dirty="0">
                <a:solidFill>
                  <a:srgbClr val="FF0000"/>
                </a:solidFill>
              </a:rPr>
              <a:t>LD 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14:cNvPr>
              <p14:cNvContentPartPr/>
              <p14:nvPr/>
            </p14:nvContentPartPr>
            <p14:xfrm>
              <a:off x="3572322" y="2019840"/>
              <a:ext cx="1784520" cy="1724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63E75E-C2AF-6494-004D-949C59DCCF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3322" y="2010840"/>
                <a:ext cx="1802160" cy="174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14:cNvPr>
              <p14:cNvContentPartPr/>
              <p14:nvPr/>
            </p14:nvContentPartPr>
            <p14:xfrm>
              <a:off x="6301842" y="4423200"/>
              <a:ext cx="2121120" cy="2000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F50D2E-6A24-1E7A-1591-C4B2D1B347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2842" y="4414200"/>
                <a:ext cx="2138760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14:cNvPr>
              <p14:cNvContentPartPr/>
              <p14:nvPr/>
            </p14:nvContentPartPr>
            <p14:xfrm>
              <a:off x="5127882" y="3594120"/>
              <a:ext cx="1153800" cy="1555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19EAFB4-A37D-6E9A-BBDF-760E99E84B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8882" y="3585480"/>
                <a:ext cx="1171440" cy="15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14:cNvPr>
              <p14:cNvContentPartPr/>
              <p14:nvPr/>
            </p14:nvContentPartPr>
            <p14:xfrm>
              <a:off x="7143522" y="1047120"/>
              <a:ext cx="7560" cy="1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A5921BF-823D-40AB-5647-0EFD7A226A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4882" y="1038120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14:cNvPr>
              <p14:cNvContentPartPr/>
              <p14:nvPr/>
            </p14:nvContentPartPr>
            <p14:xfrm>
              <a:off x="6967482" y="737160"/>
              <a:ext cx="477000" cy="338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A104BF-56FB-152D-0C09-802213848E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8842" y="728520"/>
                <a:ext cx="49464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85860-023F-3CAB-8521-F09B80C2982E}"/>
              </a:ext>
            </a:extLst>
          </p:cNvPr>
          <p:cNvGrpSpPr/>
          <p:nvPr/>
        </p:nvGrpSpPr>
        <p:grpSpPr>
          <a:xfrm>
            <a:off x="3605082" y="1138560"/>
            <a:ext cx="3459960" cy="5413320"/>
            <a:chOff x="3544120" y="1138560"/>
            <a:chExt cx="3459960" cy="541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14:cNvPr>
                <p14:cNvContentPartPr/>
                <p14:nvPr/>
              </p14:nvContentPartPr>
              <p14:xfrm>
                <a:off x="3544120" y="6044640"/>
                <a:ext cx="555840" cy="50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C6176B-7359-22D9-49ED-850E44FBA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35480" y="6035640"/>
                  <a:ext cx="573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14:cNvPr>
                <p14:cNvContentPartPr/>
                <p14:nvPr/>
              </p14:nvContentPartPr>
              <p14:xfrm>
                <a:off x="4122280" y="5945640"/>
                <a:ext cx="255600" cy="22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410A6B-A5CE-8AD2-8DD3-69FDAA05B9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3640" y="5936640"/>
                  <a:ext cx="27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14:cNvPr>
                <p14:cNvContentPartPr/>
                <p14:nvPr/>
              </p14:nvContentPartPr>
              <p14:xfrm>
                <a:off x="4187080" y="1138560"/>
                <a:ext cx="2817000" cy="495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D6A825-20A5-5A4C-2355-76FAB2BF6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8440" y="1129560"/>
                  <a:ext cx="2834640" cy="49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14:cNvPr>
                <p14:cNvContentPartPr/>
                <p14:nvPr/>
              </p14:nvContentPartPr>
              <p14:xfrm>
                <a:off x="3556571" y="6098695"/>
                <a:ext cx="207360" cy="446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1E63D-4143-20ED-F64E-B88286644B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7571" y="6090055"/>
                  <a:ext cx="225000" cy="46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B6C6C8-8B90-87DF-CD94-47A6EEB80CF7}"/>
              </a:ext>
            </a:extLst>
          </p:cNvPr>
          <p:cNvGrpSpPr/>
          <p:nvPr/>
        </p:nvGrpSpPr>
        <p:grpSpPr>
          <a:xfrm>
            <a:off x="7839047" y="1614757"/>
            <a:ext cx="3123720" cy="448560"/>
            <a:chOff x="7839047" y="1614757"/>
            <a:chExt cx="312372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91C656-3B0F-88B5-FAA7-ECD9FB2C7D0F}"/>
                    </a:ext>
                  </a:extLst>
                </p14:cNvPr>
                <p14:cNvContentPartPr/>
                <p14:nvPr/>
              </p14:nvContentPartPr>
              <p14:xfrm>
                <a:off x="7839047" y="1784677"/>
                <a:ext cx="420120" cy="274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91C656-3B0F-88B5-FAA7-ECD9FB2C7D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30047" y="1776037"/>
                  <a:ext cx="437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24A2DC-A8A8-8EC1-FDFE-BA6F2C9786BE}"/>
                    </a:ext>
                  </a:extLst>
                </p14:cNvPr>
                <p14:cNvContentPartPr/>
                <p14:nvPr/>
              </p14:nvContentPartPr>
              <p14:xfrm>
                <a:off x="8325407" y="1755157"/>
                <a:ext cx="213840" cy="308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24A2DC-A8A8-8EC1-FDFE-BA6F2C9786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16407" y="1746157"/>
                  <a:ext cx="2314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41CAEC-A999-7138-94B6-1020A17AB7D1}"/>
                    </a:ext>
                  </a:extLst>
                </p14:cNvPr>
                <p14:cNvContentPartPr/>
                <p14:nvPr/>
              </p14:nvContentPartPr>
              <p14:xfrm>
                <a:off x="8582807" y="1780717"/>
                <a:ext cx="159840" cy="247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41CAEC-A999-7138-94B6-1020A17AB7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73807" y="1772077"/>
                  <a:ext cx="177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F0995F-0242-89F5-6F8F-EC42C5BD127C}"/>
                    </a:ext>
                  </a:extLst>
                </p14:cNvPr>
                <p14:cNvContentPartPr/>
                <p14:nvPr/>
              </p14:nvContentPartPr>
              <p14:xfrm>
                <a:off x="8800247" y="1733197"/>
                <a:ext cx="187200" cy="302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F0995F-0242-89F5-6F8F-EC42C5BD12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91247" y="1724197"/>
                  <a:ext cx="204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158C43-086E-E4BC-35F0-56D4DC35FBFA}"/>
                    </a:ext>
                  </a:extLst>
                </p14:cNvPr>
                <p14:cNvContentPartPr/>
                <p14:nvPr/>
              </p14:nvContentPartPr>
              <p14:xfrm>
                <a:off x="9101207" y="1715917"/>
                <a:ext cx="141120" cy="24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158C43-086E-E4BC-35F0-56D4DC35FB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2567" y="1706917"/>
                  <a:ext cx="158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EFC277-A0E4-0143-51B2-5AC36DD7B259}"/>
                    </a:ext>
                  </a:extLst>
                </p14:cNvPr>
                <p14:cNvContentPartPr/>
                <p14:nvPr/>
              </p14:nvContentPartPr>
              <p14:xfrm>
                <a:off x="9360407" y="1649677"/>
                <a:ext cx="240840" cy="31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EFC277-A0E4-0143-51B2-5AC36DD7B2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51407" y="1640677"/>
                  <a:ext cx="258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EE7F22-6478-C015-6FBB-0C87C18C446B}"/>
                    </a:ext>
                  </a:extLst>
                </p14:cNvPr>
                <p14:cNvContentPartPr/>
                <p14:nvPr/>
              </p14:nvContentPartPr>
              <p14:xfrm>
                <a:off x="9693047" y="1652197"/>
                <a:ext cx="172080" cy="25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EE7F22-6478-C015-6FBB-0C87C18C44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4407" y="1643197"/>
                  <a:ext cx="189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65AAF5-CFDD-7E3D-D37F-92BEA1F840D0}"/>
                    </a:ext>
                  </a:extLst>
                </p14:cNvPr>
                <p14:cNvContentPartPr/>
                <p14:nvPr/>
              </p14:nvContentPartPr>
              <p14:xfrm>
                <a:off x="10015247" y="1658317"/>
                <a:ext cx="214560" cy="347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65AAF5-CFDD-7E3D-D37F-92BEA1F840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6247" y="1649317"/>
                  <a:ext cx="232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B83D69-7A42-57D6-F6B1-1258112BA361}"/>
                    </a:ext>
                  </a:extLst>
                </p14:cNvPr>
                <p14:cNvContentPartPr/>
                <p14:nvPr/>
              </p14:nvContentPartPr>
              <p14:xfrm>
                <a:off x="10046927" y="1825357"/>
                <a:ext cx="260640" cy="2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B83D69-7A42-57D6-F6B1-1258112BA3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37927" y="1816357"/>
                  <a:ext cx="278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2FCCEB-4967-552F-18D8-F04E28D6CC22}"/>
                    </a:ext>
                  </a:extLst>
                </p14:cNvPr>
                <p14:cNvContentPartPr/>
                <p14:nvPr/>
              </p14:nvContentPartPr>
              <p14:xfrm>
                <a:off x="10519967" y="1614757"/>
                <a:ext cx="442800" cy="375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2FCCEB-4967-552F-18D8-F04E28D6CC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11327" y="1606117"/>
                  <a:ext cx="460440" cy="39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96878C1-EF02-4924-0FE4-8EDDA206BB04}"/>
                  </a:ext>
                </a:extLst>
              </p14:cNvPr>
              <p14:cNvContentPartPr/>
              <p14:nvPr/>
            </p14:nvContentPartPr>
            <p14:xfrm>
              <a:off x="8163711" y="2225265"/>
              <a:ext cx="2254680" cy="66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96878C1-EF02-4924-0FE4-8EDDA206BB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5071" y="2216625"/>
                <a:ext cx="2272320" cy="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452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7E2A15-5E82-A6F6-5F6C-1D1C501DE408}"/>
                  </a:ext>
                </a:extLst>
              </p14:cNvPr>
              <p14:cNvContentPartPr/>
              <p14:nvPr/>
            </p14:nvContentPartPr>
            <p14:xfrm>
              <a:off x="2933902" y="235197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7E2A15-5E82-A6F6-5F6C-1D1C501DE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4902" y="23429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C85D774-E968-7F83-23D8-1656FBBE7A21}"/>
              </a:ext>
            </a:extLst>
          </p:cNvPr>
          <p:cNvGrpSpPr/>
          <p:nvPr/>
        </p:nvGrpSpPr>
        <p:grpSpPr>
          <a:xfrm>
            <a:off x="2296702" y="1885418"/>
            <a:ext cx="8330760" cy="3922560"/>
            <a:chOff x="2296702" y="1885418"/>
            <a:chExt cx="8330760" cy="39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71337-227A-942A-D3FC-5D3DA8AC9743}"/>
                    </a:ext>
                  </a:extLst>
                </p14:cNvPr>
                <p14:cNvContentPartPr/>
                <p14:nvPr/>
              </p14:nvContentPartPr>
              <p14:xfrm>
                <a:off x="2296702" y="2588138"/>
                <a:ext cx="2388600" cy="321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71337-227A-942A-D3FC-5D3DA8AC97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8062" y="2579498"/>
                  <a:ext cx="2406240" cy="32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FAE574-B278-70F8-377D-EA74912ED32B}"/>
                    </a:ext>
                  </a:extLst>
                </p14:cNvPr>
                <p14:cNvContentPartPr/>
                <p14:nvPr/>
              </p14:nvContentPartPr>
              <p14:xfrm>
                <a:off x="3311542" y="2861378"/>
                <a:ext cx="1077840" cy="1965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FAE574-B278-70F8-377D-EA74912ED3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2902" y="2852378"/>
                  <a:ext cx="1095480" cy="19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608D6C-CCA9-8086-358C-5D63AB5140BE}"/>
                    </a:ext>
                  </a:extLst>
                </p14:cNvPr>
                <p14:cNvContentPartPr/>
                <p14:nvPr/>
              </p14:nvContentPartPr>
              <p14:xfrm>
                <a:off x="5201542" y="2441258"/>
                <a:ext cx="135360" cy="28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608D6C-CCA9-8086-358C-5D63AB5140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92902" y="2432618"/>
                  <a:ext cx="153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0C462D-5EFD-DB23-3EFC-7621AA7078E4}"/>
                    </a:ext>
                  </a:extLst>
                </p14:cNvPr>
                <p14:cNvContentPartPr/>
                <p14:nvPr/>
              </p14:nvContentPartPr>
              <p14:xfrm>
                <a:off x="5415382" y="2485178"/>
                <a:ext cx="209160" cy="20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0C462D-5EFD-DB23-3EFC-7621AA7078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06742" y="2476178"/>
                  <a:ext cx="22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3D085F-EF9F-1AA5-9822-D6D6BB8238B9}"/>
                    </a:ext>
                  </a:extLst>
                </p14:cNvPr>
                <p14:cNvContentPartPr/>
                <p14:nvPr/>
              </p14:nvContentPartPr>
              <p14:xfrm>
                <a:off x="5404942" y="2468258"/>
                <a:ext cx="248400" cy="22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3D085F-EF9F-1AA5-9822-D6D6BB823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5942" y="2459618"/>
                  <a:ext cx="266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780CB94-2DD6-6DBE-6F0E-C07C83C287C6}"/>
                    </a:ext>
                  </a:extLst>
                </p14:cNvPr>
                <p14:cNvContentPartPr/>
                <p14:nvPr/>
              </p14:nvContentPartPr>
              <p14:xfrm>
                <a:off x="5741542" y="2470418"/>
                <a:ext cx="194040" cy="215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780CB94-2DD6-6DBE-6F0E-C07C83C287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32902" y="2461418"/>
                  <a:ext cx="211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39BBAF-2DE5-B966-CBBB-97FC9FB0E272}"/>
                    </a:ext>
                  </a:extLst>
                </p14:cNvPr>
                <p14:cNvContentPartPr/>
                <p14:nvPr/>
              </p14:nvContentPartPr>
              <p14:xfrm>
                <a:off x="5996782" y="2457458"/>
                <a:ext cx="270720" cy="205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39BBAF-2DE5-B966-CBBB-97FC9FB0E2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8142" y="2448818"/>
                  <a:ext cx="288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D11599-C1A4-76E9-6DAE-0E58F39BB9D8}"/>
                    </a:ext>
                  </a:extLst>
                </p14:cNvPr>
                <p14:cNvContentPartPr/>
                <p14:nvPr/>
              </p14:nvContentPartPr>
              <p14:xfrm>
                <a:off x="6417982" y="2348378"/>
                <a:ext cx="241920" cy="475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D11599-C1A4-76E9-6DAE-0E58F39BB9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09342" y="2339738"/>
                  <a:ext cx="2595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59005C-4ED2-47A2-D601-A6490BA96BEF}"/>
                    </a:ext>
                  </a:extLst>
                </p14:cNvPr>
                <p14:cNvContentPartPr/>
                <p14:nvPr/>
              </p14:nvContentPartPr>
              <p14:xfrm>
                <a:off x="6701662" y="1999898"/>
                <a:ext cx="154800" cy="48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59005C-4ED2-47A2-D601-A6490BA96B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92662" y="1991258"/>
                  <a:ext cx="172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A29272-0702-9BD9-30CF-2902DDAD2CDA}"/>
                    </a:ext>
                  </a:extLst>
                </p14:cNvPr>
                <p14:cNvContentPartPr/>
                <p14:nvPr/>
              </p14:nvContentPartPr>
              <p14:xfrm>
                <a:off x="6972022" y="2229938"/>
                <a:ext cx="130680" cy="222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29272-0702-9BD9-30CF-2902DDAD2C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3382" y="2220938"/>
                  <a:ext cx="148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9B6D6F-CC10-F80C-CC71-C3DAF9505761}"/>
                    </a:ext>
                  </a:extLst>
                </p14:cNvPr>
                <p14:cNvContentPartPr/>
                <p14:nvPr/>
              </p14:nvContentPartPr>
              <p14:xfrm>
                <a:off x="7332382" y="2156498"/>
                <a:ext cx="164160" cy="30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9B6D6F-CC10-F80C-CC71-C3DAF95057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3742" y="2147858"/>
                  <a:ext cx="181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AC260C6-D1CC-1A67-8F16-5C5E07C1A1A7}"/>
                    </a:ext>
                  </a:extLst>
                </p14:cNvPr>
                <p14:cNvContentPartPr/>
                <p14:nvPr/>
              </p14:nvContentPartPr>
              <p14:xfrm>
                <a:off x="5118022" y="2563298"/>
                <a:ext cx="2797920" cy="36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AC260C6-D1CC-1A67-8F16-5C5E07C1A1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09382" y="2554658"/>
                  <a:ext cx="2815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09255-F7E4-B868-6C0A-FB1B3282B67F}"/>
                    </a:ext>
                  </a:extLst>
                </p14:cNvPr>
                <p14:cNvContentPartPr/>
                <p14:nvPr/>
              </p14:nvContentPartPr>
              <p14:xfrm>
                <a:off x="5378302" y="3116258"/>
                <a:ext cx="156240" cy="402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09255-F7E4-B868-6C0A-FB1B3282B6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9662" y="3107618"/>
                  <a:ext cx="1738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DDF4A5-0D23-E13A-0442-5EADA6958F9B}"/>
                    </a:ext>
                  </a:extLst>
                </p14:cNvPr>
                <p14:cNvContentPartPr/>
                <p14:nvPr/>
              </p14:nvContentPartPr>
              <p14:xfrm>
                <a:off x="5370382" y="3408938"/>
                <a:ext cx="384480" cy="74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DDF4A5-0D23-E13A-0442-5EADA6958F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61382" y="3399938"/>
                  <a:ext cx="402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409D39-E2B5-A503-FB03-CA17B2028918}"/>
                    </a:ext>
                  </a:extLst>
                </p14:cNvPr>
                <p14:cNvContentPartPr/>
                <p14:nvPr/>
              </p14:nvContentPartPr>
              <p14:xfrm>
                <a:off x="5759182" y="3221018"/>
                <a:ext cx="381240" cy="29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409D39-E2B5-A503-FB03-CA17B20289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50542" y="3212018"/>
                  <a:ext cx="398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6DBD4F-B1A8-4215-05AE-C2AE2CF30638}"/>
                    </a:ext>
                  </a:extLst>
                </p14:cNvPr>
                <p14:cNvContentPartPr/>
                <p14:nvPr/>
              </p14:nvContentPartPr>
              <p14:xfrm>
                <a:off x="6362902" y="3192938"/>
                <a:ext cx="114480" cy="21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6DBD4F-B1A8-4215-05AE-C2AE2CF306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3902" y="3184298"/>
                  <a:ext cx="132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86C5F0-AF35-7287-8AF4-718473FA54E6}"/>
                    </a:ext>
                  </a:extLst>
                </p14:cNvPr>
                <p14:cNvContentPartPr/>
                <p14:nvPr/>
              </p14:nvContentPartPr>
              <p14:xfrm>
                <a:off x="6507622" y="2979098"/>
                <a:ext cx="150840" cy="35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86C5F0-AF35-7287-8AF4-718473FA54E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8982" y="2970098"/>
                  <a:ext cx="1684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B7EFF7-34C0-00A8-2A00-E08F193E77D3}"/>
                    </a:ext>
                  </a:extLst>
                </p14:cNvPr>
                <p14:cNvContentPartPr/>
                <p14:nvPr/>
              </p14:nvContentPartPr>
              <p14:xfrm>
                <a:off x="6799222" y="3163058"/>
                <a:ext cx="84960" cy="21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B7EFF7-34C0-00A8-2A00-E08F193E77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90582" y="3154058"/>
                  <a:ext cx="102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C48400-B96E-DA83-2C2D-9E1B1B53759F}"/>
                    </a:ext>
                  </a:extLst>
                </p14:cNvPr>
                <p14:cNvContentPartPr/>
                <p14:nvPr/>
              </p14:nvContentPartPr>
              <p14:xfrm>
                <a:off x="7009822" y="3111218"/>
                <a:ext cx="160920" cy="19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C48400-B96E-DA83-2C2D-9E1B1B5375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01182" y="3102218"/>
                  <a:ext cx="178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DB4E811-DC88-5916-49DD-F213AA21E7A4}"/>
                    </a:ext>
                  </a:extLst>
                </p14:cNvPr>
                <p14:cNvContentPartPr/>
                <p14:nvPr/>
              </p14:nvContentPartPr>
              <p14:xfrm>
                <a:off x="7375222" y="3017978"/>
                <a:ext cx="153720" cy="26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DB4E811-DC88-5916-49DD-F213AA21E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66582" y="3009338"/>
                  <a:ext cx="171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C09E8B-C068-36EE-67D2-78CE0A870942}"/>
                    </a:ext>
                  </a:extLst>
                </p14:cNvPr>
                <p14:cNvContentPartPr/>
                <p14:nvPr/>
              </p14:nvContentPartPr>
              <p14:xfrm>
                <a:off x="7563862" y="2973698"/>
                <a:ext cx="144360" cy="28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C09E8B-C068-36EE-67D2-78CE0A8709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55222" y="2965058"/>
                  <a:ext cx="162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264DC9-8F68-3455-23CA-943A26E0F7B5}"/>
                    </a:ext>
                  </a:extLst>
                </p14:cNvPr>
                <p14:cNvContentPartPr/>
                <p14:nvPr/>
              </p14:nvContentPartPr>
              <p14:xfrm>
                <a:off x="5701942" y="3266738"/>
                <a:ext cx="2266200" cy="48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264DC9-8F68-3455-23CA-943A26E0F7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2942" y="3257738"/>
                  <a:ext cx="2283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19B25E-3C3A-9C55-B73F-0E44F3C3AE00}"/>
                    </a:ext>
                  </a:extLst>
                </p14:cNvPr>
                <p14:cNvContentPartPr/>
                <p14:nvPr/>
              </p14:nvContentPartPr>
              <p14:xfrm>
                <a:off x="5714542" y="4023458"/>
                <a:ext cx="218520" cy="49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19B25E-3C3A-9C55-B73F-0E44F3C3AE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05542" y="4014818"/>
                  <a:ext cx="236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FF3AEB-15AA-1E1B-07DB-BD408697B933}"/>
                    </a:ext>
                  </a:extLst>
                </p14:cNvPr>
                <p14:cNvContentPartPr/>
                <p14:nvPr/>
              </p14:nvContentPartPr>
              <p14:xfrm>
                <a:off x="5803462" y="4265018"/>
                <a:ext cx="315360" cy="4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FF3AEB-15AA-1E1B-07DB-BD408697B9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4822" y="4256018"/>
                  <a:ext cx="333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CCE946-E7AE-4029-0DF7-09D103565CF1}"/>
                    </a:ext>
                  </a:extLst>
                </p14:cNvPr>
                <p14:cNvContentPartPr/>
                <p14:nvPr/>
              </p14:nvContentPartPr>
              <p14:xfrm>
                <a:off x="6250222" y="4052978"/>
                <a:ext cx="428040" cy="257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CCE946-E7AE-4029-0DF7-09D103565C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41582" y="4044338"/>
                  <a:ext cx="445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BAAFCB-B7BA-1091-E557-41CFCE3CBCCB}"/>
                    </a:ext>
                  </a:extLst>
                </p14:cNvPr>
                <p14:cNvContentPartPr/>
                <p14:nvPr/>
              </p14:nvContentPartPr>
              <p14:xfrm>
                <a:off x="6778342" y="3869738"/>
                <a:ext cx="493560" cy="360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BAAFCB-B7BA-1091-E557-41CFCE3CBC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9702" y="3861098"/>
                  <a:ext cx="511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6064D9-0807-A0EE-4FE7-9FC20AD34504}"/>
                    </a:ext>
                  </a:extLst>
                </p14:cNvPr>
                <p14:cNvContentPartPr/>
                <p14:nvPr/>
              </p14:nvContentPartPr>
              <p14:xfrm>
                <a:off x="7329862" y="3798818"/>
                <a:ext cx="301680" cy="24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6064D9-0807-A0EE-4FE7-9FC20AD345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1222" y="3790178"/>
                  <a:ext cx="319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D57DB86-FBD1-7D54-EC43-9A65FB3B23F0}"/>
                    </a:ext>
                  </a:extLst>
                </p14:cNvPr>
                <p14:cNvContentPartPr/>
                <p14:nvPr/>
              </p14:nvContentPartPr>
              <p14:xfrm>
                <a:off x="7776982" y="3519458"/>
                <a:ext cx="466560" cy="33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D57DB86-FBD1-7D54-EC43-9A65FB3B23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67982" y="3510818"/>
                  <a:ext cx="4842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3B7BBD-94F0-1F82-7BC3-F100E4FF46B1}"/>
                    </a:ext>
                  </a:extLst>
                </p14:cNvPr>
                <p14:cNvContentPartPr/>
                <p14:nvPr/>
              </p14:nvContentPartPr>
              <p14:xfrm>
                <a:off x="8342542" y="3515138"/>
                <a:ext cx="198720" cy="198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3B7BBD-94F0-1F82-7BC3-F100E4FF46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33902" y="3506138"/>
                  <a:ext cx="21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49DE63-2A44-21AE-EBAE-5A18943B21C5}"/>
                    </a:ext>
                  </a:extLst>
                </p14:cNvPr>
                <p14:cNvContentPartPr/>
                <p14:nvPr/>
              </p14:nvContentPartPr>
              <p14:xfrm>
                <a:off x="8613262" y="3420458"/>
                <a:ext cx="213480" cy="20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49DE63-2A44-21AE-EBAE-5A18943B21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4262" y="3411818"/>
                  <a:ext cx="23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58699D-810D-F61D-59C8-0239CF1B7C98}"/>
                    </a:ext>
                  </a:extLst>
                </p14:cNvPr>
                <p14:cNvContentPartPr/>
                <p14:nvPr/>
              </p14:nvContentPartPr>
              <p14:xfrm>
                <a:off x="8936182" y="3156218"/>
                <a:ext cx="437760" cy="444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58699D-810D-F61D-59C8-0239CF1B7C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27542" y="3147578"/>
                  <a:ext cx="4554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8BC110-A9FC-0151-095A-96DF987A5E26}"/>
                    </a:ext>
                  </a:extLst>
                </p14:cNvPr>
                <p14:cNvContentPartPr/>
                <p14:nvPr/>
              </p14:nvContentPartPr>
              <p14:xfrm>
                <a:off x="5718502" y="3994298"/>
                <a:ext cx="3956040" cy="79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8BC110-A9FC-0151-095A-96DF987A5E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09502" y="3985658"/>
                  <a:ext cx="397368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FA15B9-1A38-91A2-3AA2-868CC4AA617E}"/>
                    </a:ext>
                  </a:extLst>
                </p14:cNvPr>
                <p14:cNvContentPartPr/>
                <p14:nvPr/>
              </p14:nvContentPartPr>
              <p14:xfrm>
                <a:off x="5906422" y="4719698"/>
                <a:ext cx="753480" cy="585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FA15B9-1A38-91A2-3AA2-868CC4AA61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97782" y="4711058"/>
                  <a:ext cx="7711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E2AC7CD-D053-5F36-7528-BF19E63D3C76}"/>
                    </a:ext>
                  </a:extLst>
                </p14:cNvPr>
                <p14:cNvContentPartPr/>
                <p14:nvPr/>
              </p14:nvContentPartPr>
              <p14:xfrm>
                <a:off x="6651262" y="4914818"/>
                <a:ext cx="280080" cy="160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E2AC7CD-D053-5F36-7528-BF19E63D3C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42622" y="4906178"/>
                  <a:ext cx="297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10BEA7-EDE9-A586-5BB4-CCAA9B50FD39}"/>
                    </a:ext>
                  </a:extLst>
                </p14:cNvPr>
                <p14:cNvContentPartPr/>
                <p14:nvPr/>
              </p14:nvContentPartPr>
              <p14:xfrm>
                <a:off x="6895342" y="4822658"/>
                <a:ext cx="250560" cy="17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10BEA7-EDE9-A586-5BB4-CCAA9B50FD3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86702" y="4814018"/>
                  <a:ext cx="268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CEADF6-C1A2-DA4A-B522-5F656AF96882}"/>
                    </a:ext>
                  </a:extLst>
                </p14:cNvPr>
                <p14:cNvContentPartPr/>
                <p14:nvPr/>
              </p14:nvContentPartPr>
              <p14:xfrm>
                <a:off x="7088302" y="4541498"/>
                <a:ext cx="417240" cy="510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CEADF6-C1A2-DA4A-B522-5F656AF968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79662" y="4532858"/>
                  <a:ext cx="4348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67B4F8-2437-7617-982D-307A950409AF}"/>
                    </a:ext>
                  </a:extLst>
                </p14:cNvPr>
                <p14:cNvContentPartPr/>
                <p14:nvPr/>
              </p14:nvContentPartPr>
              <p14:xfrm>
                <a:off x="8085142" y="4490738"/>
                <a:ext cx="395280" cy="37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67B4F8-2437-7617-982D-307A950409A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76502" y="4481738"/>
                  <a:ext cx="412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A75965-2DA9-B668-8055-2E2B79308793}"/>
                    </a:ext>
                  </a:extLst>
                </p14:cNvPr>
                <p14:cNvContentPartPr/>
                <p14:nvPr/>
              </p14:nvContentPartPr>
              <p14:xfrm>
                <a:off x="8564662" y="4518098"/>
                <a:ext cx="127080" cy="20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A75965-2DA9-B668-8055-2E2B793087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56022" y="4509458"/>
                  <a:ext cx="144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4F67BC-7131-8D3E-08E7-DCCE329D8B65}"/>
                    </a:ext>
                  </a:extLst>
                </p14:cNvPr>
                <p14:cNvContentPartPr/>
                <p14:nvPr/>
              </p14:nvContentPartPr>
              <p14:xfrm>
                <a:off x="8749342" y="4496498"/>
                <a:ext cx="149400" cy="22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4F67BC-7131-8D3E-08E7-DCCE329D8B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40702" y="4487858"/>
                  <a:ext cx="167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3C036D-215E-1048-5DBC-340FBC4D8BC2}"/>
                    </a:ext>
                  </a:extLst>
                </p14:cNvPr>
                <p14:cNvContentPartPr/>
                <p14:nvPr/>
              </p14:nvContentPartPr>
              <p14:xfrm>
                <a:off x="9011062" y="4156658"/>
                <a:ext cx="367560" cy="44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3C036D-215E-1048-5DBC-340FBC4D8B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02062" y="4147658"/>
                  <a:ext cx="3852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2E2A10-E96C-2AF3-663C-E1777CCF3C73}"/>
                    </a:ext>
                  </a:extLst>
                </p14:cNvPr>
                <p14:cNvContentPartPr/>
                <p14:nvPr/>
              </p14:nvContentPartPr>
              <p14:xfrm>
                <a:off x="9441622" y="4296698"/>
                <a:ext cx="184320" cy="22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2E2A10-E96C-2AF3-663C-E1777CCF3C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32622" y="4287698"/>
                  <a:ext cx="201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B42F1B-F22C-06A6-2C3C-6B26573F0166}"/>
                    </a:ext>
                  </a:extLst>
                </p14:cNvPr>
                <p14:cNvContentPartPr/>
                <p14:nvPr/>
              </p14:nvContentPartPr>
              <p14:xfrm>
                <a:off x="9787942" y="4205258"/>
                <a:ext cx="185040" cy="36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B42F1B-F22C-06A6-2C3C-6B26573F016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78942" y="4196618"/>
                  <a:ext cx="202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2AD4D6-3CF6-303F-0F70-253628BE83E5}"/>
                    </a:ext>
                  </a:extLst>
                </p14:cNvPr>
                <p14:cNvContentPartPr/>
                <p14:nvPr/>
              </p14:nvContentPartPr>
              <p14:xfrm>
                <a:off x="7511662" y="4600898"/>
                <a:ext cx="2629440" cy="688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2AD4D6-3CF6-303F-0F70-253628BE83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03022" y="4591898"/>
                  <a:ext cx="264708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A4B744-9BEC-5963-119B-3D58CB090D0A}"/>
                    </a:ext>
                  </a:extLst>
                </p14:cNvPr>
                <p14:cNvContentPartPr/>
                <p14:nvPr/>
              </p14:nvContentPartPr>
              <p14:xfrm>
                <a:off x="8901262" y="2126258"/>
                <a:ext cx="10080" cy="8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A4B744-9BEC-5963-119B-3D58CB090D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92262" y="2117258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C9973A-350B-6445-4D27-717FAE674368}"/>
                    </a:ext>
                  </a:extLst>
                </p14:cNvPr>
                <p14:cNvContentPartPr/>
                <p14:nvPr/>
              </p14:nvContentPartPr>
              <p14:xfrm>
                <a:off x="4641022" y="2728538"/>
                <a:ext cx="3330720" cy="138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C9973A-350B-6445-4D27-717FAE6743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2022" y="2719898"/>
                  <a:ext cx="3348360" cy="14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9D9952-BE35-5099-24E4-4640512DCCDA}"/>
                    </a:ext>
                  </a:extLst>
                </p14:cNvPr>
                <p14:cNvContentPartPr/>
                <p14:nvPr/>
              </p14:nvContentPartPr>
              <p14:xfrm>
                <a:off x="5776102" y="2960018"/>
                <a:ext cx="1736280" cy="44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9D9952-BE35-5099-24E4-4640512DCC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67102" y="2951378"/>
                  <a:ext cx="17539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2678A2-0AED-BA4C-5C0B-B7E88FD70E6B}"/>
                    </a:ext>
                  </a:extLst>
                </p14:cNvPr>
                <p14:cNvContentPartPr/>
                <p14:nvPr/>
              </p14:nvContentPartPr>
              <p14:xfrm>
                <a:off x="8172622" y="2664458"/>
                <a:ext cx="409680" cy="471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2678A2-0AED-BA4C-5C0B-B7E88FD70E6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63622" y="2655818"/>
                  <a:ext cx="4273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2FACEA-C01D-8AC3-8EAD-BCC2178B1B36}"/>
                    </a:ext>
                  </a:extLst>
                </p14:cNvPr>
                <p14:cNvContentPartPr/>
                <p14:nvPr/>
              </p14:nvContentPartPr>
              <p14:xfrm>
                <a:off x="8521822" y="2789378"/>
                <a:ext cx="378720" cy="198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2FACEA-C01D-8AC3-8EAD-BCC2178B1B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12822" y="2780738"/>
                  <a:ext cx="396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CAB84C-59C3-6939-2796-705E9773533D}"/>
                    </a:ext>
                  </a:extLst>
                </p14:cNvPr>
                <p14:cNvContentPartPr/>
                <p14:nvPr/>
              </p14:nvContentPartPr>
              <p14:xfrm>
                <a:off x="8946982" y="2750498"/>
                <a:ext cx="277200" cy="17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CAB84C-59C3-6939-2796-705E977353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37982" y="2741498"/>
                  <a:ext cx="294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7E50E9-EA82-A8E6-5BD2-255BF11DB1AD}"/>
                    </a:ext>
                  </a:extLst>
                </p14:cNvPr>
                <p14:cNvContentPartPr/>
                <p14:nvPr/>
              </p14:nvContentPartPr>
              <p14:xfrm>
                <a:off x="9148942" y="2579138"/>
                <a:ext cx="194400" cy="21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7E50E9-EA82-A8E6-5BD2-255BF11DB1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39942" y="2570498"/>
                  <a:ext cx="212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50147D0-5D6B-3F3C-1D7A-6CF6FC627DEB}"/>
                    </a:ext>
                  </a:extLst>
                </p14:cNvPr>
                <p14:cNvContentPartPr/>
                <p14:nvPr/>
              </p14:nvContentPartPr>
              <p14:xfrm>
                <a:off x="9544222" y="2491298"/>
                <a:ext cx="314640" cy="244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50147D0-5D6B-3F3C-1D7A-6CF6FC627DE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35222" y="2482658"/>
                  <a:ext cx="332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8CDAEB-4D2A-2503-451E-71385B41C1FD}"/>
                    </a:ext>
                  </a:extLst>
                </p14:cNvPr>
                <p14:cNvContentPartPr/>
                <p14:nvPr/>
              </p14:nvContentPartPr>
              <p14:xfrm>
                <a:off x="9850222" y="2369618"/>
                <a:ext cx="457920" cy="14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8CDAEB-4D2A-2503-451E-71385B41C1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41222" y="2360978"/>
                  <a:ext cx="47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0C5C78-8FEE-B1F1-53CD-005E8F09CE1B}"/>
                    </a:ext>
                  </a:extLst>
                </p14:cNvPr>
                <p14:cNvContentPartPr/>
                <p14:nvPr/>
              </p14:nvContentPartPr>
              <p14:xfrm>
                <a:off x="10201942" y="1885418"/>
                <a:ext cx="425520" cy="43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0C5C78-8FEE-B1F1-53CD-005E8F09CE1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92942" y="1876418"/>
                  <a:ext cx="443160" cy="45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69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/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0.0319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+0.0216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2.926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+0.000139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+8.12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+3.81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0D7041-A558-3BC3-71B3-0B8213EC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60" y="6080158"/>
                <a:ext cx="9377680" cy="777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F08F680-961F-904B-44D2-F3806E56D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723" y="931292"/>
            <a:ext cx="6660554" cy="49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6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6CCCB254-436F-17A0-F264-48126028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10" y="835658"/>
            <a:ext cx="6915579" cy="518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48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CA0B609-8B74-771D-C3EE-7EB85D2C2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69" y="950677"/>
            <a:ext cx="6608861" cy="495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D5998D4-A910-36B4-1CAF-32E405AC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1" b="2746"/>
          <a:stretch/>
        </p:blipFill>
        <p:spPr>
          <a:xfrm>
            <a:off x="2088914" y="829918"/>
            <a:ext cx="8014171" cy="51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1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1957758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75" y="5205880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956" y="5116674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21" y="3529732"/>
            <a:ext cx="2229133" cy="167185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06" y="263444"/>
            <a:ext cx="1966652" cy="1474989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604500"/>
            <a:ext cx="1876073" cy="1407055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1992407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9" y="3495554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010825" cy="150811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3529732"/>
            <a:ext cx="2010825" cy="1508119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0" y="2093719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280276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1EE29C-94F6-82DC-7994-28CC12E2B4AC}"/>
              </a:ext>
            </a:extLst>
          </p:cNvPr>
          <p:cNvGrpSpPr/>
          <p:nvPr/>
        </p:nvGrpSpPr>
        <p:grpSpPr>
          <a:xfrm>
            <a:off x="753715" y="298424"/>
            <a:ext cx="11200320" cy="6720120"/>
            <a:chOff x="753715" y="298424"/>
            <a:chExt cx="11200320" cy="67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14:cNvPr>
                <p14:cNvContentPartPr/>
                <p14:nvPr/>
              </p14:nvContentPartPr>
              <p14:xfrm>
                <a:off x="1672435" y="4458944"/>
                <a:ext cx="25560" cy="23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CB2494-FEB8-F5DB-C1D7-A4EEB27050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663435" y="4449944"/>
                  <a:ext cx="43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14:cNvPr>
                <p14:cNvContentPartPr/>
                <p14:nvPr/>
              </p14:nvContentPartPr>
              <p14:xfrm>
                <a:off x="929395" y="741944"/>
                <a:ext cx="1166400" cy="80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3CA843-CC07-6A1E-4859-CCCDA1367A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0395" y="733304"/>
                  <a:ext cx="118404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14:cNvPr>
                <p14:cNvContentPartPr/>
                <p14:nvPr/>
              </p14:nvContentPartPr>
              <p14:xfrm>
                <a:off x="1166995" y="528824"/>
                <a:ext cx="945360" cy="1270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229E1A-EDB3-EE74-DF25-ABCB47271C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7995" y="520184"/>
                  <a:ext cx="963000" cy="12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14:cNvPr>
                <p14:cNvContentPartPr/>
                <p14:nvPr/>
              </p14:nvContentPartPr>
              <p14:xfrm>
                <a:off x="2887075" y="1052624"/>
                <a:ext cx="1070280" cy="804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87DB6A-6EC6-6B99-EB0C-720D210F49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78435" y="1043624"/>
                  <a:ext cx="10879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14:cNvPr>
                <p14:cNvContentPartPr/>
                <p14:nvPr/>
              </p14:nvContentPartPr>
              <p14:xfrm>
                <a:off x="3080035" y="649784"/>
                <a:ext cx="843120" cy="119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BC20746-F705-61D1-D6C0-29C1DDE659F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1035" y="640784"/>
                  <a:ext cx="86076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14:cNvPr>
                <p14:cNvContentPartPr/>
                <p14:nvPr/>
              </p14:nvContentPartPr>
              <p14:xfrm>
                <a:off x="753715" y="2324144"/>
                <a:ext cx="1661040" cy="143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4B1B20-5360-799B-111E-81E98B5800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75" y="2315504"/>
                  <a:ext cx="1678680" cy="14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14:cNvPr>
                <p14:cNvContentPartPr/>
                <p14:nvPr/>
              </p14:nvContentPartPr>
              <p14:xfrm>
                <a:off x="932995" y="2434304"/>
                <a:ext cx="1168920" cy="1050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548F02-9362-9980-98FB-7D21B0CFE4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4355" y="2425304"/>
                  <a:ext cx="118656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14:cNvPr>
                <p14:cNvContentPartPr/>
                <p14:nvPr/>
              </p14:nvContentPartPr>
              <p14:xfrm>
                <a:off x="930115" y="3654704"/>
                <a:ext cx="1340280" cy="115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3D4E97C-2DA8-C95F-CE7A-53D2D2DC3C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115" y="3646064"/>
                  <a:ext cx="1357920" cy="11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14:cNvPr>
                <p14:cNvContentPartPr/>
                <p14:nvPr/>
              </p14:nvContentPartPr>
              <p14:xfrm>
                <a:off x="1192195" y="3879344"/>
                <a:ext cx="996840" cy="103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62F394-8574-37EF-1564-49E9CCDF37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83195" y="3870704"/>
                  <a:ext cx="1014480" cy="10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14:cNvPr>
                <p14:cNvContentPartPr/>
                <p14:nvPr/>
              </p14:nvContentPartPr>
              <p14:xfrm>
                <a:off x="1049995" y="5509784"/>
                <a:ext cx="1493280" cy="1508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4A2ED9-5A0D-65BD-BB38-8EC7C104E5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0995" y="5501144"/>
                  <a:ext cx="15109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14:cNvPr>
                <p14:cNvContentPartPr/>
                <p14:nvPr/>
              </p14:nvContentPartPr>
              <p14:xfrm>
                <a:off x="1255555" y="5361824"/>
                <a:ext cx="1138320" cy="144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97220C-FD1E-7054-F742-14D646D87D7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46555" y="5353184"/>
                  <a:ext cx="115596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14:cNvPr>
                <p14:cNvContentPartPr/>
                <p14:nvPr/>
              </p14:nvContentPartPr>
              <p14:xfrm>
                <a:off x="3054115" y="5607344"/>
                <a:ext cx="1334160" cy="94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9FD561-38C5-80A9-D849-3987BF783C3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45115" y="5598704"/>
                  <a:ext cx="135180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14:cNvPr>
                <p14:cNvContentPartPr/>
                <p14:nvPr/>
              </p14:nvContentPartPr>
              <p14:xfrm>
                <a:off x="3268315" y="5639744"/>
                <a:ext cx="1187280" cy="1044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0B7BF0-4C8D-5A5E-EE92-896A6C36E4C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59675" y="5631104"/>
                  <a:ext cx="1204920" cy="10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14:cNvPr>
                <p14:cNvContentPartPr/>
                <p14:nvPr/>
              </p14:nvContentPartPr>
              <p14:xfrm>
                <a:off x="2983195" y="3769544"/>
                <a:ext cx="1582920" cy="128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7D77AD-EE95-3007-0B96-C9EDCC958B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4555" y="3760904"/>
                  <a:ext cx="1600560" cy="13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14:cNvPr>
                <p14:cNvContentPartPr/>
                <p14:nvPr/>
              </p14:nvContentPartPr>
              <p14:xfrm>
                <a:off x="3129355" y="4012184"/>
                <a:ext cx="1061280" cy="98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E49414-DC9A-0CAC-4628-F80C478914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20355" y="4003184"/>
                  <a:ext cx="1078920" cy="10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14:cNvPr>
                <p14:cNvContentPartPr/>
                <p14:nvPr/>
              </p14:nvContentPartPr>
              <p14:xfrm>
                <a:off x="5156515" y="2395784"/>
                <a:ext cx="1258200" cy="1118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E84EC8-E6C9-D967-5BA5-F81BDE3322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7875" y="2387144"/>
                  <a:ext cx="1275840" cy="11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14:cNvPr>
                <p14:cNvContentPartPr/>
                <p14:nvPr/>
              </p14:nvContentPartPr>
              <p14:xfrm>
                <a:off x="5308435" y="2210744"/>
                <a:ext cx="1110960" cy="145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AA4A9-A342-A8A9-F9A6-7BD9F207D8A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99435" y="2201744"/>
                  <a:ext cx="1128600" cy="14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14:cNvPr>
                <p14:cNvContentPartPr/>
                <p14:nvPr/>
              </p14:nvContentPartPr>
              <p14:xfrm>
                <a:off x="4831435" y="515504"/>
                <a:ext cx="1792800" cy="98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FECCE6-BC51-48D1-E9FF-1EFBDE2A55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22435" y="506504"/>
                  <a:ext cx="18104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14:cNvPr>
                <p14:cNvContentPartPr/>
                <p14:nvPr/>
              </p14:nvContentPartPr>
              <p14:xfrm>
                <a:off x="5256235" y="298424"/>
                <a:ext cx="1193040" cy="144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C8F7CE-3726-0A9A-C16D-DAAD1C0903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47235" y="289424"/>
                  <a:ext cx="1210680" cy="14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14:cNvPr>
                <p14:cNvContentPartPr/>
                <p14:nvPr/>
              </p14:nvContentPartPr>
              <p14:xfrm>
                <a:off x="5518675" y="3953504"/>
                <a:ext cx="1370880" cy="112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0CC80-0595-F811-B9AF-A9CFA84E9CB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10035" y="3944864"/>
                  <a:ext cx="138852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14:cNvPr>
                <p14:cNvContentPartPr/>
                <p14:nvPr/>
              </p14:nvContentPartPr>
              <p14:xfrm>
                <a:off x="5576995" y="4022984"/>
                <a:ext cx="1162440" cy="984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4D1BFB9-E219-FDD2-D3A5-91A3DB8144B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568355" y="4013984"/>
                  <a:ext cx="11800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14:cNvPr>
                <p14:cNvContentPartPr/>
                <p14:nvPr/>
              </p14:nvContentPartPr>
              <p14:xfrm>
                <a:off x="5333635" y="5356064"/>
                <a:ext cx="1441080" cy="113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24B2DA-DAC8-FEAB-C09F-4E1B89A989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24635" y="5347064"/>
                  <a:ext cx="1458720" cy="11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14:cNvPr>
                <p14:cNvContentPartPr/>
                <p14:nvPr/>
              </p14:nvContentPartPr>
              <p14:xfrm>
                <a:off x="5394475" y="5397464"/>
                <a:ext cx="1229400" cy="1220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1C129F-00CF-F95E-DD34-18D3112422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5475" y="5388824"/>
                  <a:ext cx="124704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14:cNvPr>
                <p14:cNvContentPartPr/>
                <p14:nvPr/>
              </p14:nvContentPartPr>
              <p14:xfrm>
                <a:off x="7697395" y="3797624"/>
                <a:ext cx="1432080" cy="99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C9A1703-E2AC-18E0-959E-2160E57655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88395" y="3788984"/>
                  <a:ext cx="1449720" cy="10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14:cNvPr>
                <p14:cNvContentPartPr/>
                <p14:nvPr/>
              </p14:nvContentPartPr>
              <p14:xfrm>
                <a:off x="7995475" y="3713744"/>
                <a:ext cx="904680" cy="101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DD4667-9E68-AF59-8EF4-ED3E767909C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86835" y="3705104"/>
                  <a:ext cx="922320" cy="10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14:cNvPr>
                <p14:cNvContentPartPr/>
                <p14:nvPr/>
              </p14:nvContentPartPr>
              <p14:xfrm>
                <a:off x="7877395" y="5347424"/>
                <a:ext cx="1277640" cy="110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1187BE-41D8-BF02-8E38-784EFE976B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68395" y="5338784"/>
                  <a:ext cx="1295280" cy="11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14:cNvPr>
                <p14:cNvContentPartPr/>
                <p14:nvPr/>
              </p14:nvContentPartPr>
              <p14:xfrm>
                <a:off x="7907635" y="5406104"/>
                <a:ext cx="1253520" cy="96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B35A24-A801-FF69-EBA6-41DBE048FF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98635" y="5397104"/>
                  <a:ext cx="1271160" cy="9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14:cNvPr>
                <p14:cNvContentPartPr/>
                <p14:nvPr/>
              </p14:nvContentPartPr>
              <p14:xfrm>
                <a:off x="10119115" y="5356064"/>
                <a:ext cx="1389960" cy="1308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4DED8A-F083-F978-C77B-009A0F1AC2E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10115" y="5347064"/>
                  <a:ext cx="1407600" cy="13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14:cNvPr>
                <p14:cNvContentPartPr/>
                <p14:nvPr/>
              </p14:nvContentPartPr>
              <p14:xfrm>
                <a:off x="10441675" y="5365784"/>
                <a:ext cx="1056240" cy="99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AAB931-05F5-224D-AD6B-21EBE8D9A9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32675" y="5356784"/>
                  <a:ext cx="107388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14:cNvPr>
                <p14:cNvContentPartPr/>
                <p14:nvPr/>
              </p14:nvContentPartPr>
              <p14:xfrm>
                <a:off x="10384795" y="3592424"/>
                <a:ext cx="1569240" cy="127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1F9E1B-350A-F177-6915-0A52D1067D5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75795" y="3583424"/>
                  <a:ext cx="158688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14:cNvPr>
                <p14:cNvContentPartPr/>
                <p14:nvPr/>
              </p14:nvContentPartPr>
              <p14:xfrm>
                <a:off x="10528435" y="3597104"/>
                <a:ext cx="1130760" cy="101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29828F-6E91-31D5-4392-DAC32104A26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19435" y="3588104"/>
                  <a:ext cx="11484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14:cNvPr>
                <p14:cNvContentPartPr/>
                <p14:nvPr/>
              </p14:nvContentPartPr>
              <p14:xfrm>
                <a:off x="10169875" y="2032184"/>
                <a:ext cx="1363680" cy="1078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1D3BC70-BF26-E69C-4469-51AB7C9834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61235" y="2023184"/>
                  <a:ext cx="138132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14:cNvPr>
                <p14:cNvContentPartPr/>
                <p14:nvPr/>
              </p14:nvContentPartPr>
              <p14:xfrm>
                <a:off x="10314595" y="1894304"/>
                <a:ext cx="861840" cy="103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713CFE-C6F5-A3F2-3025-D8AA1E34149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05595" y="1885664"/>
                  <a:ext cx="879480" cy="10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004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8CE9AB1-14AD-C09A-A045-DFC72B3D2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70" y="3531033"/>
            <a:ext cx="2004939" cy="1503704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14275B6-6EBE-0E3B-A132-94585EBD8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3461657"/>
            <a:ext cx="2004939" cy="1503704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A1FC6D-E801-8A5C-F8F2-73FDDE182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39" y="238434"/>
            <a:ext cx="2004939" cy="150370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BD8C783-3510-630B-23D7-F52C0AEFC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92" y="5181942"/>
            <a:ext cx="2004939" cy="150370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9C9C619-FCD7-7BF6-C082-8EFB865628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66" y="1827482"/>
            <a:ext cx="2004939" cy="1503704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06773DC-5108-EF46-4ED8-6080386A77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4" y="5181942"/>
            <a:ext cx="2004939" cy="1503704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B4EB68-4A00-8521-37FF-F0538741B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53" y="5151837"/>
            <a:ext cx="2004939" cy="1503704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89205F34-5185-B8DC-701C-FE49A79AA0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45" y="5142788"/>
            <a:ext cx="2004939" cy="1503704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32D62D-ADF5-B314-1FAF-E8296CA29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5151837"/>
            <a:ext cx="2004939" cy="150370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6FC1E7A0-BB5D-8380-DDFA-BDF222EC58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97" y="3531033"/>
            <a:ext cx="2004939" cy="1503704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0A10B34-851E-558C-5929-4E9835221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85" y="3467974"/>
            <a:ext cx="2004939" cy="1503704"/>
          </a:xfrm>
          <a:prstGeom prst="rect">
            <a:avLst/>
          </a:prstGeom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631A8FDD-1BCF-3823-472F-97DC4DA13A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00" y="3484216"/>
            <a:ext cx="2004939" cy="1503704"/>
          </a:xfrm>
          <a:prstGeom prst="rect">
            <a:avLst/>
          </a:prstGeom>
        </p:spPr>
      </p:pic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94F315BE-94FD-EBEE-B3A4-2E88074004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45" y="1870081"/>
            <a:ext cx="2004939" cy="1503704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F38EE6E6-D6CC-C2ED-8781-F1F34D4376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89" y="323778"/>
            <a:ext cx="2004939" cy="1503704"/>
          </a:xfrm>
          <a:prstGeom prst="rect">
            <a:avLst/>
          </a:prstGeom>
        </p:spPr>
      </p:pic>
      <p:pic>
        <p:nvPicPr>
          <p:cNvPr id="33" name="Picture 32" descr="Chart, line chart&#10;&#10;Description automatically generated">
            <a:extLst>
              <a:ext uri="{FF2B5EF4-FFF2-40B4-BE49-F238E27FC236}">
                <a16:creationId xmlns:a16="http://schemas.microsoft.com/office/drawing/2014/main" id="{53C42323-0F7E-4001-347A-FC2596254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43" y="1925532"/>
            <a:ext cx="2004939" cy="1503704"/>
          </a:xfrm>
          <a:prstGeom prst="rect">
            <a:avLst/>
          </a:prstGeom>
        </p:spPr>
      </p:pic>
      <p:pic>
        <p:nvPicPr>
          <p:cNvPr id="35" name="Picture 34" descr="Chart&#10;&#10;Description automatically generated">
            <a:extLst>
              <a:ext uri="{FF2B5EF4-FFF2-40B4-BE49-F238E27FC236}">
                <a16:creationId xmlns:a16="http://schemas.microsoft.com/office/drawing/2014/main" id="{FA7B93BA-ABE3-13E2-82DD-B45AA94675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3" y="238434"/>
            <a:ext cx="2004939" cy="1503704"/>
          </a:xfrm>
          <a:prstGeom prst="rect">
            <a:avLst/>
          </a:prstGeom>
        </p:spPr>
      </p:pic>
      <p:pic>
        <p:nvPicPr>
          <p:cNvPr id="37" name="Picture 36" descr="Chart&#10;&#10;Description automatically generated">
            <a:extLst>
              <a:ext uri="{FF2B5EF4-FFF2-40B4-BE49-F238E27FC236}">
                <a16:creationId xmlns:a16="http://schemas.microsoft.com/office/drawing/2014/main" id="{4CC80D40-7A6B-52F0-4461-41C76D5711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27" y="1892976"/>
            <a:ext cx="2004939" cy="1503704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7DD05070-8DE1-58C0-8C34-3296059958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8" y="1925296"/>
            <a:ext cx="2004939" cy="1503704"/>
          </a:xfrm>
          <a:prstGeom prst="rect">
            <a:avLst/>
          </a:prstGeom>
        </p:spPr>
      </p:pic>
      <p:pic>
        <p:nvPicPr>
          <p:cNvPr id="41" name="Picture 40" descr="Chart, line chart&#10;&#10;Description automatically generated">
            <a:extLst>
              <a:ext uri="{FF2B5EF4-FFF2-40B4-BE49-F238E27FC236}">
                <a16:creationId xmlns:a16="http://schemas.microsoft.com/office/drawing/2014/main" id="{0A14770B-01F2-59C4-D6DC-90DB6A2FF4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51" y="211508"/>
            <a:ext cx="2004939" cy="1503704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4A54C58C-4F6D-FF2B-E369-9366DFA674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2" y="228246"/>
            <a:ext cx="2004939" cy="15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07689E-8F81-F800-9087-86F1814D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596" y="5229226"/>
            <a:ext cx="2009721" cy="15072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3C5244-3ED0-CAD7-9726-2D563DBE8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9" y="2039280"/>
            <a:ext cx="2117023" cy="158776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5FA174D-A12B-F276-52BA-016659421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40" y="5144718"/>
            <a:ext cx="1945425" cy="1459069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1C2CF7-7809-3570-DB54-8FECFDF45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59" y="193051"/>
            <a:ext cx="2222075" cy="1666556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01A9B25-BF47-6DF3-5A78-4D26C0BE3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031" y="3591999"/>
            <a:ext cx="1945425" cy="145906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85D760AF-8E71-09BA-F6D1-E408C5C6D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70" y="5104746"/>
            <a:ext cx="2223721" cy="166779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ECFD47CD-81B7-BD93-B09E-0281EA07AE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03" y="3267986"/>
            <a:ext cx="2449013" cy="1836760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21F63A87-1754-4195-CF2B-A96CA358D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077" y="-160038"/>
            <a:ext cx="2449013" cy="1836760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581DE69B-426E-EC51-B21F-5E9A5D429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37" y="3361176"/>
            <a:ext cx="2200506" cy="1650380"/>
          </a:xfrm>
          <a:prstGeom prst="rect">
            <a:avLst/>
          </a:prstGeom>
        </p:spPr>
      </p:pic>
      <p:pic>
        <p:nvPicPr>
          <p:cNvPr id="23" name="Picture 2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F11DFB2-49A0-9CC7-BD97-1B3EAF0EC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02" y="2014800"/>
            <a:ext cx="2088706" cy="1566530"/>
          </a:xfrm>
          <a:prstGeom prst="rect">
            <a:avLst/>
          </a:prstGeom>
        </p:spPr>
      </p:pic>
      <p:pic>
        <p:nvPicPr>
          <p:cNvPr id="25" name="Picture 2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9189603-2E70-0DAA-1BDB-01F0BA55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101" y="3591999"/>
            <a:ext cx="2223721" cy="1667791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F43C31-26A0-25FD-434D-3D5E568FC9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025" y="5181774"/>
            <a:ext cx="2089200" cy="1566900"/>
          </a:xfrm>
          <a:prstGeom prst="rect">
            <a:avLst/>
          </a:prstGeom>
        </p:spPr>
      </p:pic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E9CC4485-2B37-58FC-BA52-B7AA17157E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16" y="1787684"/>
            <a:ext cx="2100632" cy="1575474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0AC81241-FAF3-A709-CF2B-F9933A2DEE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" y="5116674"/>
            <a:ext cx="2006383" cy="1504787"/>
          </a:xfrm>
          <a:prstGeom prst="rect">
            <a:avLst/>
          </a:prstGeom>
        </p:spPr>
      </p:pic>
      <p:pic>
        <p:nvPicPr>
          <p:cNvPr id="35" name="Picture 3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7D70C8-2353-2085-162F-2253621B50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12" y="226602"/>
            <a:ext cx="2149509" cy="1612132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7CBF8822-F717-6479-BE82-387314EE00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14" y="2021613"/>
            <a:ext cx="2287332" cy="1715499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81BF2AFD-2F06-694F-7FC6-1E452C9705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8" y="3267986"/>
            <a:ext cx="2321787" cy="174134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9728C736-D641-66FD-47A0-879FFA210F2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4" y="2307218"/>
            <a:ext cx="1878255" cy="1408691"/>
          </a:xfrm>
          <a:prstGeom prst="rect">
            <a:avLst/>
          </a:prstGeom>
        </p:spPr>
      </p:pic>
      <p:pic>
        <p:nvPicPr>
          <p:cNvPr id="43" name="Picture 42" descr="Chart&#10;&#10;Description automatically generated">
            <a:extLst>
              <a:ext uri="{FF2B5EF4-FFF2-40B4-BE49-F238E27FC236}">
                <a16:creationId xmlns:a16="http://schemas.microsoft.com/office/drawing/2014/main" id="{3685CF98-75A6-F4B0-CD7D-669E7A12BB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0" y="153059"/>
            <a:ext cx="2149509" cy="1612132"/>
          </a:xfrm>
          <a:prstGeom prst="rect">
            <a:avLst/>
          </a:prstGeom>
        </p:spPr>
      </p:pic>
      <p:pic>
        <p:nvPicPr>
          <p:cNvPr id="44" name="Picture 4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F841AEE-F449-89CC-4557-4E2340854B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38" y="226602"/>
            <a:ext cx="2149509" cy="16121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14:cNvPr>
              <p14:cNvContentPartPr/>
              <p14:nvPr/>
            </p14:nvContentPartPr>
            <p14:xfrm>
              <a:off x="9317457" y="-455776"/>
              <a:ext cx="2384280" cy="218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EE60E2-6E5A-0344-E6D8-D12C2D2AB7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8817" y="-464776"/>
                <a:ext cx="2401920" cy="21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14:cNvPr>
              <p14:cNvContentPartPr/>
              <p14:nvPr/>
            </p14:nvContentPartPr>
            <p14:xfrm>
              <a:off x="2532177" y="1836344"/>
              <a:ext cx="219636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EDE952-430C-803B-B4A9-59E45D859F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23177" y="1827704"/>
                <a:ext cx="2214000" cy="194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309474-11BB-C1B3-22ED-02276E9494DF}"/>
              </a:ext>
            </a:extLst>
          </p:cNvPr>
          <p:cNvGrpSpPr/>
          <p:nvPr/>
        </p:nvGrpSpPr>
        <p:grpSpPr>
          <a:xfrm>
            <a:off x="7185177" y="-147976"/>
            <a:ext cx="2278440" cy="3619800"/>
            <a:chOff x="7185177" y="-147976"/>
            <a:chExt cx="2278440" cy="36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14:cNvPr>
                <p14:cNvContentPartPr/>
                <p14:nvPr/>
              </p14:nvContentPartPr>
              <p14:xfrm>
                <a:off x="7216497" y="1687304"/>
                <a:ext cx="2247120" cy="178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07ED0-790E-F44C-0D10-854555881C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07857" y="1678304"/>
                  <a:ext cx="22647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14:cNvPr>
                <p14:cNvContentPartPr/>
                <p14:nvPr/>
              </p14:nvContentPartPr>
              <p14:xfrm>
                <a:off x="7185177" y="-147976"/>
                <a:ext cx="1935000" cy="183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EA377B-A855-9CA6-D049-53F784A1A4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6537" y="-156976"/>
                  <a:ext cx="1952640" cy="18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7754B63-7A71-8652-E315-158D33E83DA5}"/>
              </a:ext>
            </a:extLst>
          </p:cNvPr>
          <p:cNvGrpSpPr/>
          <p:nvPr/>
        </p:nvGrpSpPr>
        <p:grpSpPr>
          <a:xfrm>
            <a:off x="707995" y="340544"/>
            <a:ext cx="10975680" cy="6245640"/>
            <a:chOff x="707995" y="340544"/>
            <a:chExt cx="10975680" cy="62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14:cNvPr>
                <p14:cNvContentPartPr/>
                <p14:nvPr/>
              </p14:nvContentPartPr>
              <p14:xfrm>
                <a:off x="1576315" y="5780864"/>
                <a:ext cx="15480" cy="15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B054E9-2162-C961-0D32-95CACB42EA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7315" y="5771864"/>
                  <a:ext cx="3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14:cNvPr>
                <p14:cNvContentPartPr/>
                <p14:nvPr/>
              </p14:nvContentPartPr>
              <p14:xfrm>
                <a:off x="736075" y="5111624"/>
                <a:ext cx="1755720" cy="135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693425-8F02-BFDA-1694-35D1D378BE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7435" y="5102984"/>
                  <a:ext cx="1773360" cy="13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14:cNvPr>
                <p14:cNvContentPartPr/>
                <p14:nvPr/>
              </p14:nvContentPartPr>
              <p14:xfrm>
                <a:off x="1037755" y="4952504"/>
                <a:ext cx="987480" cy="14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E8397A-346E-6057-5FF1-EC397A9395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115" y="4943864"/>
                  <a:ext cx="100512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14:cNvPr>
                <p14:cNvContentPartPr/>
                <p14:nvPr/>
              </p14:nvContentPartPr>
              <p14:xfrm>
                <a:off x="876115" y="3907424"/>
                <a:ext cx="1313280" cy="107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8220EC-2703-1566-AED2-1A7CC8AECC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67115" y="3898784"/>
                  <a:ext cx="1330920" cy="10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14:cNvPr>
                <p14:cNvContentPartPr/>
                <p14:nvPr/>
              </p14:nvContentPartPr>
              <p14:xfrm>
                <a:off x="1002115" y="3709784"/>
                <a:ext cx="1063800" cy="106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9DDDD4-519F-099B-20BF-1CB711D939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3115" y="3701144"/>
                  <a:ext cx="1081440" cy="10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14:cNvPr>
                <p14:cNvContentPartPr/>
                <p14:nvPr/>
              </p14:nvContentPartPr>
              <p14:xfrm>
                <a:off x="985555" y="2499824"/>
                <a:ext cx="1190520" cy="96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DCE789-124D-DC8F-4544-E1777FBE107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6915" y="2490824"/>
                  <a:ext cx="120816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14:cNvPr>
                <p14:cNvContentPartPr/>
                <p14:nvPr/>
              </p14:nvContentPartPr>
              <p14:xfrm>
                <a:off x="1074115" y="2377424"/>
                <a:ext cx="900000" cy="1032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04BDC8-7C86-6087-B326-65869BF839F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5475" y="2368424"/>
                  <a:ext cx="917640" cy="10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14:cNvPr>
                <p14:cNvContentPartPr/>
                <p14:nvPr/>
              </p14:nvContentPartPr>
              <p14:xfrm>
                <a:off x="707995" y="489944"/>
                <a:ext cx="1472040" cy="99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F7700C-D8C9-6781-3BB7-9B73BA808C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8995" y="481304"/>
                  <a:ext cx="148968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14:cNvPr>
                <p14:cNvContentPartPr/>
                <p14:nvPr/>
              </p14:nvContentPartPr>
              <p14:xfrm>
                <a:off x="1019395" y="534944"/>
                <a:ext cx="1037160" cy="97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9207CE-DAB9-0F1A-984D-28A5DAB2CD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0755" y="525944"/>
                  <a:ext cx="1054800" cy="9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14:cNvPr>
                <p14:cNvContentPartPr/>
                <p14:nvPr/>
              </p14:nvContentPartPr>
              <p14:xfrm>
                <a:off x="2922715" y="340544"/>
                <a:ext cx="1442520" cy="125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EE125C-270B-3328-413E-C54CD85D85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14075" y="331904"/>
                  <a:ext cx="1460160" cy="12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14:cNvPr>
                <p14:cNvContentPartPr/>
                <p14:nvPr/>
              </p14:nvContentPartPr>
              <p14:xfrm>
                <a:off x="2946835" y="469424"/>
                <a:ext cx="1175040" cy="67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2BA5D6-0579-ADC1-498F-01FF346F60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37835" y="460784"/>
                  <a:ext cx="11926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14:cNvPr>
                <p14:cNvContentPartPr/>
                <p14:nvPr/>
              </p14:nvContentPartPr>
              <p14:xfrm>
                <a:off x="3103075" y="3598904"/>
                <a:ext cx="1350360" cy="125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19B4AB-1831-1651-AE70-739844E507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94435" y="3589904"/>
                  <a:ext cx="1368000" cy="12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14:cNvPr>
                <p14:cNvContentPartPr/>
                <p14:nvPr/>
              </p14:nvContentPartPr>
              <p14:xfrm>
                <a:off x="3180835" y="4201904"/>
                <a:ext cx="1311840" cy="766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C422AA-36C1-4739-DC6B-9E9FCCE569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1835" y="4192904"/>
                  <a:ext cx="13294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14:cNvPr>
                <p14:cNvContentPartPr/>
                <p14:nvPr/>
              </p14:nvContentPartPr>
              <p14:xfrm>
                <a:off x="3134755" y="5396384"/>
                <a:ext cx="1352160" cy="110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84BD2F-2EAD-11A6-CBF9-F17127C9E8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25755" y="5387384"/>
                  <a:ext cx="1369800" cy="11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14:cNvPr>
                <p14:cNvContentPartPr/>
                <p14:nvPr/>
              </p14:nvContentPartPr>
              <p14:xfrm>
                <a:off x="3445435" y="5559824"/>
                <a:ext cx="1197360" cy="96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75D4F8-636B-5BC0-5B69-C0E65EED074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36435" y="5551184"/>
                  <a:ext cx="121500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14:cNvPr>
                <p14:cNvContentPartPr/>
                <p14:nvPr/>
              </p14:nvContentPartPr>
              <p14:xfrm>
                <a:off x="5200435" y="742664"/>
                <a:ext cx="1470240" cy="10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86F5B8-1AA8-EDB3-F93E-003CF1C5B1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91435" y="734024"/>
                  <a:ext cx="148788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14:cNvPr>
                <p14:cNvContentPartPr/>
                <p14:nvPr/>
              </p14:nvContentPartPr>
              <p14:xfrm>
                <a:off x="6176035" y="1211024"/>
                <a:ext cx="420120" cy="50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39918A-F9C1-97BC-8696-309937DE47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67035" y="1202384"/>
                  <a:ext cx="4377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14:cNvPr>
                <p14:cNvContentPartPr/>
                <p14:nvPr/>
              </p14:nvContentPartPr>
              <p14:xfrm>
                <a:off x="4889395" y="2434664"/>
                <a:ext cx="1646640" cy="124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8A33F3-0A69-D8D8-A3C9-5EE393C9240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80755" y="2426024"/>
                  <a:ext cx="1664280" cy="12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14:cNvPr>
                <p14:cNvContentPartPr/>
                <p14:nvPr/>
              </p14:nvContentPartPr>
              <p14:xfrm>
                <a:off x="4998115" y="2242064"/>
                <a:ext cx="1385280" cy="123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BD7C89-72BB-BCEA-778B-D6B15383BD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89475" y="2233064"/>
                  <a:ext cx="1402920" cy="12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14:cNvPr>
                <p14:cNvContentPartPr/>
                <p14:nvPr/>
              </p14:nvContentPartPr>
              <p14:xfrm>
                <a:off x="5561875" y="399224"/>
                <a:ext cx="945000" cy="114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C89BD3-624B-FDFE-DE71-2C597A2CB8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53235" y="390224"/>
                  <a:ext cx="962640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14:cNvPr>
                <p14:cNvContentPartPr/>
                <p14:nvPr/>
              </p14:nvContentPartPr>
              <p14:xfrm>
                <a:off x="5306995" y="3762704"/>
                <a:ext cx="1560240" cy="1526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75C929-6259-E208-AE65-9ECD2AFDE9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98355" y="3753704"/>
                  <a:ext cx="1577880" cy="15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14:cNvPr>
                <p14:cNvContentPartPr/>
                <p14:nvPr/>
              </p14:nvContentPartPr>
              <p14:xfrm>
                <a:off x="5627755" y="3977984"/>
                <a:ext cx="1164960" cy="721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E90B41-F20E-D441-071E-9A99F24B7B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18755" y="3969344"/>
                  <a:ext cx="118260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14:cNvPr>
                <p14:cNvContentPartPr/>
                <p14:nvPr/>
              </p14:nvContentPartPr>
              <p14:xfrm>
                <a:off x="5508235" y="5184344"/>
                <a:ext cx="1370520" cy="1028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839AF2-F758-5D17-6237-CF0F80D5913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9235" y="5175704"/>
                  <a:ext cx="138816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14:cNvPr>
                <p14:cNvContentPartPr/>
                <p14:nvPr/>
              </p14:nvContentPartPr>
              <p14:xfrm>
                <a:off x="5737555" y="5303864"/>
                <a:ext cx="824760" cy="85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A1C6AF7-D1E4-8E42-FF41-553619D6488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28555" y="5295224"/>
                  <a:ext cx="842400" cy="87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14:cNvPr>
                <p14:cNvContentPartPr/>
                <p14:nvPr/>
              </p14:nvContentPartPr>
              <p14:xfrm>
                <a:off x="7484995" y="5150144"/>
                <a:ext cx="1513440" cy="1197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FEE860-2A78-DA98-5E98-EA5953E3557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75995" y="5141144"/>
                  <a:ext cx="1531080" cy="12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14:cNvPr>
                <p14:cNvContentPartPr/>
                <p14:nvPr/>
              </p14:nvContentPartPr>
              <p14:xfrm>
                <a:off x="7933195" y="5320424"/>
                <a:ext cx="1014480" cy="126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C6C310-C60A-619D-EC87-784B95B632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4195" y="5311424"/>
                  <a:ext cx="10321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14:cNvPr>
                <p14:cNvContentPartPr/>
                <p14:nvPr/>
              </p14:nvContentPartPr>
              <p14:xfrm>
                <a:off x="7729075" y="3823544"/>
                <a:ext cx="1274760" cy="963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0DA80F-58EF-3712-8F8B-0887519E884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20435" y="3814904"/>
                  <a:ext cx="1292400" cy="9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14:cNvPr>
                <p14:cNvContentPartPr/>
                <p14:nvPr/>
              </p14:nvContentPartPr>
              <p14:xfrm>
                <a:off x="8093755" y="3830744"/>
                <a:ext cx="1087920" cy="985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379FBC-F883-E0D8-D7B7-1F800FB65F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84755" y="3822104"/>
                  <a:ext cx="110556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14:cNvPr>
                <p14:cNvContentPartPr/>
                <p14:nvPr/>
              </p14:nvContentPartPr>
              <p14:xfrm>
                <a:off x="10165195" y="3729944"/>
                <a:ext cx="1518480" cy="116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885E06-E221-BDC6-1A3D-1F112B0A00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6195" y="3721304"/>
                  <a:ext cx="1536120" cy="11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14:cNvPr>
                <p14:cNvContentPartPr/>
                <p14:nvPr/>
              </p14:nvContentPartPr>
              <p14:xfrm>
                <a:off x="10419715" y="3661904"/>
                <a:ext cx="925560" cy="101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A998BD-B58D-34E7-81B0-8618ED3A31C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11075" y="3652904"/>
                  <a:ext cx="94320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14:cNvPr>
                <p14:cNvContentPartPr/>
                <p14:nvPr/>
              </p14:nvContentPartPr>
              <p14:xfrm>
                <a:off x="10154035" y="5500784"/>
                <a:ext cx="1071720" cy="840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4A6601-2BB5-36B6-88BF-04BB6B4E993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5035" y="5492144"/>
                  <a:ext cx="108936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14:cNvPr>
                <p14:cNvContentPartPr/>
                <p14:nvPr/>
              </p14:nvContentPartPr>
              <p14:xfrm>
                <a:off x="10024075" y="5447864"/>
                <a:ext cx="1141200" cy="968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B3017F-28B1-31A8-856A-540C98CAB9E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15435" y="5439224"/>
                  <a:ext cx="1158840" cy="9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14:cNvPr>
                <p14:cNvContentPartPr/>
                <p14:nvPr/>
              </p14:nvContentPartPr>
              <p14:xfrm>
                <a:off x="9955675" y="2321984"/>
                <a:ext cx="1021320" cy="105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76AB6F7-2A51-9D7F-9B2D-4CE1A4D788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46675" y="2312984"/>
                  <a:ext cx="103896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14:cNvPr>
                <p14:cNvContentPartPr/>
                <p14:nvPr/>
              </p14:nvContentPartPr>
              <p14:xfrm>
                <a:off x="10020835" y="2189864"/>
                <a:ext cx="1055880" cy="96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ADE7F2-B164-3558-ABC7-F51BAEBFA4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012195" y="2181224"/>
                  <a:ext cx="1073520" cy="97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925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679FD0C-F9A1-D18C-3A2B-CAA1B47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5202863"/>
            <a:ext cx="1935468" cy="1451601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E807E82-726E-69B7-C697-E365AE48A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1578418"/>
            <a:ext cx="1935468" cy="145160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55B064B-8068-EB44-D509-C7B57BA3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842" y="3439542"/>
            <a:ext cx="1935468" cy="1451601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CA25F53-59ED-6A08-1B91-9BBD9C71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11" y="0"/>
            <a:ext cx="1935468" cy="145160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CFF4B05-22AB-AEBA-97B1-A552F7E0C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3439542"/>
            <a:ext cx="1935468" cy="145160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24D7F05-14FB-138C-FB59-8554500BA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12" y="1704915"/>
            <a:ext cx="1935468" cy="1451601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12B0A41B-040E-C2A6-B41A-00D275494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16" y="72218"/>
            <a:ext cx="1935468" cy="1451601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FBE24E-964D-38F7-4367-D7A30FB0B7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90" y="5144107"/>
            <a:ext cx="2078087" cy="1558566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385105-7112-E239-6CAE-E6FAC4C794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5058108"/>
            <a:ext cx="2117458" cy="1588094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1F0D411-CABD-7797-C73E-538709BCA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86" y="71168"/>
            <a:ext cx="2137555" cy="1603167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8AA1E4B0-3A9C-3678-398C-ED81B49E0A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19" y="1851247"/>
            <a:ext cx="2014864" cy="1511148"/>
          </a:xfrm>
          <a:prstGeom prst="rect">
            <a:avLst/>
          </a:prstGeom>
        </p:spPr>
      </p:pic>
      <p:pic>
        <p:nvPicPr>
          <p:cNvPr id="27" name="Picture 2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772E068-A847-B353-CE65-33076AA24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9" y="3377556"/>
            <a:ext cx="1935468" cy="1451601"/>
          </a:xfrm>
          <a:prstGeom prst="rect">
            <a:avLst/>
          </a:prstGeom>
        </p:spPr>
      </p:pic>
      <p:pic>
        <p:nvPicPr>
          <p:cNvPr id="29" name="Picture 28" descr="Chart, box and whisker chart&#10;&#10;Description automatically generated">
            <a:extLst>
              <a:ext uri="{FF2B5EF4-FFF2-40B4-BE49-F238E27FC236}">
                <a16:creationId xmlns:a16="http://schemas.microsoft.com/office/drawing/2014/main" id="{D21FB631-310F-0FED-AFEF-DCEC936534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3269871"/>
            <a:ext cx="2196854" cy="1647641"/>
          </a:xfrm>
          <a:prstGeom prst="rect">
            <a:avLst/>
          </a:prstGeom>
        </p:spPr>
      </p:pic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296B0E20-C6D2-3457-0784-3979B59BBC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6" y="80644"/>
            <a:ext cx="2265766" cy="1699325"/>
          </a:xfrm>
          <a:prstGeom prst="rect">
            <a:avLst/>
          </a:prstGeom>
        </p:spPr>
      </p:pic>
      <p:pic>
        <p:nvPicPr>
          <p:cNvPr id="33" name="Picture 32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D5838A-F6D3-8674-FFC0-7B32657DC6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" y="1795428"/>
            <a:ext cx="2121306" cy="1590980"/>
          </a:xfrm>
          <a:prstGeom prst="rect">
            <a:avLst/>
          </a:prstGeom>
        </p:spPr>
      </p:pic>
      <p:pic>
        <p:nvPicPr>
          <p:cNvPr id="35" name="Picture 34" descr="Chart, line chart&#10;&#10;Description automatically generated">
            <a:extLst>
              <a:ext uri="{FF2B5EF4-FFF2-40B4-BE49-F238E27FC236}">
                <a16:creationId xmlns:a16="http://schemas.microsoft.com/office/drawing/2014/main" id="{21F5CD9D-504D-5E6A-F117-EA1C19E433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8" y="1718145"/>
            <a:ext cx="1917827" cy="1438371"/>
          </a:xfrm>
          <a:prstGeom prst="rect">
            <a:avLst/>
          </a:prstGeom>
        </p:spPr>
      </p:pic>
      <p:pic>
        <p:nvPicPr>
          <p:cNvPr id="37" name="Picture 36" descr="Chart, line chart&#10;&#10;Description automatically generated">
            <a:extLst>
              <a:ext uri="{FF2B5EF4-FFF2-40B4-BE49-F238E27FC236}">
                <a16:creationId xmlns:a16="http://schemas.microsoft.com/office/drawing/2014/main" id="{59CE6A9C-133D-82AE-D653-B29E90D15A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32" y="5287895"/>
            <a:ext cx="1935468" cy="1451601"/>
          </a:xfrm>
          <a:prstGeom prst="rect">
            <a:avLst/>
          </a:prstGeom>
        </p:spPr>
      </p:pic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F17D7FF1-6F2F-D4BD-6C0F-F78855983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7" y="4956378"/>
            <a:ext cx="2196854" cy="1647641"/>
          </a:xfrm>
          <a:prstGeom prst="rect">
            <a:avLst/>
          </a:prstGeom>
        </p:spPr>
      </p:pic>
      <p:pic>
        <p:nvPicPr>
          <p:cNvPr id="41" name="Picture 40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678147-E639-F685-D1E1-249D0477F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83" y="3434922"/>
            <a:ext cx="1997948" cy="1498462"/>
          </a:xfrm>
          <a:prstGeom prst="rect">
            <a:avLst/>
          </a:prstGeom>
        </p:spPr>
      </p:pic>
      <p:pic>
        <p:nvPicPr>
          <p:cNvPr id="43" name="Picture 42" descr="Chart, line chart&#10;&#10;Description automatically generated">
            <a:extLst>
              <a:ext uri="{FF2B5EF4-FFF2-40B4-BE49-F238E27FC236}">
                <a16:creationId xmlns:a16="http://schemas.microsoft.com/office/drawing/2014/main" id="{E0E53DC4-074C-9C45-0AFF-1CD39B2A238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2" y="103335"/>
            <a:ext cx="2196854" cy="1647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14:cNvPr>
              <p14:cNvContentPartPr/>
              <p14:nvPr/>
            </p14:nvContentPartPr>
            <p14:xfrm>
              <a:off x="2617497" y="1506976"/>
              <a:ext cx="2251440" cy="227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61891-A399-C475-F747-D7797329833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08497" y="1498336"/>
                <a:ext cx="2269080" cy="22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14:cNvPr>
              <p14:cNvContentPartPr/>
              <p14:nvPr/>
            </p14:nvContentPartPr>
            <p14:xfrm>
              <a:off x="10110537" y="82816"/>
              <a:ext cx="1977840" cy="163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C374B-76E8-8BCB-5917-A647E5FD9F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01897" y="74176"/>
                <a:ext cx="199548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14:cNvPr>
              <p14:cNvContentPartPr/>
              <p14:nvPr/>
            </p14:nvContentPartPr>
            <p14:xfrm>
              <a:off x="321417" y="4677856"/>
              <a:ext cx="2166120" cy="219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47896-94F3-1F53-979A-76E5D4CF6A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2417" y="4669216"/>
                <a:ext cx="2183760" cy="22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14:cNvPr>
              <p14:cNvContentPartPr/>
              <p14:nvPr/>
            </p14:nvContentPartPr>
            <p14:xfrm>
              <a:off x="7973217" y="4531367"/>
              <a:ext cx="2327760" cy="2309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5C14F6-86E3-2551-1531-3084F52DA26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64217" y="4522727"/>
                <a:ext cx="2345400" cy="232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0EFC4AD-67CF-1447-3F52-6E3B5126205C}"/>
              </a:ext>
            </a:extLst>
          </p:cNvPr>
          <p:cNvGrpSpPr/>
          <p:nvPr/>
        </p:nvGrpSpPr>
        <p:grpSpPr>
          <a:xfrm>
            <a:off x="421075" y="263864"/>
            <a:ext cx="11749320" cy="6618240"/>
            <a:chOff x="421075" y="263864"/>
            <a:chExt cx="11749320" cy="66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14:cNvPr>
                <p14:cNvContentPartPr/>
                <p14:nvPr/>
              </p14:nvContentPartPr>
              <p14:xfrm>
                <a:off x="2915515" y="5275424"/>
                <a:ext cx="1801800" cy="11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0230E8B-5D0B-4D11-F881-ED12B7D1DB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6875" y="5266784"/>
                  <a:ext cx="1819440" cy="11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14:cNvPr>
                <p14:cNvContentPartPr/>
                <p14:nvPr/>
              </p14:nvContentPartPr>
              <p14:xfrm>
                <a:off x="3344995" y="4986704"/>
                <a:ext cx="1159920" cy="129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BB24AE-BCD6-1957-3FBE-DEE112AF89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35995" y="4977704"/>
                  <a:ext cx="1177560" cy="13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14:cNvPr>
                <p14:cNvContentPartPr/>
                <p14:nvPr/>
              </p14:nvContentPartPr>
              <p14:xfrm>
                <a:off x="5592115" y="5570984"/>
                <a:ext cx="1654560" cy="125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B9AE53-1591-6349-2857-75C9C33FFD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83115" y="5562344"/>
                  <a:ext cx="1672200" cy="12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14:cNvPr>
                <p14:cNvContentPartPr/>
                <p14:nvPr/>
              </p14:nvContentPartPr>
              <p14:xfrm>
                <a:off x="5963635" y="5604824"/>
                <a:ext cx="880560" cy="1045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C42203-3196-050A-D89E-DBF7A70CC7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54995" y="5595824"/>
                  <a:ext cx="8982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14:cNvPr>
                <p14:cNvContentPartPr/>
                <p14:nvPr/>
              </p14:nvContentPartPr>
              <p14:xfrm>
                <a:off x="10491355" y="5435264"/>
                <a:ext cx="1679040" cy="1446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A06F91-44B8-DE52-5012-6DF9A34482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2355" y="5426264"/>
                  <a:ext cx="1696680" cy="14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14:cNvPr>
                <p14:cNvContentPartPr/>
                <p14:nvPr/>
              </p14:nvContentPartPr>
              <p14:xfrm>
                <a:off x="10514035" y="5421944"/>
                <a:ext cx="1203120" cy="123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EFA636-3E8B-1285-35AE-4BB01C8764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05035" y="5413304"/>
                  <a:ext cx="1220760" cy="12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14:cNvPr>
                <p14:cNvContentPartPr/>
                <p14:nvPr/>
              </p14:nvContentPartPr>
              <p14:xfrm>
                <a:off x="10511515" y="3387224"/>
                <a:ext cx="1358640" cy="10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FA6DDC-6E82-A2AC-D8B6-CE4A07FDAF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02515" y="3378224"/>
                  <a:ext cx="137628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14:cNvPr>
                <p14:cNvContentPartPr/>
                <p14:nvPr/>
              </p14:nvContentPartPr>
              <p14:xfrm>
                <a:off x="10594675" y="3478304"/>
                <a:ext cx="1159200" cy="9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AE0133-6B39-CDA0-27E3-551400B8089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85675" y="3469664"/>
                  <a:ext cx="117684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14:cNvPr>
                <p14:cNvContentPartPr/>
                <p14:nvPr/>
              </p14:nvContentPartPr>
              <p14:xfrm>
                <a:off x="8332795" y="3700784"/>
                <a:ext cx="1179720" cy="88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2FDF06-64F0-26A1-DF6B-7621688EBC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24155" y="3692144"/>
                  <a:ext cx="119736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14:cNvPr>
                <p14:cNvContentPartPr/>
                <p14:nvPr/>
              </p14:nvContentPartPr>
              <p14:xfrm>
                <a:off x="8294635" y="3552824"/>
                <a:ext cx="794880" cy="86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1F9398-A4DF-6007-9E59-DF1E1AB286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85995" y="3543824"/>
                  <a:ext cx="8125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14:cNvPr>
                <p14:cNvContentPartPr/>
                <p14:nvPr/>
              </p14:nvContentPartPr>
              <p14:xfrm>
                <a:off x="5638915" y="3264464"/>
                <a:ext cx="1707480" cy="143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38019D-381C-B663-E424-CE78408A19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29915" y="3255464"/>
                  <a:ext cx="1725120" cy="14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14:cNvPr>
                <p14:cNvContentPartPr/>
                <p14:nvPr/>
              </p14:nvContentPartPr>
              <p14:xfrm>
                <a:off x="5841595" y="3211904"/>
                <a:ext cx="1137960" cy="130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ABE637-460B-E1CF-D65C-534B67B2AA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2595" y="3202904"/>
                  <a:ext cx="1155600" cy="13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14:cNvPr>
                <p14:cNvContentPartPr/>
                <p14:nvPr/>
              </p14:nvContentPartPr>
              <p14:xfrm>
                <a:off x="3151315" y="3778904"/>
                <a:ext cx="1374480" cy="106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C89371-7872-E69E-D15D-F0298CB2B7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42675" y="3769904"/>
                  <a:ext cx="139212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14:cNvPr>
                <p14:cNvContentPartPr/>
                <p14:nvPr/>
              </p14:nvContentPartPr>
              <p14:xfrm>
                <a:off x="3206035" y="3719144"/>
                <a:ext cx="961200" cy="125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759F3B-89FD-0C99-1348-D83E1923EB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97035" y="3710144"/>
                  <a:ext cx="9788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14:cNvPr>
                <p14:cNvContentPartPr/>
                <p14:nvPr/>
              </p14:nvContentPartPr>
              <p14:xfrm>
                <a:off x="662635" y="3343664"/>
                <a:ext cx="1766520" cy="1068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23E20B-3116-AEFA-4929-08A809DF91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3635" y="3334664"/>
                  <a:ext cx="1784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14:cNvPr>
                <p14:cNvContentPartPr/>
                <p14:nvPr/>
              </p14:nvContentPartPr>
              <p14:xfrm>
                <a:off x="1193635" y="3146024"/>
                <a:ext cx="1064520" cy="164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4A8E66-6064-C9B9-122A-3AA8AF28EF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84635" y="3137384"/>
                  <a:ext cx="10821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14:cNvPr>
                <p14:cNvContentPartPr/>
                <p14:nvPr/>
              </p14:nvContentPartPr>
              <p14:xfrm>
                <a:off x="536275" y="2381744"/>
                <a:ext cx="1515960" cy="91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E5CCFC-C374-F67E-0DE1-51D9DB8166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7275" y="2372744"/>
                  <a:ext cx="153360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14:cNvPr>
                <p14:cNvContentPartPr/>
                <p14:nvPr/>
              </p14:nvContentPartPr>
              <p14:xfrm>
                <a:off x="1030195" y="2215424"/>
                <a:ext cx="973080" cy="1180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04DB0A-1134-75D6-92D5-971CA2D71E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1555" y="2206424"/>
                  <a:ext cx="990720" cy="11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14:cNvPr>
                <p14:cNvContentPartPr/>
                <p14:nvPr/>
              </p14:nvContentPartPr>
              <p14:xfrm>
                <a:off x="421075" y="631784"/>
                <a:ext cx="1603440" cy="118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0B0A8B-220B-417D-6205-CABA0E0CAB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2435" y="622784"/>
                  <a:ext cx="162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14:cNvPr>
                <p14:cNvContentPartPr/>
                <p14:nvPr/>
              </p14:nvContentPartPr>
              <p14:xfrm>
                <a:off x="895555" y="339824"/>
                <a:ext cx="831600" cy="1299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0165D9-2ED4-6A64-D718-DB3AE57E745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6915" y="331184"/>
                  <a:ext cx="849240" cy="13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14:cNvPr>
                <p14:cNvContentPartPr/>
                <p14:nvPr/>
              </p14:nvContentPartPr>
              <p14:xfrm>
                <a:off x="3350395" y="470504"/>
                <a:ext cx="1257480" cy="94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AC229B-F65F-B04F-0BD2-1D99C364495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1395" y="461864"/>
                  <a:ext cx="12751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14:cNvPr>
                <p14:cNvContentPartPr/>
                <p14:nvPr/>
              </p14:nvContentPartPr>
              <p14:xfrm>
                <a:off x="3457315" y="547904"/>
                <a:ext cx="1038960" cy="88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FADEFB-C68C-8EDB-43B8-8B8F91350F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48675" y="538904"/>
                  <a:ext cx="1056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14:cNvPr>
                <p14:cNvContentPartPr/>
                <p14:nvPr/>
              </p14:nvContentPartPr>
              <p14:xfrm>
                <a:off x="5681035" y="422984"/>
                <a:ext cx="1534320" cy="882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2E2533-122D-9B71-77E9-3E09F7DDD3B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72035" y="414344"/>
                  <a:ext cx="155196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14:cNvPr>
                <p14:cNvContentPartPr/>
                <p14:nvPr/>
              </p14:nvContentPartPr>
              <p14:xfrm>
                <a:off x="5807395" y="449624"/>
                <a:ext cx="1100160" cy="117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C6F555-01F5-383F-DF9D-C7A0EEC166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98755" y="440984"/>
                  <a:ext cx="1117800" cy="11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14:cNvPr>
                <p14:cNvContentPartPr/>
                <p14:nvPr/>
              </p14:nvContentPartPr>
              <p14:xfrm>
                <a:off x="6030595" y="1927424"/>
                <a:ext cx="1230120" cy="82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2E71A8-955A-82BA-2623-B3698459B8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21595" y="1918784"/>
                  <a:ext cx="124776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14:cNvPr>
                <p14:cNvContentPartPr/>
                <p14:nvPr/>
              </p14:nvContentPartPr>
              <p14:xfrm>
                <a:off x="6189355" y="1617104"/>
                <a:ext cx="1014480" cy="132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23C05C-2C8A-0199-9480-B1234431328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80715" y="1608104"/>
                  <a:ext cx="103212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14:cNvPr>
                <p14:cNvContentPartPr/>
                <p14:nvPr/>
              </p14:nvContentPartPr>
              <p14:xfrm>
                <a:off x="7754635" y="269264"/>
                <a:ext cx="2217600" cy="105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11DD52-1D3F-0266-6B1E-03AB7E0850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45635" y="260264"/>
                  <a:ext cx="223524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14:cNvPr>
                <p14:cNvContentPartPr/>
                <p14:nvPr/>
              </p14:nvContentPartPr>
              <p14:xfrm>
                <a:off x="8805475" y="263864"/>
                <a:ext cx="783720" cy="94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CE399C-5FAC-710A-3B4C-790EFDB703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96835" y="255224"/>
                  <a:ext cx="801360" cy="9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14:cNvPr>
                <p14:cNvContentPartPr/>
                <p14:nvPr/>
              </p14:nvContentPartPr>
              <p14:xfrm>
                <a:off x="8464555" y="2154944"/>
                <a:ext cx="1559520" cy="983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C6B9C3-3764-C30C-ABA4-4EA5717C57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55555" y="2145944"/>
                  <a:ext cx="1577160" cy="10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14:cNvPr>
                <p14:cNvContentPartPr/>
                <p14:nvPr/>
              </p14:nvContentPartPr>
              <p14:xfrm>
                <a:off x="8976475" y="1865144"/>
                <a:ext cx="993600" cy="1411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CE3A1B-83ED-3F50-1058-AF406428EE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7835" y="1856504"/>
                  <a:ext cx="1011240" cy="14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14:cNvPr>
                <p14:cNvContentPartPr/>
                <p14:nvPr/>
              </p14:nvContentPartPr>
              <p14:xfrm>
                <a:off x="10604755" y="1970984"/>
                <a:ext cx="1497960" cy="83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4216E5-DE23-D132-D040-73776B7874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96115" y="1962344"/>
                  <a:ext cx="151560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14:cNvPr>
                <p14:cNvContentPartPr/>
                <p14:nvPr/>
              </p14:nvContentPartPr>
              <p14:xfrm>
                <a:off x="10931995" y="1793864"/>
                <a:ext cx="823680" cy="988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99C28D-FFEB-E843-E3AF-2CCAFF6171C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22995" y="1784864"/>
                  <a:ext cx="841320" cy="100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370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62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Fellows</dc:creator>
  <cp:lastModifiedBy>Grant Fellows</cp:lastModifiedBy>
  <cp:revision>8</cp:revision>
  <dcterms:created xsi:type="dcterms:W3CDTF">2022-05-31T00:21:02Z</dcterms:created>
  <dcterms:modified xsi:type="dcterms:W3CDTF">2022-06-01T03:37:27Z</dcterms:modified>
</cp:coreProperties>
</file>